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handoutMasterIdLst>
    <p:handoutMasterId r:id="rId28"/>
  </p:handoutMasterIdLst>
  <p:sldIdLst>
    <p:sldId id="256" r:id="rId2"/>
    <p:sldId id="276" r:id="rId3"/>
    <p:sldId id="278" r:id="rId4"/>
    <p:sldId id="281" r:id="rId5"/>
    <p:sldId id="279" r:id="rId6"/>
    <p:sldId id="268" r:id="rId7"/>
    <p:sldId id="271" r:id="rId8"/>
    <p:sldId id="272" r:id="rId9"/>
    <p:sldId id="273" r:id="rId10"/>
    <p:sldId id="274" r:id="rId11"/>
    <p:sldId id="275" r:id="rId12"/>
    <p:sldId id="284" r:id="rId13"/>
    <p:sldId id="285" r:id="rId14"/>
    <p:sldId id="288" r:id="rId15"/>
    <p:sldId id="293" r:id="rId16"/>
    <p:sldId id="292" r:id="rId17"/>
    <p:sldId id="286" r:id="rId18"/>
    <p:sldId id="291" r:id="rId19"/>
    <p:sldId id="294" r:id="rId20"/>
    <p:sldId id="297" r:id="rId21"/>
    <p:sldId id="295" r:id="rId22"/>
    <p:sldId id="300" r:id="rId23"/>
    <p:sldId id="298" r:id="rId24"/>
    <p:sldId id="301" r:id="rId25"/>
    <p:sldId id="260" r:id="rId26"/>
    <p:sldId id="302" r:id="rId2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792F"/>
    <a:srgbClr val="6ABEC1"/>
    <a:srgbClr val="EFB32F"/>
    <a:srgbClr val="F07F48"/>
    <a:srgbClr val="2E3640"/>
    <a:srgbClr val="585858"/>
    <a:srgbClr val="923728"/>
    <a:srgbClr val="30373C"/>
    <a:srgbClr val="676767"/>
    <a:srgbClr val="E338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779" autoAdjust="0"/>
  </p:normalViewPr>
  <p:slideViewPr>
    <p:cSldViewPr>
      <p:cViewPr varScale="1">
        <p:scale>
          <a:sx n="106" d="100"/>
          <a:sy n="106" d="100"/>
        </p:scale>
        <p:origin x="73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5" d="100"/>
          <a:sy n="105" d="100"/>
        </p:scale>
        <p:origin x="-3528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558" cy="480762"/>
          </a:xfrm>
          <a:prstGeom prst="rect">
            <a:avLst/>
          </a:prstGeom>
        </p:spPr>
        <p:txBody>
          <a:bodyPr vert="horz" lIns="102523" tIns="51261" rIns="102523" bIns="5126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829" y="0"/>
            <a:ext cx="3169558" cy="480762"/>
          </a:xfrm>
          <a:prstGeom prst="rect">
            <a:avLst/>
          </a:prstGeom>
        </p:spPr>
        <p:txBody>
          <a:bodyPr vert="horz" lIns="102523" tIns="51261" rIns="102523" bIns="51261" rtlCol="0"/>
          <a:lstStyle>
            <a:lvl1pPr algn="r">
              <a:defRPr sz="1300"/>
            </a:lvl1pPr>
          </a:lstStyle>
          <a:p>
            <a:fld id="{F2B49039-A67B-4E9F-B546-489F493C65B0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85"/>
            <a:ext cx="3169558" cy="480762"/>
          </a:xfrm>
          <a:prstGeom prst="rect">
            <a:avLst/>
          </a:prstGeom>
        </p:spPr>
        <p:txBody>
          <a:bodyPr vert="horz" lIns="102523" tIns="51261" rIns="102523" bIns="5126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829" y="9118685"/>
            <a:ext cx="3169558" cy="480762"/>
          </a:xfrm>
          <a:prstGeom prst="rect">
            <a:avLst/>
          </a:prstGeom>
        </p:spPr>
        <p:txBody>
          <a:bodyPr vert="horz" lIns="102523" tIns="51261" rIns="102523" bIns="51261" rtlCol="0" anchor="b"/>
          <a:lstStyle>
            <a:lvl1pPr algn="r">
              <a:defRPr sz="1300"/>
            </a:lvl1pPr>
          </a:lstStyle>
          <a:p>
            <a:fld id="{E1D2501A-AAB9-4BF5-8F37-B36864D6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07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1143001" y="0"/>
            <a:ext cx="2286000" cy="2286001"/>
          </a:xfrm>
          <a:prstGeom prst="rect">
            <a:avLst/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5715001" y="1140543"/>
            <a:ext cx="1143000" cy="1143000"/>
          </a:xfrm>
          <a:prstGeom prst="rect">
            <a:avLst/>
          </a:prstGeom>
          <a:solidFill>
            <a:srgbClr val="9FAD3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6860459" y="3429000"/>
            <a:ext cx="1143000" cy="1143000"/>
          </a:xfrm>
          <a:prstGeom prst="rect">
            <a:avLst/>
          </a:prstGeom>
          <a:solidFill>
            <a:srgbClr val="C6C3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1" y="0"/>
            <a:ext cx="1143000" cy="1143000"/>
          </a:xfrm>
          <a:prstGeom prst="rect">
            <a:avLst/>
          </a:prstGeom>
          <a:solidFill>
            <a:srgbClr val="F9D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1143001" y="2286001"/>
            <a:ext cx="1143000" cy="1143000"/>
          </a:xfrm>
          <a:prstGeom prst="rect">
            <a:avLst/>
          </a:prstGeom>
          <a:solidFill>
            <a:srgbClr val="F07F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6"/>
          <p:cNvSpPr>
            <a:spLocks noChangeArrowheads="1"/>
          </p:cNvSpPr>
          <p:nvPr userDrawn="1"/>
        </p:nvSpPr>
        <p:spPr bwMode="auto">
          <a:xfrm>
            <a:off x="1" y="3429000"/>
            <a:ext cx="1143000" cy="1143000"/>
          </a:xfrm>
          <a:prstGeom prst="rect">
            <a:avLst/>
          </a:prstGeom>
          <a:solidFill>
            <a:srgbClr val="6ABEC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16"/>
          <p:cNvSpPr>
            <a:spLocks noChangeArrowheads="1"/>
          </p:cNvSpPr>
          <p:nvPr userDrawn="1"/>
        </p:nvSpPr>
        <p:spPr bwMode="auto">
          <a:xfrm>
            <a:off x="2288459" y="2287230"/>
            <a:ext cx="1143000" cy="1143000"/>
          </a:xfrm>
          <a:prstGeom prst="rect">
            <a:avLst/>
          </a:prstGeom>
          <a:solidFill>
            <a:srgbClr val="6ABEC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7"/>
          <p:cNvSpPr>
            <a:spLocks noChangeArrowheads="1"/>
          </p:cNvSpPr>
          <p:nvPr userDrawn="1"/>
        </p:nvSpPr>
        <p:spPr bwMode="auto">
          <a:xfrm>
            <a:off x="2288459" y="2287230"/>
            <a:ext cx="1143000" cy="1143000"/>
          </a:xfrm>
          <a:prstGeom prst="triangle">
            <a:avLst>
              <a:gd name="adj" fmla="val 100000"/>
            </a:avLst>
          </a:prstGeom>
          <a:solidFill>
            <a:srgbClr val="52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600" y="2438400"/>
            <a:ext cx="5029200" cy="533400"/>
          </a:xfrm>
        </p:spPr>
        <p:txBody>
          <a:bodyPr>
            <a:noAutofit/>
          </a:bodyPr>
          <a:lstStyle>
            <a:lvl1pPr>
              <a:defRPr sz="3000" b="1" cap="all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7600" y="2895600"/>
            <a:ext cx="5029200" cy="457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none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the Presentation</a:t>
            </a:r>
          </a:p>
        </p:txBody>
      </p:sp>
      <p:sp>
        <p:nvSpPr>
          <p:cNvPr id="10" name="Rectangle 6"/>
          <p:cNvSpPr>
            <a:spLocks noChangeArrowheads="1"/>
          </p:cNvSpPr>
          <p:nvPr userDrawn="1"/>
        </p:nvSpPr>
        <p:spPr bwMode="auto">
          <a:xfrm>
            <a:off x="1" y="4572000"/>
            <a:ext cx="9144000" cy="2286001"/>
          </a:xfrm>
          <a:prstGeom prst="rect">
            <a:avLst/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5"/>
          <p:cNvSpPr>
            <a:spLocks noChangeArrowheads="1"/>
          </p:cNvSpPr>
          <p:nvPr userDrawn="1"/>
        </p:nvSpPr>
        <p:spPr bwMode="auto">
          <a:xfrm>
            <a:off x="1" y="0"/>
            <a:ext cx="1143000" cy="1143000"/>
          </a:xfrm>
          <a:prstGeom prst="triangle">
            <a:avLst>
              <a:gd name="adj" fmla="val 100000"/>
            </a:avLst>
          </a:prstGeom>
          <a:solidFill>
            <a:srgbClr val="FBB82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17"/>
          <p:cNvSpPr>
            <a:spLocks noChangeArrowheads="1"/>
          </p:cNvSpPr>
          <p:nvPr userDrawn="1"/>
        </p:nvSpPr>
        <p:spPr bwMode="auto">
          <a:xfrm>
            <a:off x="1" y="3429000"/>
            <a:ext cx="1143000" cy="1143000"/>
          </a:xfrm>
          <a:prstGeom prst="triangle">
            <a:avLst>
              <a:gd name="adj" fmla="val 100000"/>
            </a:avLst>
          </a:prstGeom>
          <a:solidFill>
            <a:srgbClr val="52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18"/>
          <p:cNvSpPr>
            <a:spLocks noChangeArrowheads="1"/>
          </p:cNvSpPr>
          <p:nvPr userDrawn="1"/>
        </p:nvSpPr>
        <p:spPr bwMode="auto">
          <a:xfrm>
            <a:off x="4572001" y="1"/>
            <a:ext cx="1143000" cy="1143000"/>
          </a:xfrm>
          <a:prstGeom prst="rect">
            <a:avLst/>
          </a:prstGeom>
          <a:solidFill>
            <a:srgbClr val="4155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19"/>
          <p:cNvSpPr>
            <a:spLocks noChangeArrowheads="1"/>
          </p:cNvSpPr>
          <p:nvPr userDrawn="1"/>
        </p:nvSpPr>
        <p:spPr bwMode="auto">
          <a:xfrm>
            <a:off x="5715001" y="3429000"/>
            <a:ext cx="1143000" cy="1143000"/>
          </a:xfrm>
          <a:prstGeom prst="rect">
            <a:avLst/>
          </a:prstGeom>
          <a:solidFill>
            <a:srgbClr val="52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0"/>
          <p:cNvSpPr>
            <a:spLocks noChangeArrowheads="1"/>
          </p:cNvSpPr>
          <p:nvPr userDrawn="1"/>
        </p:nvSpPr>
        <p:spPr bwMode="auto">
          <a:xfrm>
            <a:off x="4572001" y="3429000"/>
            <a:ext cx="1143000" cy="1143000"/>
          </a:xfrm>
          <a:prstGeom prst="rect">
            <a:avLst/>
          </a:prstGeom>
          <a:solidFill>
            <a:srgbClr val="B5DC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12"/>
          <p:cNvSpPr>
            <a:spLocks noChangeArrowheads="1"/>
          </p:cNvSpPr>
          <p:nvPr userDrawn="1"/>
        </p:nvSpPr>
        <p:spPr bwMode="auto">
          <a:xfrm>
            <a:off x="3429001" y="3430230"/>
            <a:ext cx="1143000" cy="1143000"/>
          </a:xfrm>
          <a:prstGeom prst="rect">
            <a:avLst/>
          </a:prstGeom>
          <a:solidFill>
            <a:srgbClr val="F07F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11"/>
          <p:cNvSpPr>
            <a:spLocks noChangeArrowheads="1"/>
          </p:cNvSpPr>
          <p:nvPr userDrawn="1"/>
        </p:nvSpPr>
        <p:spPr bwMode="auto">
          <a:xfrm>
            <a:off x="8001000" y="3430230"/>
            <a:ext cx="1143000" cy="1143000"/>
          </a:xfrm>
          <a:prstGeom prst="rect">
            <a:avLst/>
          </a:prstGeom>
          <a:solidFill>
            <a:srgbClr val="F9D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AutoShape 15"/>
          <p:cNvSpPr>
            <a:spLocks noChangeArrowheads="1"/>
          </p:cNvSpPr>
          <p:nvPr userDrawn="1"/>
        </p:nvSpPr>
        <p:spPr bwMode="auto">
          <a:xfrm>
            <a:off x="8001000" y="3430230"/>
            <a:ext cx="1143000" cy="1143000"/>
          </a:xfrm>
          <a:prstGeom prst="triangle">
            <a:avLst>
              <a:gd name="adj" fmla="val 100000"/>
            </a:avLst>
          </a:prstGeom>
          <a:solidFill>
            <a:srgbClr val="FBB82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18"/>
          <p:cNvSpPr>
            <a:spLocks noChangeArrowheads="1"/>
          </p:cNvSpPr>
          <p:nvPr userDrawn="1"/>
        </p:nvSpPr>
        <p:spPr bwMode="auto">
          <a:xfrm>
            <a:off x="2288459" y="3429000"/>
            <a:ext cx="1143000" cy="1143000"/>
          </a:xfrm>
          <a:prstGeom prst="rect">
            <a:avLst/>
          </a:prstGeom>
          <a:solidFill>
            <a:srgbClr val="4155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12"/>
          <p:cNvSpPr>
            <a:spLocks noChangeArrowheads="1"/>
          </p:cNvSpPr>
          <p:nvPr userDrawn="1"/>
        </p:nvSpPr>
        <p:spPr bwMode="auto">
          <a:xfrm>
            <a:off x="8001000" y="0"/>
            <a:ext cx="1143000" cy="1143000"/>
          </a:xfrm>
          <a:prstGeom prst="rect">
            <a:avLst/>
          </a:prstGeom>
          <a:solidFill>
            <a:srgbClr val="F07F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19"/>
          <p:cNvSpPr>
            <a:spLocks noChangeArrowheads="1"/>
          </p:cNvSpPr>
          <p:nvPr userDrawn="1"/>
        </p:nvSpPr>
        <p:spPr bwMode="auto">
          <a:xfrm>
            <a:off x="8003459" y="1140543"/>
            <a:ext cx="1143000" cy="1143000"/>
          </a:xfrm>
          <a:prstGeom prst="rect">
            <a:avLst/>
          </a:prstGeom>
          <a:solidFill>
            <a:srgbClr val="52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1"/>
          <p:cNvSpPr>
            <a:spLocks noChangeArrowheads="1"/>
          </p:cNvSpPr>
          <p:nvPr userDrawn="1"/>
        </p:nvSpPr>
        <p:spPr bwMode="auto">
          <a:xfrm>
            <a:off x="6860459" y="1140543"/>
            <a:ext cx="1143000" cy="1143000"/>
          </a:xfrm>
          <a:prstGeom prst="rect">
            <a:avLst/>
          </a:prstGeom>
          <a:solidFill>
            <a:srgbClr val="4155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AutoShape 22"/>
          <p:cNvSpPr>
            <a:spLocks noChangeArrowheads="1"/>
          </p:cNvSpPr>
          <p:nvPr userDrawn="1"/>
        </p:nvSpPr>
        <p:spPr bwMode="auto">
          <a:xfrm>
            <a:off x="6860459" y="1140543"/>
            <a:ext cx="1143000" cy="1143000"/>
          </a:xfrm>
          <a:prstGeom prst="triangle">
            <a:avLst>
              <a:gd name="adj" fmla="val 100000"/>
            </a:avLst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23"/>
          <p:cNvSpPr>
            <a:spLocks noChangeArrowheads="1"/>
          </p:cNvSpPr>
          <p:nvPr userDrawn="1"/>
        </p:nvSpPr>
        <p:spPr bwMode="auto">
          <a:xfrm>
            <a:off x="6860459" y="1140543"/>
            <a:ext cx="1143000" cy="1143000"/>
          </a:xfrm>
          <a:prstGeom prst="rect">
            <a:avLst/>
          </a:prstGeom>
          <a:solidFill>
            <a:srgbClr val="4155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AutoShape 24"/>
          <p:cNvSpPr>
            <a:spLocks noChangeArrowheads="1"/>
          </p:cNvSpPr>
          <p:nvPr userDrawn="1"/>
        </p:nvSpPr>
        <p:spPr bwMode="auto">
          <a:xfrm>
            <a:off x="6860459" y="1140543"/>
            <a:ext cx="1143000" cy="1143000"/>
          </a:xfrm>
          <a:prstGeom prst="triangle">
            <a:avLst>
              <a:gd name="adj" fmla="val 100000"/>
            </a:avLst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12"/>
          <p:cNvSpPr>
            <a:spLocks noChangeArrowheads="1"/>
          </p:cNvSpPr>
          <p:nvPr userDrawn="1"/>
        </p:nvSpPr>
        <p:spPr bwMode="auto">
          <a:xfrm>
            <a:off x="4572001" y="1140543"/>
            <a:ext cx="1143000" cy="1143000"/>
          </a:xfrm>
          <a:prstGeom prst="rect">
            <a:avLst/>
          </a:prstGeom>
          <a:solidFill>
            <a:srgbClr val="F07F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10"/>
          <p:cNvSpPr>
            <a:spLocks noChangeArrowheads="1"/>
          </p:cNvSpPr>
          <p:nvPr userDrawn="1"/>
        </p:nvSpPr>
        <p:spPr bwMode="auto">
          <a:xfrm>
            <a:off x="5715001" y="-2457"/>
            <a:ext cx="1143000" cy="1143000"/>
          </a:xfrm>
          <a:prstGeom prst="rect">
            <a:avLst/>
          </a:prstGeom>
          <a:solidFill>
            <a:srgbClr val="C6C3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25"/>
          <p:cNvSpPr>
            <a:spLocks noChangeArrowheads="1"/>
          </p:cNvSpPr>
          <p:nvPr userDrawn="1"/>
        </p:nvSpPr>
        <p:spPr bwMode="auto">
          <a:xfrm>
            <a:off x="3429001" y="1140543"/>
            <a:ext cx="1143000" cy="1143000"/>
          </a:xfrm>
          <a:prstGeom prst="rect">
            <a:avLst/>
          </a:prstGeom>
          <a:solidFill>
            <a:srgbClr val="FBB82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18"/>
          <p:cNvSpPr>
            <a:spLocks noChangeArrowheads="1"/>
          </p:cNvSpPr>
          <p:nvPr userDrawn="1"/>
        </p:nvSpPr>
        <p:spPr bwMode="auto">
          <a:xfrm>
            <a:off x="0" y="1140543"/>
            <a:ext cx="1143000" cy="1143000"/>
          </a:xfrm>
          <a:prstGeom prst="rect">
            <a:avLst/>
          </a:prstGeom>
          <a:solidFill>
            <a:srgbClr val="4155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2" name="Group 26"/>
          <p:cNvGrpSpPr>
            <a:grpSpLocks/>
          </p:cNvGrpSpPr>
          <p:nvPr userDrawn="1"/>
        </p:nvGrpSpPr>
        <p:grpSpPr bwMode="auto">
          <a:xfrm>
            <a:off x="8118475" y="1249627"/>
            <a:ext cx="908049" cy="905167"/>
            <a:chOff x="117160611" y="106695712"/>
            <a:chExt cx="1000901" cy="997712"/>
          </a:xfrm>
        </p:grpSpPr>
        <p:sp>
          <p:nvSpPr>
            <p:cNvPr id="44" name="Oval 27"/>
            <p:cNvSpPr>
              <a:spLocks noChangeArrowheads="1"/>
            </p:cNvSpPr>
            <p:nvPr/>
          </p:nvSpPr>
          <p:spPr bwMode="auto">
            <a:xfrm>
              <a:off x="117160611" y="106695712"/>
              <a:ext cx="1000901" cy="997712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8"/>
            <p:cNvSpPr>
              <a:spLocks/>
            </p:cNvSpPr>
            <p:nvPr/>
          </p:nvSpPr>
          <p:spPr bwMode="auto">
            <a:xfrm>
              <a:off x="117355054" y="106877404"/>
              <a:ext cx="806458" cy="806457"/>
            </a:xfrm>
            <a:custGeom>
              <a:avLst/>
              <a:gdLst>
                <a:gd name="T0" fmla="*/ 167 w 253"/>
                <a:gd name="T1" fmla="*/ 1 h 253"/>
                <a:gd name="T2" fmla="*/ 167 w 253"/>
                <a:gd name="T3" fmla="*/ 1 h 253"/>
                <a:gd name="T4" fmla="*/ 153 w 253"/>
                <a:gd name="T5" fmla="*/ 15 h 253"/>
                <a:gd name="T6" fmla="*/ 156 w 253"/>
                <a:gd name="T7" fmla="*/ 28 h 253"/>
                <a:gd name="T8" fmla="*/ 154 w 253"/>
                <a:gd name="T9" fmla="*/ 30 h 253"/>
                <a:gd name="T10" fmla="*/ 91 w 253"/>
                <a:gd name="T11" fmla="*/ 5 h 253"/>
                <a:gd name="T12" fmla="*/ 0 w 253"/>
                <a:gd name="T13" fmla="*/ 96 h 253"/>
                <a:gd name="T14" fmla="*/ 36 w 253"/>
                <a:gd name="T15" fmla="*/ 169 h 253"/>
                <a:gd name="T16" fmla="*/ 36 w 253"/>
                <a:gd name="T17" fmla="*/ 169 h 253"/>
                <a:gd name="T18" fmla="*/ 120 w 253"/>
                <a:gd name="T19" fmla="*/ 253 h 253"/>
                <a:gd name="T20" fmla="*/ 253 w 253"/>
                <a:gd name="T21" fmla="*/ 99 h 253"/>
                <a:gd name="T22" fmla="*/ 252 w 253"/>
                <a:gd name="T23" fmla="*/ 85 h 253"/>
                <a:gd name="T24" fmla="*/ 167 w 253"/>
                <a:gd name="T25" fmla="*/ 0 h 253"/>
                <a:gd name="T26" fmla="*/ 167 w 253"/>
                <a:gd name="T27" fmla="*/ 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253">
                  <a:moveTo>
                    <a:pt x="167" y="1"/>
                  </a:moveTo>
                  <a:cubicBezTo>
                    <a:pt x="167" y="1"/>
                    <a:pt x="167" y="1"/>
                    <a:pt x="167" y="1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6" y="28"/>
                    <a:pt x="156" y="28"/>
                    <a:pt x="156" y="28"/>
                  </a:cubicBezTo>
                  <a:cubicBezTo>
                    <a:pt x="154" y="30"/>
                    <a:pt x="154" y="30"/>
                    <a:pt x="154" y="30"/>
                  </a:cubicBezTo>
                  <a:cubicBezTo>
                    <a:pt x="138" y="14"/>
                    <a:pt x="115" y="5"/>
                    <a:pt x="91" y="5"/>
                  </a:cubicBezTo>
                  <a:cubicBezTo>
                    <a:pt x="40" y="5"/>
                    <a:pt x="0" y="46"/>
                    <a:pt x="0" y="96"/>
                  </a:cubicBezTo>
                  <a:cubicBezTo>
                    <a:pt x="0" y="126"/>
                    <a:pt x="14" y="152"/>
                    <a:pt x="36" y="169"/>
                  </a:cubicBezTo>
                  <a:cubicBezTo>
                    <a:pt x="36" y="169"/>
                    <a:pt x="36" y="169"/>
                    <a:pt x="36" y="169"/>
                  </a:cubicBezTo>
                  <a:cubicBezTo>
                    <a:pt x="120" y="253"/>
                    <a:pt x="120" y="253"/>
                    <a:pt x="120" y="253"/>
                  </a:cubicBezTo>
                  <a:cubicBezTo>
                    <a:pt x="195" y="242"/>
                    <a:pt x="253" y="177"/>
                    <a:pt x="253" y="99"/>
                  </a:cubicBezTo>
                  <a:cubicBezTo>
                    <a:pt x="253" y="94"/>
                    <a:pt x="252" y="89"/>
                    <a:pt x="252" y="85"/>
                  </a:cubicBezTo>
                  <a:cubicBezTo>
                    <a:pt x="167" y="0"/>
                    <a:pt x="167" y="0"/>
                    <a:pt x="167" y="0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29"/>
            <p:cNvSpPr>
              <a:spLocks noChangeArrowheads="1"/>
            </p:cNvSpPr>
            <p:nvPr/>
          </p:nvSpPr>
          <p:spPr bwMode="auto">
            <a:xfrm>
              <a:off x="117355054" y="106893342"/>
              <a:ext cx="580140" cy="580139"/>
            </a:xfrm>
            <a:prstGeom prst="ellipse">
              <a:avLst/>
            </a:prstGeom>
            <a:solidFill>
              <a:srgbClr val="3651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30"/>
            <p:cNvSpPr>
              <a:spLocks noChangeArrowheads="1"/>
            </p:cNvSpPr>
            <p:nvPr/>
          </p:nvSpPr>
          <p:spPr bwMode="auto">
            <a:xfrm>
              <a:off x="117428368" y="106966656"/>
              <a:ext cx="430324" cy="4303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31"/>
            <p:cNvSpPr>
              <a:spLocks noChangeArrowheads="1"/>
            </p:cNvSpPr>
            <p:nvPr/>
          </p:nvSpPr>
          <p:spPr bwMode="auto">
            <a:xfrm>
              <a:off x="117504870" y="107043158"/>
              <a:ext cx="277320" cy="280507"/>
            </a:xfrm>
            <a:prstGeom prst="ellipse">
              <a:avLst/>
            </a:prstGeom>
            <a:solidFill>
              <a:srgbClr val="3651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117581372" y="107119660"/>
              <a:ext cx="127504" cy="12750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3"/>
            <p:cNvSpPr>
              <a:spLocks/>
            </p:cNvSpPr>
            <p:nvPr/>
          </p:nvSpPr>
          <p:spPr bwMode="auto">
            <a:xfrm>
              <a:off x="117645124" y="106893342"/>
              <a:ext cx="290070" cy="580139"/>
            </a:xfrm>
            <a:custGeom>
              <a:avLst/>
              <a:gdLst>
                <a:gd name="T0" fmla="*/ 0 w 91"/>
                <a:gd name="T1" fmla="*/ 0 h 182"/>
                <a:gd name="T2" fmla="*/ 0 w 91"/>
                <a:gd name="T3" fmla="*/ 23 h 182"/>
                <a:gd name="T4" fmla="*/ 67 w 91"/>
                <a:gd name="T5" fmla="*/ 91 h 182"/>
                <a:gd name="T6" fmla="*/ 0 w 91"/>
                <a:gd name="T7" fmla="*/ 158 h 182"/>
                <a:gd name="T8" fmla="*/ 0 w 91"/>
                <a:gd name="T9" fmla="*/ 182 h 182"/>
                <a:gd name="T10" fmla="*/ 91 w 91"/>
                <a:gd name="T11" fmla="*/ 91 h 182"/>
                <a:gd name="T12" fmla="*/ 0 w 91"/>
                <a:gd name="T1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82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37" y="23"/>
                    <a:pt x="67" y="54"/>
                    <a:pt x="67" y="91"/>
                  </a:cubicBezTo>
                  <a:cubicBezTo>
                    <a:pt x="67" y="128"/>
                    <a:pt x="37" y="158"/>
                    <a:pt x="0" y="158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50" y="182"/>
                    <a:pt x="91" y="141"/>
                    <a:pt x="91" y="91"/>
                  </a:cubicBezTo>
                  <a:cubicBezTo>
                    <a:pt x="91" y="41"/>
                    <a:pt x="50" y="0"/>
                    <a:pt x="0" y="0"/>
                  </a:cubicBezTo>
                  <a:close/>
                </a:path>
              </a:pathLst>
            </a:custGeom>
            <a:solidFill>
              <a:srgbClr val="3537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4"/>
            <p:cNvSpPr>
              <a:spLocks/>
            </p:cNvSpPr>
            <p:nvPr/>
          </p:nvSpPr>
          <p:spPr bwMode="auto">
            <a:xfrm>
              <a:off x="117645124" y="107119660"/>
              <a:ext cx="63752" cy="127503"/>
            </a:xfrm>
            <a:custGeom>
              <a:avLst/>
              <a:gdLst>
                <a:gd name="T0" fmla="*/ 0 w 20"/>
                <a:gd name="T1" fmla="*/ 0 h 40"/>
                <a:gd name="T2" fmla="*/ 20 w 20"/>
                <a:gd name="T3" fmla="*/ 20 h 40"/>
                <a:gd name="T4" fmla="*/ 0 w 20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cubicBezTo>
                    <a:pt x="11" y="0"/>
                    <a:pt x="20" y="9"/>
                    <a:pt x="20" y="20"/>
                  </a:cubicBezTo>
                  <a:cubicBezTo>
                    <a:pt x="20" y="31"/>
                    <a:pt x="11" y="40"/>
                    <a:pt x="0" y="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117645124" y="107043158"/>
              <a:ext cx="137066" cy="280507"/>
            </a:xfrm>
            <a:custGeom>
              <a:avLst/>
              <a:gdLst>
                <a:gd name="T0" fmla="*/ 0 w 43"/>
                <a:gd name="T1" fmla="*/ 0 h 88"/>
                <a:gd name="T2" fmla="*/ 0 w 43"/>
                <a:gd name="T3" fmla="*/ 24 h 88"/>
                <a:gd name="T4" fmla="*/ 20 w 43"/>
                <a:gd name="T5" fmla="*/ 44 h 88"/>
                <a:gd name="T6" fmla="*/ 0 w 43"/>
                <a:gd name="T7" fmla="*/ 64 h 88"/>
                <a:gd name="T8" fmla="*/ 0 w 43"/>
                <a:gd name="T9" fmla="*/ 88 h 88"/>
                <a:gd name="T10" fmla="*/ 43 w 43"/>
                <a:gd name="T11" fmla="*/ 44 h 88"/>
                <a:gd name="T12" fmla="*/ 0 w 43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88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20" y="33"/>
                    <a:pt x="20" y="44"/>
                  </a:cubicBezTo>
                  <a:cubicBezTo>
                    <a:pt x="20" y="55"/>
                    <a:pt x="11" y="64"/>
                    <a:pt x="0" y="6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4" y="88"/>
                    <a:pt x="43" y="68"/>
                    <a:pt x="43" y="44"/>
                  </a:cubicBezTo>
                  <a:cubicBezTo>
                    <a:pt x="43" y="20"/>
                    <a:pt x="24" y="0"/>
                    <a:pt x="0" y="0"/>
                  </a:cubicBezTo>
                  <a:close/>
                </a:path>
              </a:pathLst>
            </a:custGeom>
            <a:solidFill>
              <a:srgbClr val="3537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6"/>
            <p:cNvSpPr>
              <a:spLocks/>
            </p:cNvSpPr>
            <p:nvPr/>
          </p:nvSpPr>
          <p:spPr bwMode="auto">
            <a:xfrm>
              <a:off x="117645124" y="107119660"/>
              <a:ext cx="63752" cy="127503"/>
            </a:xfrm>
            <a:custGeom>
              <a:avLst/>
              <a:gdLst>
                <a:gd name="T0" fmla="*/ 20 w 20"/>
                <a:gd name="T1" fmla="*/ 20 h 40"/>
                <a:gd name="T2" fmla="*/ 0 w 20"/>
                <a:gd name="T3" fmla="*/ 0 h 40"/>
                <a:gd name="T4" fmla="*/ 0 w 20"/>
                <a:gd name="T5" fmla="*/ 40 h 40"/>
                <a:gd name="T6" fmla="*/ 20 w 20"/>
                <a:gd name="T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20" y="20"/>
                  </a:moveTo>
                  <a:cubicBezTo>
                    <a:pt x="20" y="9"/>
                    <a:pt x="11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40"/>
                    <a:pt x="20" y="31"/>
                    <a:pt x="20" y="2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7"/>
            <p:cNvSpPr>
              <a:spLocks/>
            </p:cNvSpPr>
            <p:nvPr/>
          </p:nvSpPr>
          <p:spPr bwMode="auto">
            <a:xfrm>
              <a:off x="117645124" y="106966656"/>
              <a:ext cx="213568" cy="430323"/>
            </a:xfrm>
            <a:custGeom>
              <a:avLst/>
              <a:gdLst>
                <a:gd name="T0" fmla="*/ 0 w 67"/>
                <a:gd name="T1" fmla="*/ 0 h 135"/>
                <a:gd name="T2" fmla="*/ 0 w 67"/>
                <a:gd name="T3" fmla="*/ 24 h 135"/>
                <a:gd name="T4" fmla="*/ 43 w 67"/>
                <a:gd name="T5" fmla="*/ 68 h 135"/>
                <a:gd name="T6" fmla="*/ 0 w 67"/>
                <a:gd name="T7" fmla="*/ 112 h 135"/>
                <a:gd name="T8" fmla="*/ 0 w 67"/>
                <a:gd name="T9" fmla="*/ 135 h 135"/>
                <a:gd name="T10" fmla="*/ 67 w 67"/>
                <a:gd name="T11" fmla="*/ 68 h 135"/>
                <a:gd name="T12" fmla="*/ 0 w 67"/>
                <a:gd name="T1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135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24" y="24"/>
                    <a:pt x="43" y="44"/>
                    <a:pt x="43" y="68"/>
                  </a:cubicBezTo>
                  <a:cubicBezTo>
                    <a:pt x="43" y="92"/>
                    <a:pt x="24" y="112"/>
                    <a:pt x="0" y="112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37" y="135"/>
                    <a:pt x="67" y="105"/>
                    <a:pt x="67" y="68"/>
                  </a:cubicBezTo>
                  <a:cubicBezTo>
                    <a:pt x="67" y="31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8"/>
            <p:cNvSpPr>
              <a:spLocks/>
            </p:cNvSpPr>
            <p:nvPr/>
          </p:nvSpPr>
          <p:spPr bwMode="auto">
            <a:xfrm>
              <a:off x="117648312" y="106880591"/>
              <a:ext cx="302820" cy="302820"/>
            </a:xfrm>
            <a:custGeom>
              <a:avLst/>
              <a:gdLst>
                <a:gd name="T0" fmla="*/ 258194 w 302820"/>
                <a:gd name="T1" fmla="*/ 108378 h 302820"/>
                <a:gd name="T2" fmla="*/ 302820 w 302820"/>
                <a:gd name="T3" fmla="*/ 63752 h 302820"/>
                <a:gd name="T4" fmla="*/ 251819 w 302820"/>
                <a:gd name="T5" fmla="*/ 51002 h 302820"/>
                <a:gd name="T6" fmla="*/ 239068 w 302820"/>
                <a:gd name="T7" fmla="*/ 0 h 302820"/>
                <a:gd name="T8" fmla="*/ 194442 w 302820"/>
                <a:gd name="T9" fmla="*/ 44626 h 302820"/>
                <a:gd name="T10" fmla="*/ 204005 w 302820"/>
                <a:gd name="T11" fmla="*/ 86065 h 302820"/>
                <a:gd name="T12" fmla="*/ 47813 w 302820"/>
                <a:gd name="T13" fmla="*/ 242256 h 302820"/>
                <a:gd name="T14" fmla="*/ 28688 w 302820"/>
                <a:gd name="T15" fmla="*/ 197630 h 302820"/>
                <a:gd name="T16" fmla="*/ 12750 w 302820"/>
                <a:gd name="T17" fmla="*/ 251819 h 302820"/>
                <a:gd name="T18" fmla="*/ 0 w 302820"/>
                <a:gd name="T19" fmla="*/ 302820 h 302820"/>
                <a:gd name="T20" fmla="*/ 51001 w 302820"/>
                <a:gd name="T21" fmla="*/ 290070 h 302820"/>
                <a:gd name="T22" fmla="*/ 105190 w 302820"/>
                <a:gd name="T23" fmla="*/ 274132 h 302820"/>
                <a:gd name="T24" fmla="*/ 60564 w 302820"/>
                <a:gd name="T25" fmla="*/ 251819 h 302820"/>
                <a:gd name="T26" fmla="*/ 216755 w 302820"/>
                <a:gd name="T27" fmla="*/ 98815 h 302820"/>
                <a:gd name="T28" fmla="*/ 258194 w 302820"/>
                <a:gd name="T29" fmla="*/ 108378 h 302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2820" h="302820">
                  <a:moveTo>
                    <a:pt x="258194" y="108378"/>
                  </a:moveTo>
                  <a:lnTo>
                    <a:pt x="302820" y="63752"/>
                  </a:lnTo>
                  <a:lnTo>
                    <a:pt x="251819" y="51002"/>
                  </a:lnTo>
                  <a:lnTo>
                    <a:pt x="239068" y="0"/>
                  </a:lnTo>
                  <a:lnTo>
                    <a:pt x="194442" y="44626"/>
                  </a:lnTo>
                  <a:lnTo>
                    <a:pt x="204005" y="86065"/>
                  </a:lnTo>
                  <a:lnTo>
                    <a:pt x="47813" y="242256"/>
                  </a:lnTo>
                  <a:lnTo>
                    <a:pt x="28688" y="197630"/>
                  </a:lnTo>
                  <a:lnTo>
                    <a:pt x="12750" y="251819"/>
                  </a:lnTo>
                  <a:lnTo>
                    <a:pt x="0" y="302820"/>
                  </a:lnTo>
                  <a:lnTo>
                    <a:pt x="51001" y="290070"/>
                  </a:lnTo>
                  <a:lnTo>
                    <a:pt x="105190" y="274132"/>
                  </a:lnTo>
                  <a:lnTo>
                    <a:pt x="60564" y="251819"/>
                  </a:lnTo>
                  <a:lnTo>
                    <a:pt x="216755" y="98815"/>
                  </a:lnTo>
                  <a:lnTo>
                    <a:pt x="258194" y="108378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9"/>
            <p:cNvSpPr>
              <a:spLocks/>
            </p:cNvSpPr>
            <p:nvPr/>
          </p:nvSpPr>
          <p:spPr bwMode="auto">
            <a:xfrm>
              <a:off x="117648312" y="106880591"/>
              <a:ext cx="251819" cy="302820"/>
            </a:xfrm>
            <a:custGeom>
              <a:avLst/>
              <a:gdLst>
                <a:gd name="T0" fmla="*/ 251819 w 251819"/>
                <a:gd name="T1" fmla="*/ 51002 h 302820"/>
                <a:gd name="T2" fmla="*/ 239068 w 251819"/>
                <a:gd name="T3" fmla="*/ 0 h 302820"/>
                <a:gd name="T4" fmla="*/ 194442 w 251819"/>
                <a:gd name="T5" fmla="*/ 44626 h 302820"/>
                <a:gd name="T6" fmla="*/ 204005 w 251819"/>
                <a:gd name="T7" fmla="*/ 86065 h 302820"/>
                <a:gd name="T8" fmla="*/ 47813 w 251819"/>
                <a:gd name="T9" fmla="*/ 242256 h 302820"/>
                <a:gd name="T10" fmla="*/ 28688 w 251819"/>
                <a:gd name="T11" fmla="*/ 197630 h 302820"/>
                <a:gd name="T12" fmla="*/ 12750 w 251819"/>
                <a:gd name="T13" fmla="*/ 251819 h 302820"/>
                <a:gd name="T14" fmla="*/ 0 w 251819"/>
                <a:gd name="T15" fmla="*/ 302820 h 302820"/>
                <a:gd name="T16" fmla="*/ 251819 w 251819"/>
                <a:gd name="T17" fmla="*/ 51002 h 302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819" h="302820">
                  <a:moveTo>
                    <a:pt x="251819" y="51002"/>
                  </a:moveTo>
                  <a:lnTo>
                    <a:pt x="239068" y="0"/>
                  </a:lnTo>
                  <a:lnTo>
                    <a:pt x="194442" y="44626"/>
                  </a:lnTo>
                  <a:lnTo>
                    <a:pt x="204005" y="86065"/>
                  </a:lnTo>
                  <a:lnTo>
                    <a:pt x="47813" y="242256"/>
                  </a:lnTo>
                  <a:lnTo>
                    <a:pt x="28688" y="197630"/>
                  </a:lnTo>
                  <a:lnTo>
                    <a:pt x="12750" y="251819"/>
                  </a:lnTo>
                  <a:lnTo>
                    <a:pt x="0" y="302820"/>
                  </a:lnTo>
                  <a:lnTo>
                    <a:pt x="251819" y="51002"/>
                  </a:lnTo>
                  <a:close/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7" name="Group 40"/>
          <p:cNvGrpSpPr>
            <a:grpSpLocks/>
          </p:cNvGrpSpPr>
          <p:nvPr userDrawn="1"/>
        </p:nvGrpSpPr>
        <p:grpSpPr bwMode="auto">
          <a:xfrm>
            <a:off x="4687314" y="3546985"/>
            <a:ext cx="912373" cy="909490"/>
            <a:chOff x="115496884" y="109156424"/>
            <a:chExt cx="1004089" cy="1000901"/>
          </a:xfrm>
        </p:grpSpPr>
        <p:sp>
          <p:nvSpPr>
            <p:cNvPr id="58" name="Oval 41"/>
            <p:cNvSpPr>
              <a:spLocks noChangeArrowheads="1"/>
            </p:cNvSpPr>
            <p:nvPr/>
          </p:nvSpPr>
          <p:spPr bwMode="auto">
            <a:xfrm>
              <a:off x="115496884" y="109156424"/>
              <a:ext cx="1004089" cy="1000901"/>
            </a:xfrm>
            <a:prstGeom prst="ellipse">
              <a:avLst/>
            </a:pr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2"/>
            <p:cNvSpPr>
              <a:spLocks/>
            </p:cNvSpPr>
            <p:nvPr/>
          </p:nvSpPr>
          <p:spPr bwMode="auto">
            <a:xfrm>
              <a:off x="115707265" y="109309428"/>
              <a:ext cx="787333" cy="841522"/>
            </a:xfrm>
            <a:custGeom>
              <a:avLst/>
              <a:gdLst>
                <a:gd name="T0" fmla="*/ 147 w 247"/>
                <a:gd name="T1" fmla="*/ 27 h 264"/>
                <a:gd name="T2" fmla="*/ 134 w 247"/>
                <a:gd name="T3" fmla="*/ 22 h 264"/>
                <a:gd name="T4" fmla="*/ 122 w 247"/>
                <a:gd name="T5" fmla="*/ 10 h 264"/>
                <a:gd name="T6" fmla="*/ 121 w 247"/>
                <a:gd name="T7" fmla="*/ 9 h 264"/>
                <a:gd name="T8" fmla="*/ 120 w 247"/>
                <a:gd name="T9" fmla="*/ 8 h 264"/>
                <a:gd name="T10" fmla="*/ 119 w 247"/>
                <a:gd name="T11" fmla="*/ 7 h 264"/>
                <a:gd name="T12" fmla="*/ 119 w 247"/>
                <a:gd name="T13" fmla="*/ 7 h 264"/>
                <a:gd name="T14" fmla="*/ 118 w 247"/>
                <a:gd name="T15" fmla="*/ 6 h 264"/>
                <a:gd name="T16" fmla="*/ 117 w 247"/>
                <a:gd name="T17" fmla="*/ 5 h 264"/>
                <a:gd name="T18" fmla="*/ 116 w 247"/>
                <a:gd name="T19" fmla="*/ 4 h 264"/>
                <a:gd name="T20" fmla="*/ 115 w 247"/>
                <a:gd name="T21" fmla="*/ 4 h 264"/>
                <a:gd name="T22" fmla="*/ 114 w 247"/>
                <a:gd name="T23" fmla="*/ 3 h 264"/>
                <a:gd name="T24" fmla="*/ 114 w 247"/>
                <a:gd name="T25" fmla="*/ 3 h 264"/>
                <a:gd name="T26" fmla="*/ 112 w 247"/>
                <a:gd name="T27" fmla="*/ 2 h 264"/>
                <a:gd name="T28" fmla="*/ 112 w 247"/>
                <a:gd name="T29" fmla="*/ 2 h 264"/>
                <a:gd name="T30" fmla="*/ 110 w 247"/>
                <a:gd name="T31" fmla="*/ 1 h 264"/>
                <a:gd name="T32" fmla="*/ 109 w 247"/>
                <a:gd name="T33" fmla="*/ 1 h 264"/>
                <a:gd name="T34" fmla="*/ 107 w 247"/>
                <a:gd name="T35" fmla="*/ 0 h 264"/>
                <a:gd name="T36" fmla="*/ 107 w 247"/>
                <a:gd name="T37" fmla="*/ 0 h 264"/>
                <a:gd name="T38" fmla="*/ 101 w 247"/>
                <a:gd name="T39" fmla="*/ 0 h 264"/>
                <a:gd name="T40" fmla="*/ 75 w 247"/>
                <a:gd name="T41" fmla="*/ 25 h 264"/>
                <a:gd name="T42" fmla="*/ 76 w 247"/>
                <a:gd name="T43" fmla="*/ 28 h 264"/>
                <a:gd name="T44" fmla="*/ 19 w 247"/>
                <a:gd name="T45" fmla="*/ 88 h 264"/>
                <a:gd name="T46" fmla="*/ 19 w 247"/>
                <a:gd name="T47" fmla="*/ 94 h 264"/>
                <a:gd name="T48" fmla="*/ 0 w 247"/>
                <a:gd name="T49" fmla="*/ 133 h 264"/>
                <a:gd name="T50" fmla="*/ 0 w 247"/>
                <a:gd name="T51" fmla="*/ 133 h 264"/>
                <a:gd name="T52" fmla="*/ 0 w 247"/>
                <a:gd name="T53" fmla="*/ 133 h 264"/>
                <a:gd name="T54" fmla="*/ 0 w 247"/>
                <a:gd name="T55" fmla="*/ 133 h 264"/>
                <a:gd name="T56" fmla="*/ 0 w 247"/>
                <a:gd name="T57" fmla="*/ 133 h 264"/>
                <a:gd name="T58" fmla="*/ 21 w 247"/>
                <a:gd name="T59" fmla="*/ 154 h 264"/>
                <a:gd name="T60" fmla="*/ 24 w 247"/>
                <a:gd name="T61" fmla="*/ 158 h 264"/>
                <a:gd name="T62" fmla="*/ 24 w 247"/>
                <a:gd name="T63" fmla="*/ 160 h 264"/>
                <a:gd name="T64" fmla="*/ 31 w 247"/>
                <a:gd name="T65" fmla="*/ 177 h 264"/>
                <a:gd name="T66" fmla="*/ 31 w 247"/>
                <a:gd name="T67" fmla="*/ 177 h 264"/>
                <a:gd name="T68" fmla="*/ 118 w 247"/>
                <a:gd name="T69" fmla="*/ 264 h 264"/>
                <a:gd name="T70" fmla="*/ 247 w 247"/>
                <a:gd name="T71" fmla="*/ 128 h 264"/>
                <a:gd name="T72" fmla="*/ 147 w 247"/>
                <a:gd name="T73" fmla="*/ 2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7" h="264">
                  <a:moveTo>
                    <a:pt x="147" y="27"/>
                  </a:moveTo>
                  <a:cubicBezTo>
                    <a:pt x="143" y="24"/>
                    <a:pt x="139" y="22"/>
                    <a:pt x="134" y="22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1" y="9"/>
                    <a:pt x="120" y="8"/>
                    <a:pt x="120" y="8"/>
                  </a:cubicBezTo>
                  <a:cubicBezTo>
                    <a:pt x="120" y="8"/>
                    <a:pt x="120" y="7"/>
                    <a:pt x="119" y="7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7" y="5"/>
                    <a:pt x="116" y="4"/>
                    <a:pt x="116" y="4"/>
                  </a:cubicBezTo>
                  <a:cubicBezTo>
                    <a:pt x="116" y="4"/>
                    <a:pt x="115" y="4"/>
                    <a:pt x="115" y="4"/>
                  </a:cubicBezTo>
                  <a:cubicBezTo>
                    <a:pt x="115" y="4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3" y="2"/>
                    <a:pt x="112" y="2"/>
                    <a:pt x="112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1" y="1"/>
                    <a:pt x="110" y="1"/>
                    <a:pt x="110" y="1"/>
                  </a:cubicBezTo>
                  <a:cubicBezTo>
                    <a:pt x="110" y="1"/>
                    <a:pt x="110" y="1"/>
                    <a:pt x="109" y="1"/>
                  </a:cubicBezTo>
                  <a:cubicBezTo>
                    <a:pt x="109" y="1"/>
                    <a:pt x="108" y="1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5" y="0"/>
                    <a:pt x="103" y="0"/>
                    <a:pt x="101" y="0"/>
                  </a:cubicBezTo>
                  <a:cubicBezTo>
                    <a:pt x="87" y="0"/>
                    <a:pt x="75" y="11"/>
                    <a:pt x="75" y="25"/>
                  </a:cubicBezTo>
                  <a:cubicBezTo>
                    <a:pt x="75" y="26"/>
                    <a:pt x="76" y="27"/>
                    <a:pt x="76" y="28"/>
                  </a:cubicBezTo>
                  <a:cubicBezTo>
                    <a:pt x="44" y="30"/>
                    <a:pt x="19" y="56"/>
                    <a:pt x="19" y="88"/>
                  </a:cubicBezTo>
                  <a:cubicBezTo>
                    <a:pt x="19" y="94"/>
                    <a:pt x="19" y="94"/>
                    <a:pt x="19" y="94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1" y="154"/>
                    <a:pt x="21" y="154"/>
                    <a:pt x="21" y="154"/>
                  </a:cubicBezTo>
                  <a:cubicBezTo>
                    <a:pt x="21" y="156"/>
                    <a:pt x="23" y="157"/>
                    <a:pt x="24" y="158"/>
                  </a:cubicBezTo>
                  <a:cubicBezTo>
                    <a:pt x="24" y="160"/>
                    <a:pt x="24" y="160"/>
                    <a:pt x="24" y="160"/>
                  </a:cubicBezTo>
                  <a:cubicBezTo>
                    <a:pt x="24" y="167"/>
                    <a:pt x="27" y="173"/>
                    <a:pt x="31" y="177"/>
                  </a:cubicBezTo>
                  <a:cubicBezTo>
                    <a:pt x="31" y="177"/>
                    <a:pt x="31" y="177"/>
                    <a:pt x="31" y="177"/>
                  </a:cubicBezTo>
                  <a:cubicBezTo>
                    <a:pt x="118" y="264"/>
                    <a:pt x="118" y="264"/>
                    <a:pt x="118" y="264"/>
                  </a:cubicBezTo>
                  <a:cubicBezTo>
                    <a:pt x="186" y="252"/>
                    <a:pt x="239" y="197"/>
                    <a:pt x="247" y="128"/>
                  </a:cubicBezTo>
                  <a:cubicBezTo>
                    <a:pt x="147" y="27"/>
                    <a:pt x="147" y="27"/>
                    <a:pt x="147" y="27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3"/>
            <p:cNvSpPr>
              <a:spLocks/>
            </p:cNvSpPr>
            <p:nvPr/>
          </p:nvSpPr>
          <p:spPr bwMode="auto">
            <a:xfrm>
              <a:off x="115707265" y="109398680"/>
              <a:ext cx="446261" cy="497263"/>
            </a:xfrm>
            <a:custGeom>
              <a:avLst/>
              <a:gdLst>
                <a:gd name="T0" fmla="*/ 79 w 140"/>
                <a:gd name="T1" fmla="*/ 0 h 156"/>
                <a:gd name="T2" fmla="*/ 19 w 140"/>
                <a:gd name="T3" fmla="*/ 60 h 156"/>
                <a:gd name="T4" fmla="*/ 19 w 140"/>
                <a:gd name="T5" fmla="*/ 66 h 156"/>
                <a:gd name="T6" fmla="*/ 0 w 140"/>
                <a:gd name="T7" fmla="*/ 105 h 156"/>
                <a:gd name="T8" fmla="*/ 20 w 140"/>
                <a:gd name="T9" fmla="*/ 105 h 156"/>
                <a:gd name="T10" fmla="*/ 22 w 140"/>
                <a:gd name="T11" fmla="*/ 113 h 156"/>
                <a:gd name="T12" fmla="*/ 20 w 140"/>
                <a:gd name="T13" fmla="*/ 117 h 156"/>
                <a:gd name="T14" fmla="*/ 22 w 140"/>
                <a:gd name="T15" fmla="*/ 122 h 156"/>
                <a:gd name="T16" fmla="*/ 21 w 140"/>
                <a:gd name="T17" fmla="*/ 125 h 156"/>
                <a:gd name="T18" fmla="*/ 24 w 140"/>
                <a:gd name="T19" fmla="*/ 130 h 156"/>
                <a:gd name="T20" fmla="*/ 24 w 140"/>
                <a:gd name="T21" fmla="*/ 132 h 156"/>
                <a:gd name="T22" fmla="*/ 47 w 140"/>
                <a:gd name="T23" fmla="*/ 156 h 156"/>
                <a:gd name="T24" fmla="*/ 79 w 140"/>
                <a:gd name="T25" fmla="*/ 156 h 156"/>
                <a:gd name="T26" fmla="*/ 79 w 140"/>
                <a:gd name="T27" fmla="*/ 156 h 156"/>
                <a:gd name="T28" fmla="*/ 80 w 140"/>
                <a:gd name="T29" fmla="*/ 156 h 156"/>
                <a:gd name="T30" fmla="*/ 81 w 140"/>
                <a:gd name="T31" fmla="*/ 156 h 156"/>
                <a:gd name="T32" fmla="*/ 140 w 140"/>
                <a:gd name="T33" fmla="*/ 156 h 156"/>
                <a:gd name="T34" fmla="*/ 140 w 140"/>
                <a:gd name="T35" fmla="*/ 95 h 156"/>
                <a:gd name="T36" fmla="*/ 140 w 140"/>
                <a:gd name="T37" fmla="*/ 60 h 156"/>
                <a:gd name="T38" fmla="*/ 79 w 140"/>
                <a:gd name="T3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0" h="156">
                  <a:moveTo>
                    <a:pt x="79" y="0"/>
                  </a:moveTo>
                  <a:cubicBezTo>
                    <a:pt x="46" y="0"/>
                    <a:pt x="19" y="27"/>
                    <a:pt x="19" y="60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8"/>
                    <a:pt x="21" y="111"/>
                    <a:pt x="22" y="113"/>
                  </a:cubicBezTo>
                  <a:cubicBezTo>
                    <a:pt x="21" y="114"/>
                    <a:pt x="20" y="116"/>
                    <a:pt x="20" y="117"/>
                  </a:cubicBezTo>
                  <a:cubicBezTo>
                    <a:pt x="20" y="119"/>
                    <a:pt x="21" y="120"/>
                    <a:pt x="22" y="122"/>
                  </a:cubicBezTo>
                  <a:cubicBezTo>
                    <a:pt x="21" y="123"/>
                    <a:pt x="21" y="124"/>
                    <a:pt x="21" y="125"/>
                  </a:cubicBezTo>
                  <a:cubicBezTo>
                    <a:pt x="21" y="127"/>
                    <a:pt x="22" y="129"/>
                    <a:pt x="24" y="130"/>
                  </a:cubicBezTo>
                  <a:cubicBezTo>
                    <a:pt x="24" y="132"/>
                    <a:pt x="24" y="132"/>
                    <a:pt x="24" y="132"/>
                  </a:cubicBezTo>
                  <a:cubicBezTo>
                    <a:pt x="24" y="145"/>
                    <a:pt x="35" y="156"/>
                    <a:pt x="47" y="156"/>
                  </a:cubicBezTo>
                  <a:cubicBezTo>
                    <a:pt x="79" y="156"/>
                    <a:pt x="79" y="156"/>
                    <a:pt x="79" y="156"/>
                  </a:cubicBezTo>
                  <a:cubicBezTo>
                    <a:pt x="79" y="156"/>
                    <a:pt x="79" y="156"/>
                    <a:pt x="79" y="156"/>
                  </a:cubicBezTo>
                  <a:cubicBezTo>
                    <a:pt x="79" y="156"/>
                    <a:pt x="80" y="156"/>
                    <a:pt x="80" y="156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140" y="156"/>
                    <a:pt x="140" y="156"/>
                    <a:pt x="140" y="156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40" y="27"/>
                    <a:pt x="113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44"/>
            <p:cNvSpPr>
              <a:spLocks noChangeArrowheads="1"/>
            </p:cNvSpPr>
            <p:nvPr/>
          </p:nvSpPr>
          <p:spPr bwMode="auto">
            <a:xfrm>
              <a:off x="115812455" y="109672812"/>
              <a:ext cx="102003" cy="105190"/>
            </a:xfrm>
            <a:prstGeom prst="ellipse">
              <a:avLst/>
            </a:pr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Oval 45"/>
            <p:cNvSpPr>
              <a:spLocks noChangeArrowheads="1"/>
            </p:cNvSpPr>
            <p:nvPr/>
          </p:nvSpPr>
          <p:spPr bwMode="auto">
            <a:xfrm>
              <a:off x="115812455" y="109599498"/>
              <a:ext cx="22313" cy="22313"/>
            </a:xfrm>
            <a:prstGeom prst="ellipse">
              <a:avLst/>
            </a:pr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6"/>
            <p:cNvSpPr>
              <a:spLocks/>
            </p:cNvSpPr>
            <p:nvPr/>
          </p:nvSpPr>
          <p:spPr bwMode="auto">
            <a:xfrm>
              <a:off x="115882582" y="109309428"/>
              <a:ext cx="312383" cy="197630"/>
            </a:xfrm>
            <a:custGeom>
              <a:avLst/>
              <a:gdLst>
                <a:gd name="T0" fmla="*/ 78 w 98"/>
                <a:gd name="T1" fmla="*/ 22 h 62"/>
                <a:gd name="T2" fmla="*/ 72 w 98"/>
                <a:gd name="T3" fmla="*/ 23 h 62"/>
                <a:gd name="T4" fmla="*/ 46 w 98"/>
                <a:gd name="T5" fmla="*/ 0 h 62"/>
                <a:gd name="T6" fmla="*/ 20 w 98"/>
                <a:gd name="T7" fmla="*/ 25 h 62"/>
                <a:gd name="T8" fmla="*/ 21 w 98"/>
                <a:gd name="T9" fmla="*/ 30 h 62"/>
                <a:gd name="T10" fmla="*/ 16 w 98"/>
                <a:gd name="T11" fmla="*/ 30 h 62"/>
                <a:gd name="T12" fmla="*/ 0 w 98"/>
                <a:gd name="T13" fmla="*/ 46 h 62"/>
                <a:gd name="T14" fmla="*/ 16 w 98"/>
                <a:gd name="T15" fmla="*/ 62 h 62"/>
                <a:gd name="T16" fmla="*/ 80 w 98"/>
                <a:gd name="T17" fmla="*/ 62 h 62"/>
                <a:gd name="T18" fmla="*/ 91 w 98"/>
                <a:gd name="T19" fmla="*/ 57 h 62"/>
                <a:gd name="T20" fmla="*/ 98 w 98"/>
                <a:gd name="T21" fmla="*/ 42 h 62"/>
                <a:gd name="T22" fmla="*/ 78 w 98"/>
                <a:gd name="T23" fmla="*/ 2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62">
                  <a:moveTo>
                    <a:pt x="78" y="22"/>
                  </a:moveTo>
                  <a:cubicBezTo>
                    <a:pt x="76" y="22"/>
                    <a:pt x="74" y="22"/>
                    <a:pt x="72" y="23"/>
                  </a:cubicBezTo>
                  <a:cubicBezTo>
                    <a:pt x="70" y="10"/>
                    <a:pt x="59" y="0"/>
                    <a:pt x="46" y="0"/>
                  </a:cubicBezTo>
                  <a:cubicBezTo>
                    <a:pt x="32" y="0"/>
                    <a:pt x="20" y="11"/>
                    <a:pt x="20" y="25"/>
                  </a:cubicBezTo>
                  <a:cubicBezTo>
                    <a:pt x="20" y="27"/>
                    <a:pt x="21" y="29"/>
                    <a:pt x="21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7" y="30"/>
                    <a:pt x="0" y="37"/>
                    <a:pt x="0" y="46"/>
                  </a:cubicBezTo>
                  <a:cubicBezTo>
                    <a:pt x="0" y="55"/>
                    <a:pt x="7" y="62"/>
                    <a:pt x="16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4" y="62"/>
                    <a:pt x="88" y="60"/>
                    <a:pt x="91" y="57"/>
                  </a:cubicBezTo>
                  <a:cubicBezTo>
                    <a:pt x="95" y="53"/>
                    <a:pt x="98" y="48"/>
                    <a:pt x="98" y="42"/>
                  </a:cubicBezTo>
                  <a:cubicBezTo>
                    <a:pt x="98" y="31"/>
                    <a:pt x="89" y="22"/>
                    <a:pt x="78" y="22"/>
                  </a:cubicBezTo>
                  <a:close/>
                </a:path>
              </a:pathLst>
            </a:custGeom>
            <a:solidFill>
              <a:srgbClr val="5BB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" name="Freeform 47"/>
            <p:cNvSpPr>
              <a:spLocks/>
            </p:cNvSpPr>
            <p:nvPr/>
          </p:nvSpPr>
          <p:spPr bwMode="auto">
            <a:xfrm>
              <a:off x="116035586" y="109309428"/>
              <a:ext cx="159379" cy="197630"/>
            </a:xfrm>
            <a:custGeom>
              <a:avLst/>
              <a:gdLst>
                <a:gd name="T0" fmla="*/ 30 w 50"/>
                <a:gd name="T1" fmla="*/ 22 h 62"/>
                <a:gd name="T2" fmla="*/ 24 w 50"/>
                <a:gd name="T3" fmla="*/ 23 h 62"/>
                <a:gd name="T4" fmla="*/ 0 w 50"/>
                <a:gd name="T5" fmla="*/ 0 h 62"/>
                <a:gd name="T6" fmla="*/ 0 w 50"/>
                <a:gd name="T7" fmla="*/ 62 h 62"/>
                <a:gd name="T8" fmla="*/ 32 w 50"/>
                <a:gd name="T9" fmla="*/ 62 h 62"/>
                <a:gd name="T10" fmla="*/ 43 w 50"/>
                <a:gd name="T11" fmla="*/ 57 h 62"/>
                <a:gd name="T12" fmla="*/ 50 w 50"/>
                <a:gd name="T13" fmla="*/ 42 h 62"/>
                <a:gd name="T14" fmla="*/ 30 w 50"/>
                <a:gd name="T15" fmla="*/ 2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62">
                  <a:moveTo>
                    <a:pt x="30" y="22"/>
                  </a:moveTo>
                  <a:cubicBezTo>
                    <a:pt x="28" y="22"/>
                    <a:pt x="26" y="22"/>
                    <a:pt x="24" y="23"/>
                  </a:cubicBezTo>
                  <a:cubicBezTo>
                    <a:pt x="22" y="10"/>
                    <a:pt x="12" y="0"/>
                    <a:pt x="0" y="0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6" y="62"/>
                    <a:pt x="40" y="60"/>
                    <a:pt x="43" y="57"/>
                  </a:cubicBezTo>
                  <a:cubicBezTo>
                    <a:pt x="47" y="53"/>
                    <a:pt x="50" y="48"/>
                    <a:pt x="50" y="42"/>
                  </a:cubicBezTo>
                  <a:cubicBezTo>
                    <a:pt x="50" y="31"/>
                    <a:pt x="41" y="22"/>
                    <a:pt x="30" y="22"/>
                  </a:cubicBez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5" name="Freeform 48"/>
            <p:cNvSpPr>
              <a:spLocks/>
            </p:cNvSpPr>
            <p:nvPr/>
          </p:nvSpPr>
          <p:spPr bwMode="auto">
            <a:xfrm>
              <a:off x="115981397" y="109462432"/>
              <a:ext cx="124315" cy="165754"/>
            </a:xfrm>
            <a:custGeom>
              <a:avLst/>
              <a:gdLst>
                <a:gd name="T0" fmla="*/ 105190 w 124315"/>
                <a:gd name="T1" fmla="*/ 0 h 165754"/>
                <a:gd name="T2" fmla="*/ 66939 w 124315"/>
                <a:gd name="T3" fmla="*/ 57376 h 165754"/>
                <a:gd name="T4" fmla="*/ 124315 w 124315"/>
                <a:gd name="T5" fmla="*/ 57376 h 165754"/>
                <a:gd name="T6" fmla="*/ 66939 w 124315"/>
                <a:gd name="T7" fmla="*/ 165754 h 165754"/>
                <a:gd name="T8" fmla="*/ 66939 w 124315"/>
                <a:gd name="T9" fmla="*/ 98815 h 165754"/>
                <a:gd name="T10" fmla="*/ 0 w 124315"/>
                <a:gd name="T11" fmla="*/ 98815 h 165754"/>
                <a:gd name="T12" fmla="*/ 38251 w 124315"/>
                <a:gd name="T13" fmla="*/ 0 h 165754"/>
                <a:gd name="T14" fmla="*/ 105190 w 124315"/>
                <a:gd name="T15" fmla="*/ 0 h 165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315" h="165754">
                  <a:moveTo>
                    <a:pt x="105190" y="0"/>
                  </a:moveTo>
                  <a:lnTo>
                    <a:pt x="66939" y="57376"/>
                  </a:lnTo>
                  <a:lnTo>
                    <a:pt x="124315" y="57376"/>
                  </a:lnTo>
                  <a:lnTo>
                    <a:pt x="66939" y="165754"/>
                  </a:lnTo>
                  <a:lnTo>
                    <a:pt x="66939" y="98815"/>
                  </a:lnTo>
                  <a:lnTo>
                    <a:pt x="0" y="98815"/>
                  </a:lnTo>
                  <a:lnTo>
                    <a:pt x="38251" y="0"/>
                  </a:lnTo>
                  <a:lnTo>
                    <a:pt x="105190" y="0"/>
                  </a:lnTo>
                  <a:close/>
                </a:path>
              </a:pathLst>
            </a:cu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7" name="Freeform 49"/>
            <p:cNvSpPr>
              <a:spLocks/>
            </p:cNvSpPr>
            <p:nvPr/>
          </p:nvSpPr>
          <p:spPr bwMode="auto">
            <a:xfrm>
              <a:off x="115981397" y="109462432"/>
              <a:ext cx="124315" cy="165754"/>
            </a:xfrm>
            <a:custGeom>
              <a:avLst/>
              <a:gdLst>
                <a:gd name="T0" fmla="*/ 105190 w 124315"/>
                <a:gd name="T1" fmla="*/ 0 h 165754"/>
                <a:gd name="T2" fmla="*/ 66939 w 124315"/>
                <a:gd name="T3" fmla="*/ 57376 h 165754"/>
                <a:gd name="T4" fmla="*/ 124315 w 124315"/>
                <a:gd name="T5" fmla="*/ 57376 h 165754"/>
                <a:gd name="T6" fmla="*/ 66939 w 124315"/>
                <a:gd name="T7" fmla="*/ 165754 h 165754"/>
                <a:gd name="T8" fmla="*/ 66939 w 124315"/>
                <a:gd name="T9" fmla="*/ 98815 h 165754"/>
                <a:gd name="T10" fmla="*/ 0 w 124315"/>
                <a:gd name="T11" fmla="*/ 98815 h 165754"/>
                <a:gd name="T12" fmla="*/ 38251 w 124315"/>
                <a:gd name="T13" fmla="*/ 0 h 165754"/>
                <a:gd name="T14" fmla="*/ 105190 w 124315"/>
                <a:gd name="T15" fmla="*/ 0 h 165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315" h="165754">
                  <a:moveTo>
                    <a:pt x="105190" y="0"/>
                  </a:moveTo>
                  <a:lnTo>
                    <a:pt x="66939" y="57376"/>
                  </a:lnTo>
                  <a:lnTo>
                    <a:pt x="124315" y="57376"/>
                  </a:lnTo>
                  <a:lnTo>
                    <a:pt x="66939" y="165754"/>
                  </a:lnTo>
                  <a:lnTo>
                    <a:pt x="66939" y="98815"/>
                  </a:lnTo>
                  <a:lnTo>
                    <a:pt x="0" y="98815"/>
                  </a:lnTo>
                  <a:lnTo>
                    <a:pt x="38251" y="0"/>
                  </a:lnTo>
                  <a:lnTo>
                    <a:pt x="105190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8" name="Freeform 50"/>
            <p:cNvSpPr>
              <a:spLocks/>
            </p:cNvSpPr>
            <p:nvPr/>
          </p:nvSpPr>
          <p:spPr bwMode="auto">
            <a:xfrm>
              <a:off x="116010085" y="109462432"/>
              <a:ext cx="95627" cy="165754"/>
            </a:xfrm>
            <a:custGeom>
              <a:avLst/>
              <a:gdLst>
                <a:gd name="T0" fmla="*/ 76502 w 95627"/>
                <a:gd name="T1" fmla="*/ 0 h 165754"/>
                <a:gd name="T2" fmla="*/ 38251 w 95627"/>
                <a:gd name="T3" fmla="*/ 57376 h 165754"/>
                <a:gd name="T4" fmla="*/ 95627 w 95627"/>
                <a:gd name="T5" fmla="*/ 57376 h 165754"/>
                <a:gd name="T6" fmla="*/ 38251 w 95627"/>
                <a:gd name="T7" fmla="*/ 165754 h 165754"/>
                <a:gd name="T8" fmla="*/ 63752 w 95627"/>
                <a:gd name="T9" fmla="*/ 79689 h 165754"/>
                <a:gd name="T10" fmla="*/ 0 w 95627"/>
                <a:gd name="T11" fmla="*/ 79689 h 165754"/>
                <a:gd name="T12" fmla="*/ 35063 w 95627"/>
                <a:gd name="T13" fmla="*/ 0 h 165754"/>
                <a:gd name="T14" fmla="*/ 76502 w 95627"/>
                <a:gd name="T15" fmla="*/ 0 h 165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627" h="165754">
                  <a:moveTo>
                    <a:pt x="76502" y="0"/>
                  </a:moveTo>
                  <a:lnTo>
                    <a:pt x="38251" y="57376"/>
                  </a:lnTo>
                  <a:lnTo>
                    <a:pt x="95627" y="57376"/>
                  </a:lnTo>
                  <a:lnTo>
                    <a:pt x="38251" y="165754"/>
                  </a:lnTo>
                  <a:lnTo>
                    <a:pt x="63752" y="79689"/>
                  </a:lnTo>
                  <a:lnTo>
                    <a:pt x="0" y="79689"/>
                  </a:lnTo>
                  <a:lnTo>
                    <a:pt x="35063" y="0"/>
                  </a:lnTo>
                  <a:lnTo>
                    <a:pt x="76502" y="0"/>
                  </a:ln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9" name="Freeform 51"/>
            <p:cNvSpPr>
              <a:spLocks/>
            </p:cNvSpPr>
            <p:nvPr/>
          </p:nvSpPr>
          <p:spPr bwMode="auto">
            <a:xfrm>
              <a:off x="116010085" y="109462432"/>
              <a:ext cx="95627" cy="165754"/>
            </a:xfrm>
            <a:custGeom>
              <a:avLst/>
              <a:gdLst>
                <a:gd name="T0" fmla="*/ 76502 w 95627"/>
                <a:gd name="T1" fmla="*/ 0 h 165754"/>
                <a:gd name="T2" fmla="*/ 38251 w 95627"/>
                <a:gd name="T3" fmla="*/ 57376 h 165754"/>
                <a:gd name="T4" fmla="*/ 95627 w 95627"/>
                <a:gd name="T5" fmla="*/ 57376 h 165754"/>
                <a:gd name="T6" fmla="*/ 38251 w 95627"/>
                <a:gd name="T7" fmla="*/ 165754 h 165754"/>
                <a:gd name="T8" fmla="*/ 63752 w 95627"/>
                <a:gd name="T9" fmla="*/ 79689 h 165754"/>
                <a:gd name="T10" fmla="*/ 0 w 95627"/>
                <a:gd name="T11" fmla="*/ 79689 h 165754"/>
                <a:gd name="T12" fmla="*/ 35063 w 95627"/>
                <a:gd name="T13" fmla="*/ 0 h 165754"/>
                <a:gd name="T14" fmla="*/ 76502 w 95627"/>
                <a:gd name="T15" fmla="*/ 0 h 165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627" h="165754">
                  <a:moveTo>
                    <a:pt x="76502" y="0"/>
                  </a:moveTo>
                  <a:lnTo>
                    <a:pt x="38251" y="57376"/>
                  </a:lnTo>
                  <a:lnTo>
                    <a:pt x="95627" y="57376"/>
                  </a:lnTo>
                  <a:lnTo>
                    <a:pt x="38251" y="165754"/>
                  </a:lnTo>
                  <a:lnTo>
                    <a:pt x="63752" y="79689"/>
                  </a:lnTo>
                  <a:lnTo>
                    <a:pt x="0" y="79689"/>
                  </a:lnTo>
                  <a:lnTo>
                    <a:pt x="35063" y="0"/>
                  </a:lnTo>
                  <a:lnTo>
                    <a:pt x="76502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30" name="Group 52"/>
          <p:cNvGrpSpPr>
            <a:grpSpLocks/>
          </p:cNvGrpSpPr>
          <p:nvPr userDrawn="1"/>
        </p:nvGrpSpPr>
        <p:grpSpPr bwMode="auto">
          <a:xfrm>
            <a:off x="5825269" y="108532"/>
            <a:ext cx="922463" cy="921021"/>
            <a:chOff x="112931664" y="109153230"/>
            <a:chExt cx="1016763" cy="1013575"/>
          </a:xfrm>
        </p:grpSpPr>
        <p:sp>
          <p:nvSpPr>
            <p:cNvPr id="1031" name="Oval 53"/>
            <p:cNvSpPr>
              <a:spLocks noChangeArrowheads="1"/>
            </p:cNvSpPr>
            <p:nvPr/>
          </p:nvSpPr>
          <p:spPr bwMode="auto">
            <a:xfrm>
              <a:off x="112931664" y="109153230"/>
              <a:ext cx="1016763" cy="1013575"/>
            </a:xfrm>
            <a:prstGeom prst="ellipse">
              <a:avLst/>
            </a:pr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54"/>
            <p:cNvSpPr>
              <a:spLocks/>
            </p:cNvSpPr>
            <p:nvPr/>
          </p:nvSpPr>
          <p:spPr bwMode="auto">
            <a:xfrm>
              <a:off x="113259961" y="109430529"/>
              <a:ext cx="656593" cy="726714"/>
            </a:xfrm>
            <a:custGeom>
              <a:avLst/>
              <a:gdLst>
                <a:gd name="T0" fmla="*/ 87 w 206"/>
                <a:gd name="T1" fmla="*/ 228 h 228"/>
                <a:gd name="T2" fmla="*/ 206 w 206"/>
                <a:gd name="T3" fmla="*/ 127 h 228"/>
                <a:gd name="T4" fmla="*/ 101 w 206"/>
                <a:gd name="T5" fmla="*/ 22 h 228"/>
                <a:gd name="T6" fmla="*/ 56 w 206"/>
                <a:gd name="T7" fmla="*/ 0 h 228"/>
                <a:gd name="T8" fmla="*/ 0 w 206"/>
                <a:gd name="T9" fmla="*/ 57 h 228"/>
                <a:gd name="T10" fmla="*/ 23 w 206"/>
                <a:gd name="T11" fmla="*/ 112 h 228"/>
                <a:gd name="T12" fmla="*/ 27 w 206"/>
                <a:gd name="T13" fmla="*/ 136 h 228"/>
                <a:gd name="T14" fmla="*/ 26 w 206"/>
                <a:gd name="T15" fmla="*/ 136 h 228"/>
                <a:gd name="T16" fmla="*/ 24 w 206"/>
                <a:gd name="T17" fmla="*/ 139 h 228"/>
                <a:gd name="T18" fmla="*/ 24 w 206"/>
                <a:gd name="T19" fmla="*/ 141 h 228"/>
                <a:gd name="T20" fmla="*/ 24 w 206"/>
                <a:gd name="T21" fmla="*/ 141 h 228"/>
                <a:gd name="T22" fmla="*/ 28 w 206"/>
                <a:gd name="T23" fmla="*/ 145 h 228"/>
                <a:gd name="T24" fmla="*/ 28 w 206"/>
                <a:gd name="T25" fmla="*/ 146 h 228"/>
                <a:gd name="T26" fmla="*/ 26 w 206"/>
                <a:gd name="T27" fmla="*/ 146 h 228"/>
                <a:gd name="T28" fmla="*/ 24 w 206"/>
                <a:gd name="T29" fmla="*/ 149 h 228"/>
                <a:gd name="T30" fmla="*/ 24 w 206"/>
                <a:gd name="T31" fmla="*/ 151 h 228"/>
                <a:gd name="T32" fmla="*/ 24 w 206"/>
                <a:gd name="T33" fmla="*/ 151 h 228"/>
                <a:gd name="T34" fmla="*/ 28 w 206"/>
                <a:gd name="T35" fmla="*/ 154 h 228"/>
                <a:gd name="T36" fmla="*/ 28 w 206"/>
                <a:gd name="T37" fmla="*/ 156 h 228"/>
                <a:gd name="T38" fmla="*/ 26 w 206"/>
                <a:gd name="T39" fmla="*/ 156 h 228"/>
                <a:gd name="T40" fmla="*/ 24 w 206"/>
                <a:gd name="T41" fmla="*/ 159 h 228"/>
                <a:gd name="T42" fmla="*/ 25 w 206"/>
                <a:gd name="T43" fmla="*/ 161 h 228"/>
                <a:gd name="T44" fmla="*/ 25 w 206"/>
                <a:gd name="T45" fmla="*/ 161 h 228"/>
                <a:gd name="T46" fmla="*/ 28 w 206"/>
                <a:gd name="T47" fmla="*/ 164 h 228"/>
                <a:gd name="T48" fmla="*/ 28 w 206"/>
                <a:gd name="T49" fmla="*/ 166 h 228"/>
                <a:gd name="T50" fmla="*/ 30 w 206"/>
                <a:gd name="T51" fmla="*/ 169 h 228"/>
                <a:gd name="T52" fmla="*/ 31 w 206"/>
                <a:gd name="T53" fmla="*/ 171 h 228"/>
                <a:gd name="T54" fmla="*/ 31 w 206"/>
                <a:gd name="T55" fmla="*/ 172 h 228"/>
                <a:gd name="T56" fmla="*/ 87 w 206"/>
                <a:gd name="T5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6" h="228">
                  <a:moveTo>
                    <a:pt x="87" y="228"/>
                  </a:moveTo>
                  <a:cubicBezTo>
                    <a:pt x="142" y="217"/>
                    <a:pt x="187" y="178"/>
                    <a:pt x="206" y="127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90" y="9"/>
                    <a:pt x="74" y="0"/>
                    <a:pt x="56" y="0"/>
                  </a:cubicBezTo>
                  <a:cubicBezTo>
                    <a:pt x="25" y="0"/>
                    <a:pt x="0" y="25"/>
                    <a:pt x="0" y="57"/>
                  </a:cubicBezTo>
                  <a:cubicBezTo>
                    <a:pt x="0" y="58"/>
                    <a:pt x="1" y="84"/>
                    <a:pt x="23" y="112"/>
                  </a:cubicBezTo>
                  <a:cubicBezTo>
                    <a:pt x="29" y="120"/>
                    <a:pt x="28" y="136"/>
                    <a:pt x="27" y="136"/>
                  </a:cubicBezTo>
                  <a:cubicBezTo>
                    <a:pt x="26" y="136"/>
                    <a:pt x="26" y="136"/>
                    <a:pt x="26" y="136"/>
                  </a:cubicBezTo>
                  <a:cubicBezTo>
                    <a:pt x="25" y="136"/>
                    <a:pt x="24" y="138"/>
                    <a:pt x="24" y="139"/>
                  </a:cubicBezTo>
                  <a:cubicBezTo>
                    <a:pt x="24" y="140"/>
                    <a:pt x="24" y="141"/>
                    <a:pt x="24" y="141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28" y="146"/>
                    <a:pt x="28" y="146"/>
                    <a:pt x="28" y="146"/>
                  </a:cubicBezTo>
                  <a:cubicBezTo>
                    <a:pt x="26" y="146"/>
                    <a:pt x="26" y="146"/>
                    <a:pt x="26" y="146"/>
                  </a:cubicBezTo>
                  <a:cubicBezTo>
                    <a:pt x="25" y="146"/>
                    <a:pt x="24" y="147"/>
                    <a:pt x="24" y="149"/>
                  </a:cubicBezTo>
                  <a:cubicBezTo>
                    <a:pt x="24" y="150"/>
                    <a:pt x="24" y="151"/>
                    <a:pt x="24" y="151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5" y="156"/>
                    <a:pt x="24" y="157"/>
                    <a:pt x="24" y="159"/>
                  </a:cubicBezTo>
                  <a:cubicBezTo>
                    <a:pt x="24" y="159"/>
                    <a:pt x="24" y="160"/>
                    <a:pt x="25" y="161"/>
                  </a:cubicBezTo>
                  <a:cubicBezTo>
                    <a:pt x="25" y="161"/>
                    <a:pt x="25" y="161"/>
                    <a:pt x="25" y="161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6"/>
                    <a:pt x="28" y="166"/>
                    <a:pt x="28" y="166"/>
                  </a:cubicBezTo>
                  <a:cubicBezTo>
                    <a:pt x="28" y="168"/>
                    <a:pt x="29" y="169"/>
                    <a:pt x="30" y="169"/>
                  </a:cubicBezTo>
                  <a:cubicBezTo>
                    <a:pt x="30" y="170"/>
                    <a:pt x="30" y="171"/>
                    <a:pt x="31" y="171"/>
                  </a:cubicBezTo>
                  <a:cubicBezTo>
                    <a:pt x="31" y="172"/>
                    <a:pt x="31" y="172"/>
                    <a:pt x="31" y="172"/>
                  </a:cubicBezTo>
                  <a:lnTo>
                    <a:pt x="87" y="228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55"/>
            <p:cNvSpPr>
              <a:spLocks/>
            </p:cNvSpPr>
            <p:nvPr/>
          </p:nvSpPr>
          <p:spPr bwMode="auto">
            <a:xfrm>
              <a:off x="113355581" y="109959628"/>
              <a:ext cx="165742" cy="22312"/>
            </a:xfrm>
            <a:custGeom>
              <a:avLst/>
              <a:gdLst>
                <a:gd name="T0" fmla="*/ 49 w 52"/>
                <a:gd name="T1" fmla="*/ 7 h 7"/>
                <a:gd name="T2" fmla="*/ 4 w 52"/>
                <a:gd name="T3" fmla="*/ 7 h 7"/>
                <a:gd name="T4" fmla="*/ 0 w 52"/>
                <a:gd name="T5" fmla="*/ 3 h 7"/>
                <a:gd name="T6" fmla="*/ 4 w 52"/>
                <a:gd name="T7" fmla="*/ 0 h 7"/>
                <a:gd name="T8" fmla="*/ 49 w 52"/>
                <a:gd name="T9" fmla="*/ 0 h 7"/>
                <a:gd name="T10" fmla="*/ 52 w 52"/>
                <a:gd name="T11" fmla="*/ 3 h 7"/>
                <a:gd name="T12" fmla="*/ 49 w 5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">
                  <a:moveTo>
                    <a:pt x="49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1" y="0"/>
                    <a:pt x="52" y="1"/>
                    <a:pt x="52" y="3"/>
                  </a:cubicBezTo>
                  <a:cubicBezTo>
                    <a:pt x="52" y="5"/>
                    <a:pt x="51" y="7"/>
                    <a:pt x="49" y="7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" name="Freeform 56"/>
            <p:cNvSpPr>
              <a:spLocks/>
            </p:cNvSpPr>
            <p:nvPr/>
          </p:nvSpPr>
          <p:spPr bwMode="auto">
            <a:xfrm>
              <a:off x="113259961" y="109430529"/>
              <a:ext cx="356982" cy="433479"/>
            </a:xfrm>
            <a:custGeom>
              <a:avLst/>
              <a:gdLst>
                <a:gd name="T0" fmla="*/ 0 w 112"/>
                <a:gd name="T1" fmla="*/ 57 h 136"/>
                <a:gd name="T2" fmla="*/ 56 w 112"/>
                <a:gd name="T3" fmla="*/ 0 h 136"/>
                <a:gd name="T4" fmla="*/ 112 w 112"/>
                <a:gd name="T5" fmla="*/ 57 h 136"/>
                <a:gd name="T6" fmla="*/ 90 w 112"/>
                <a:gd name="T7" fmla="*/ 112 h 136"/>
                <a:gd name="T8" fmla="*/ 85 w 112"/>
                <a:gd name="T9" fmla="*/ 136 h 136"/>
                <a:gd name="T10" fmla="*/ 60 w 112"/>
                <a:gd name="T11" fmla="*/ 136 h 136"/>
                <a:gd name="T12" fmla="*/ 52 w 112"/>
                <a:gd name="T13" fmla="*/ 136 h 136"/>
                <a:gd name="T14" fmla="*/ 27 w 112"/>
                <a:gd name="T15" fmla="*/ 136 h 136"/>
                <a:gd name="T16" fmla="*/ 23 w 112"/>
                <a:gd name="T17" fmla="*/ 112 h 136"/>
                <a:gd name="T18" fmla="*/ 0 w 112"/>
                <a:gd name="T19" fmla="*/ 5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36">
                  <a:moveTo>
                    <a:pt x="0" y="57"/>
                  </a:moveTo>
                  <a:cubicBezTo>
                    <a:pt x="0" y="25"/>
                    <a:pt x="25" y="0"/>
                    <a:pt x="56" y="0"/>
                  </a:cubicBezTo>
                  <a:cubicBezTo>
                    <a:pt x="87" y="0"/>
                    <a:pt x="112" y="25"/>
                    <a:pt x="112" y="57"/>
                  </a:cubicBezTo>
                  <a:cubicBezTo>
                    <a:pt x="112" y="58"/>
                    <a:pt x="111" y="84"/>
                    <a:pt x="90" y="112"/>
                  </a:cubicBezTo>
                  <a:cubicBezTo>
                    <a:pt x="84" y="120"/>
                    <a:pt x="85" y="136"/>
                    <a:pt x="85" y="136"/>
                  </a:cubicBezTo>
                  <a:cubicBezTo>
                    <a:pt x="76" y="136"/>
                    <a:pt x="69" y="136"/>
                    <a:pt x="60" y="136"/>
                  </a:cubicBezTo>
                  <a:cubicBezTo>
                    <a:pt x="58" y="136"/>
                    <a:pt x="55" y="136"/>
                    <a:pt x="52" y="136"/>
                  </a:cubicBezTo>
                  <a:cubicBezTo>
                    <a:pt x="43" y="136"/>
                    <a:pt x="36" y="136"/>
                    <a:pt x="27" y="136"/>
                  </a:cubicBezTo>
                  <a:cubicBezTo>
                    <a:pt x="28" y="136"/>
                    <a:pt x="29" y="120"/>
                    <a:pt x="23" y="112"/>
                  </a:cubicBezTo>
                  <a:cubicBezTo>
                    <a:pt x="1" y="84"/>
                    <a:pt x="0" y="58"/>
                    <a:pt x="0" y="57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57"/>
            <p:cNvSpPr>
              <a:spLocks/>
            </p:cNvSpPr>
            <p:nvPr/>
          </p:nvSpPr>
          <p:spPr bwMode="auto">
            <a:xfrm>
              <a:off x="113259961" y="109430529"/>
              <a:ext cx="178491" cy="433479"/>
            </a:xfrm>
            <a:custGeom>
              <a:avLst/>
              <a:gdLst>
                <a:gd name="T0" fmla="*/ 56 w 56"/>
                <a:gd name="T1" fmla="*/ 136 h 136"/>
                <a:gd name="T2" fmla="*/ 27 w 56"/>
                <a:gd name="T3" fmla="*/ 136 h 136"/>
                <a:gd name="T4" fmla="*/ 23 w 56"/>
                <a:gd name="T5" fmla="*/ 112 h 136"/>
                <a:gd name="T6" fmla="*/ 0 w 56"/>
                <a:gd name="T7" fmla="*/ 57 h 136"/>
                <a:gd name="T8" fmla="*/ 56 w 56"/>
                <a:gd name="T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36">
                  <a:moveTo>
                    <a:pt x="56" y="136"/>
                  </a:moveTo>
                  <a:cubicBezTo>
                    <a:pt x="48" y="136"/>
                    <a:pt x="36" y="136"/>
                    <a:pt x="27" y="136"/>
                  </a:cubicBezTo>
                  <a:cubicBezTo>
                    <a:pt x="28" y="136"/>
                    <a:pt x="29" y="120"/>
                    <a:pt x="23" y="112"/>
                  </a:cubicBezTo>
                  <a:cubicBezTo>
                    <a:pt x="1" y="84"/>
                    <a:pt x="0" y="58"/>
                    <a:pt x="0" y="57"/>
                  </a:cubicBezTo>
                  <a:cubicBezTo>
                    <a:pt x="0" y="25"/>
                    <a:pt x="25" y="0"/>
                    <a:pt x="5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6" name="Freeform 58"/>
            <p:cNvSpPr>
              <a:spLocks/>
            </p:cNvSpPr>
            <p:nvPr/>
          </p:nvSpPr>
          <p:spPr bwMode="auto">
            <a:xfrm>
              <a:off x="113438452" y="109468777"/>
              <a:ext cx="143430" cy="143431"/>
            </a:xfrm>
            <a:custGeom>
              <a:avLst/>
              <a:gdLst>
                <a:gd name="T0" fmla="*/ 45 w 45"/>
                <a:gd name="T1" fmla="*/ 45 h 45"/>
                <a:gd name="T2" fmla="*/ 40 w 45"/>
                <a:gd name="T3" fmla="*/ 45 h 45"/>
                <a:gd name="T4" fmla="*/ 0 w 45"/>
                <a:gd name="T5" fmla="*/ 5 h 45"/>
                <a:gd name="T6" fmla="*/ 0 w 45"/>
                <a:gd name="T7" fmla="*/ 0 h 45"/>
                <a:gd name="T8" fmla="*/ 45 w 4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45" y="45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40" y="23"/>
                    <a:pt x="22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45" y="20"/>
                    <a:pt x="45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Freeform 59"/>
            <p:cNvSpPr>
              <a:spLocks/>
            </p:cNvSpPr>
            <p:nvPr/>
          </p:nvSpPr>
          <p:spPr bwMode="auto">
            <a:xfrm>
              <a:off x="113463951" y="109691891"/>
              <a:ext cx="44623" cy="188054"/>
            </a:xfrm>
            <a:custGeom>
              <a:avLst/>
              <a:gdLst>
                <a:gd name="T0" fmla="*/ 15936 w 44623"/>
                <a:gd name="T1" fmla="*/ 188054 h 188054"/>
                <a:gd name="T2" fmla="*/ 0 w 44623"/>
                <a:gd name="T3" fmla="*/ 184866 h 188054"/>
                <a:gd name="T4" fmla="*/ 28686 w 44623"/>
                <a:gd name="T5" fmla="*/ 0 h 188054"/>
                <a:gd name="T6" fmla="*/ 44623 w 44623"/>
                <a:gd name="T7" fmla="*/ 3188 h 188054"/>
                <a:gd name="T8" fmla="*/ 15936 w 44623"/>
                <a:gd name="T9" fmla="*/ 188054 h 188054"/>
                <a:gd name="T10" fmla="*/ 15936 w 44623"/>
                <a:gd name="T11" fmla="*/ 188054 h 188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623" h="188054">
                  <a:moveTo>
                    <a:pt x="15936" y="188054"/>
                  </a:moveTo>
                  <a:lnTo>
                    <a:pt x="0" y="184866"/>
                  </a:lnTo>
                  <a:lnTo>
                    <a:pt x="28686" y="0"/>
                  </a:lnTo>
                  <a:lnTo>
                    <a:pt x="44623" y="3188"/>
                  </a:lnTo>
                  <a:lnTo>
                    <a:pt x="15936" y="188054"/>
                  </a:lnTo>
                  <a:lnTo>
                    <a:pt x="15936" y="188054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60"/>
            <p:cNvSpPr>
              <a:spLocks/>
            </p:cNvSpPr>
            <p:nvPr/>
          </p:nvSpPr>
          <p:spPr bwMode="auto">
            <a:xfrm>
              <a:off x="113368330" y="109691891"/>
              <a:ext cx="47811" cy="188054"/>
            </a:xfrm>
            <a:custGeom>
              <a:avLst/>
              <a:gdLst>
                <a:gd name="T0" fmla="*/ 31874 w 47811"/>
                <a:gd name="T1" fmla="*/ 188054 h 188054"/>
                <a:gd name="T2" fmla="*/ 0 w 47811"/>
                <a:gd name="T3" fmla="*/ 3188 h 188054"/>
                <a:gd name="T4" fmla="*/ 15937 w 47811"/>
                <a:gd name="T5" fmla="*/ 0 h 188054"/>
                <a:gd name="T6" fmla="*/ 47811 w 47811"/>
                <a:gd name="T7" fmla="*/ 184866 h 188054"/>
                <a:gd name="T8" fmla="*/ 31874 w 47811"/>
                <a:gd name="T9" fmla="*/ 188054 h 188054"/>
                <a:gd name="T10" fmla="*/ 31874 w 47811"/>
                <a:gd name="T11" fmla="*/ 188054 h 188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11" h="188054">
                  <a:moveTo>
                    <a:pt x="31874" y="188054"/>
                  </a:moveTo>
                  <a:lnTo>
                    <a:pt x="0" y="3188"/>
                  </a:lnTo>
                  <a:lnTo>
                    <a:pt x="15937" y="0"/>
                  </a:lnTo>
                  <a:lnTo>
                    <a:pt x="47811" y="184866"/>
                  </a:lnTo>
                  <a:lnTo>
                    <a:pt x="31874" y="188054"/>
                  </a:lnTo>
                  <a:lnTo>
                    <a:pt x="31874" y="188054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61"/>
            <p:cNvSpPr>
              <a:spLocks/>
            </p:cNvSpPr>
            <p:nvPr/>
          </p:nvSpPr>
          <p:spPr bwMode="auto">
            <a:xfrm>
              <a:off x="113381080" y="109691891"/>
              <a:ext cx="117932" cy="25499"/>
            </a:xfrm>
            <a:custGeom>
              <a:avLst/>
              <a:gdLst>
                <a:gd name="T0" fmla="*/ 37 w 37"/>
                <a:gd name="T1" fmla="*/ 8 h 8"/>
                <a:gd name="T2" fmla="*/ 34 w 37"/>
                <a:gd name="T3" fmla="*/ 5 h 8"/>
                <a:gd name="T4" fmla="*/ 33 w 37"/>
                <a:gd name="T5" fmla="*/ 3 h 8"/>
                <a:gd name="T6" fmla="*/ 32 w 37"/>
                <a:gd name="T7" fmla="*/ 5 h 8"/>
                <a:gd name="T8" fmla="*/ 28 w 37"/>
                <a:gd name="T9" fmla="*/ 8 h 8"/>
                <a:gd name="T10" fmla="*/ 25 w 37"/>
                <a:gd name="T11" fmla="*/ 5 h 8"/>
                <a:gd name="T12" fmla="*/ 23 w 37"/>
                <a:gd name="T13" fmla="*/ 3 h 8"/>
                <a:gd name="T14" fmla="*/ 22 w 37"/>
                <a:gd name="T15" fmla="*/ 5 h 8"/>
                <a:gd name="T16" fmla="*/ 19 w 37"/>
                <a:gd name="T17" fmla="*/ 8 h 8"/>
                <a:gd name="T18" fmla="*/ 15 w 37"/>
                <a:gd name="T19" fmla="*/ 5 h 8"/>
                <a:gd name="T20" fmla="*/ 14 w 37"/>
                <a:gd name="T21" fmla="*/ 3 h 8"/>
                <a:gd name="T22" fmla="*/ 13 w 37"/>
                <a:gd name="T23" fmla="*/ 5 h 8"/>
                <a:gd name="T24" fmla="*/ 9 w 37"/>
                <a:gd name="T25" fmla="*/ 8 h 8"/>
                <a:gd name="T26" fmla="*/ 6 w 37"/>
                <a:gd name="T27" fmla="*/ 5 h 8"/>
                <a:gd name="T28" fmla="*/ 5 w 37"/>
                <a:gd name="T29" fmla="*/ 3 h 8"/>
                <a:gd name="T30" fmla="*/ 4 w 37"/>
                <a:gd name="T31" fmla="*/ 5 h 8"/>
                <a:gd name="T32" fmla="*/ 0 w 37"/>
                <a:gd name="T33" fmla="*/ 8 h 8"/>
                <a:gd name="T34" fmla="*/ 0 w 37"/>
                <a:gd name="T35" fmla="*/ 5 h 8"/>
                <a:gd name="T36" fmla="*/ 1 w 37"/>
                <a:gd name="T37" fmla="*/ 4 h 8"/>
                <a:gd name="T38" fmla="*/ 5 w 37"/>
                <a:gd name="T39" fmla="*/ 0 h 8"/>
                <a:gd name="T40" fmla="*/ 8 w 37"/>
                <a:gd name="T41" fmla="*/ 4 h 8"/>
                <a:gd name="T42" fmla="*/ 9 w 37"/>
                <a:gd name="T43" fmla="*/ 5 h 8"/>
                <a:gd name="T44" fmla="*/ 10 w 37"/>
                <a:gd name="T45" fmla="*/ 4 h 8"/>
                <a:gd name="T46" fmla="*/ 14 w 37"/>
                <a:gd name="T47" fmla="*/ 0 h 8"/>
                <a:gd name="T48" fmla="*/ 18 w 37"/>
                <a:gd name="T49" fmla="*/ 4 h 8"/>
                <a:gd name="T50" fmla="*/ 19 w 37"/>
                <a:gd name="T51" fmla="*/ 5 h 8"/>
                <a:gd name="T52" fmla="*/ 20 w 37"/>
                <a:gd name="T53" fmla="*/ 4 h 8"/>
                <a:gd name="T54" fmla="*/ 23 w 37"/>
                <a:gd name="T55" fmla="*/ 0 h 8"/>
                <a:gd name="T56" fmla="*/ 27 w 37"/>
                <a:gd name="T57" fmla="*/ 4 h 8"/>
                <a:gd name="T58" fmla="*/ 28 w 37"/>
                <a:gd name="T59" fmla="*/ 5 h 8"/>
                <a:gd name="T60" fmla="*/ 29 w 37"/>
                <a:gd name="T61" fmla="*/ 4 h 8"/>
                <a:gd name="T62" fmla="*/ 33 w 37"/>
                <a:gd name="T63" fmla="*/ 0 h 8"/>
                <a:gd name="T64" fmla="*/ 36 w 37"/>
                <a:gd name="T65" fmla="*/ 4 h 8"/>
                <a:gd name="T66" fmla="*/ 37 w 37"/>
                <a:gd name="T67" fmla="*/ 5 h 8"/>
                <a:gd name="T68" fmla="*/ 37 w 37"/>
                <a:gd name="T6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8">
                  <a:moveTo>
                    <a:pt x="37" y="8"/>
                  </a:moveTo>
                  <a:cubicBezTo>
                    <a:pt x="35" y="8"/>
                    <a:pt x="34" y="6"/>
                    <a:pt x="34" y="5"/>
                  </a:cubicBezTo>
                  <a:cubicBezTo>
                    <a:pt x="34" y="4"/>
                    <a:pt x="33" y="3"/>
                    <a:pt x="33" y="3"/>
                  </a:cubicBezTo>
                  <a:cubicBezTo>
                    <a:pt x="32" y="3"/>
                    <a:pt x="32" y="4"/>
                    <a:pt x="32" y="5"/>
                  </a:cubicBezTo>
                  <a:cubicBezTo>
                    <a:pt x="31" y="6"/>
                    <a:pt x="30" y="8"/>
                    <a:pt x="28" y="8"/>
                  </a:cubicBezTo>
                  <a:cubicBezTo>
                    <a:pt x="26" y="8"/>
                    <a:pt x="25" y="6"/>
                    <a:pt x="25" y="5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23" y="3"/>
                    <a:pt x="23" y="4"/>
                    <a:pt x="22" y="5"/>
                  </a:cubicBezTo>
                  <a:cubicBezTo>
                    <a:pt x="22" y="6"/>
                    <a:pt x="21" y="8"/>
                    <a:pt x="19" y="8"/>
                  </a:cubicBezTo>
                  <a:cubicBezTo>
                    <a:pt x="17" y="8"/>
                    <a:pt x="16" y="6"/>
                    <a:pt x="15" y="5"/>
                  </a:cubicBezTo>
                  <a:cubicBezTo>
                    <a:pt x="15" y="4"/>
                    <a:pt x="14" y="3"/>
                    <a:pt x="14" y="3"/>
                  </a:cubicBezTo>
                  <a:cubicBezTo>
                    <a:pt x="14" y="3"/>
                    <a:pt x="13" y="4"/>
                    <a:pt x="13" y="5"/>
                  </a:cubicBezTo>
                  <a:cubicBezTo>
                    <a:pt x="12" y="6"/>
                    <a:pt x="11" y="8"/>
                    <a:pt x="9" y="8"/>
                  </a:cubicBezTo>
                  <a:cubicBezTo>
                    <a:pt x="7" y="8"/>
                    <a:pt x="6" y="6"/>
                    <a:pt x="6" y="5"/>
                  </a:cubicBezTo>
                  <a:cubicBezTo>
                    <a:pt x="6" y="4"/>
                    <a:pt x="5" y="3"/>
                    <a:pt x="5" y="3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3" y="6"/>
                    <a:pt x="2" y="8"/>
                    <a:pt x="0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2" y="2"/>
                    <a:pt x="3" y="0"/>
                    <a:pt x="5" y="0"/>
                  </a:cubicBezTo>
                  <a:cubicBezTo>
                    <a:pt x="7" y="0"/>
                    <a:pt x="8" y="2"/>
                    <a:pt x="8" y="4"/>
                  </a:cubicBezTo>
                  <a:cubicBezTo>
                    <a:pt x="8" y="4"/>
                    <a:pt x="9" y="5"/>
                    <a:pt x="9" y="5"/>
                  </a:cubicBezTo>
                  <a:cubicBezTo>
                    <a:pt x="10" y="5"/>
                    <a:pt x="10" y="4"/>
                    <a:pt x="10" y="4"/>
                  </a:cubicBezTo>
                  <a:cubicBezTo>
                    <a:pt x="11" y="2"/>
                    <a:pt x="12" y="0"/>
                    <a:pt x="14" y="0"/>
                  </a:cubicBezTo>
                  <a:cubicBezTo>
                    <a:pt x="16" y="0"/>
                    <a:pt x="17" y="2"/>
                    <a:pt x="18" y="4"/>
                  </a:cubicBezTo>
                  <a:cubicBezTo>
                    <a:pt x="18" y="4"/>
                    <a:pt x="18" y="5"/>
                    <a:pt x="19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20" y="2"/>
                    <a:pt x="21" y="0"/>
                    <a:pt x="23" y="0"/>
                  </a:cubicBezTo>
                  <a:cubicBezTo>
                    <a:pt x="25" y="0"/>
                    <a:pt x="26" y="2"/>
                    <a:pt x="27" y="4"/>
                  </a:cubicBezTo>
                  <a:cubicBezTo>
                    <a:pt x="27" y="4"/>
                    <a:pt x="28" y="5"/>
                    <a:pt x="28" y="5"/>
                  </a:cubicBezTo>
                  <a:cubicBezTo>
                    <a:pt x="28" y="5"/>
                    <a:pt x="29" y="4"/>
                    <a:pt x="29" y="4"/>
                  </a:cubicBezTo>
                  <a:cubicBezTo>
                    <a:pt x="30" y="2"/>
                    <a:pt x="31" y="0"/>
                    <a:pt x="33" y="0"/>
                  </a:cubicBezTo>
                  <a:cubicBezTo>
                    <a:pt x="35" y="0"/>
                    <a:pt x="36" y="2"/>
                    <a:pt x="36" y="4"/>
                  </a:cubicBezTo>
                  <a:cubicBezTo>
                    <a:pt x="36" y="4"/>
                    <a:pt x="37" y="5"/>
                    <a:pt x="37" y="5"/>
                  </a:cubicBezTo>
                  <a:cubicBezTo>
                    <a:pt x="37" y="8"/>
                    <a:pt x="37" y="8"/>
                    <a:pt x="37" y="8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0" name="Freeform 62"/>
            <p:cNvSpPr>
              <a:spLocks/>
            </p:cNvSpPr>
            <p:nvPr/>
          </p:nvSpPr>
          <p:spPr bwMode="auto">
            <a:xfrm>
              <a:off x="113349206" y="109867195"/>
              <a:ext cx="181679" cy="105183"/>
            </a:xfrm>
            <a:custGeom>
              <a:avLst/>
              <a:gdLst>
                <a:gd name="T0" fmla="*/ 57 w 57"/>
                <a:gd name="T1" fmla="*/ 0 h 33"/>
                <a:gd name="T2" fmla="*/ 57 w 57"/>
                <a:gd name="T3" fmla="*/ 29 h 33"/>
                <a:gd name="T4" fmla="*/ 53 w 57"/>
                <a:gd name="T5" fmla="*/ 33 h 33"/>
                <a:gd name="T6" fmla="*/ 3 w 57"/>
                <a:gd name="T7" fmla="*/ 33 h 33"/>
                <a:gd name="T8" fmla="*/ 0 w 57"/>
                <a:gd name="T9" fmla="*/ 29 h 33"/>
                <a:gd name="T10" fmla="*/ 0 w 57"/>
                <a:gd name="T11" fmla="*/ 0 h 33"/>
                <a:gd name="T12" fmla="*/ 57 w 57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33">
                  <a:moveTo>
                    <a:pt x="57" y="0"/>
                  </a:moveTo>
                  <a:cubicBezTo>
                    <a:pt x="57" y="29"/>
                    <a:pt x="57" y="29"/>
                    <a:pt x="57" y="29"/>
                  </a:cubicBezTo>
                  <a:cubicBezTo>
                    <a:pt x="57" y="31"/>
                    <a:pt x="55" y="33"/>
                    <a:pt x="5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3"/>
                    <a:pt x="0" y="31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1" name="Freeform 63"/>
            <p:cNvSpPr>
              <a:spLocks/>
            </p:cNvSpPr>
            <p:nvPr/>
          </p:nvSpPr>
          <p:spPr bwMode="auto">
            <a:xfrm>
              <a:off x="113342832" y="109873570"/>
              <a:ext cx="191240" cy="0"/>
            </a:xfrm>
            <a:custGeom>
              <a:avLst/>
              <a:gdLst>
                <a:gd name="T0" fmla="*/ 191240 w 191240"/>
                <a:gd name="T1" fmla="*/ 0 w 191240"/>
                <a:gd name="T2" fmla="*/ 191240 w 191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1240">
                  <a:moveTo>
                    <a:pt x="191240" y="0"/>
                  </a:moveTo>
                  <a:lnTo>
                    <a:pt x="0" y="0"/>
                  </a:lnTo>
                  <a:lnTo>
                    <a:pt x="191240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2" name="Line 64"/>
            <p:cNvSpPr>
              <a:spLocks noChangeShapeType="1"/>
            </p:cNvSpPr>
            <p:nvPr/>
          </p:nvSpPr>
          <p:spPr bwMode="auto">
            <a:xfrm flipH="1">
              <a:off x="113342832" y="109873570"/>
              <a:ext cx="19124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3" name="Freeform 65"/>
            <p:cNvSpPr>
              <a:spLocks/>
            </p:cNvSpPr>
            <p:nvPr/>
          </p:nvSpPr>
          <p:spPr bwMode="auto">
            <a:xfrm>
              <a:off x="113336457" y="109864008"/>
              <a:ext cx="207177" cy="19124"/>
            </a:xfrm>
            <a:custGeom>
              <a:avLst/>
              <a:gdLst>
                <a:gd name="T0" fmla="*/ 62 w 65"/>
                <a:gd name="T1" fmla="*/ 6 h 6"/>
                <a:gd name="T2" fmla="*/ 2 w 65"/>
                <a:gd name="T3" fmla="*/ 6 h 6"/>
                <a:gd name="T4" fmla="*/ 0 w 65"/>
                <a:gd name="T5" fmla="*/ 3 h 6"/>
                <a:gd name="T6" fmla="*/ 2 w 65"/>
                <a:gd name="T7" fmla="*/ 0 h 6"/>
                <a:gd name="T8" fmla="*/ 62 w 65"/>
                <a:gd name="T9" fmla="*/ 0 h 6"/>
                <a:gd name="T10" fmla="*/ 65 w 65"/>
                <a:gd name="T11" fmla="*/ 3 h 6"/>
                <a:gd name="T12" fmla="*/ 62 w 6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">
                  <a:moveTo>
                    <a:pt x="6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3"/>
                  </a:cubicBezTo>
                  <a:cubicBezTo>
                    <a:pt x="65" y="5"/>
                    <a:pt x="64" y="6"/>
                    <a:pt x="62" y="6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" name="Freeform 66"/>
            <p:cNvSpPr>
              <a:spLocks/>
            </p:cNvSpPr>
            <p:nvPr/>
          </p:nvSpPr>
          <p:spPr bwMode="auto">
            <a:xfrm>
              <a:off x="113342832" y="109905443"/>
              <a:ext cx="191240" cy="0"/>
            </a:xfrm>
            <a:custGeom>
              <a:avLst/>
              <a:gdLst>
                <a:gd name="T0" fmla="*/ 191240 w 191240"/>
                <a:gd name="T1" fmla="*/ 0 w 191240"/>
                <a:gd name="T2" fmla="*/ 191240 w 191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1240">
                  <a:moveTo>
                    <a:pt x="191240" y="0"/>
                  </a:moveTo>
                  <a:lnTo>
                    <a:pt x="0" y="0"/>
                  </a:lnTo>
                  <a:lnTo>
                    <a:pt x="191240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" name="Line 67"/>
            <p:cNvSpPr>
              <a:spLocks noChangeShapeType="1"/>
            </p:cNvSpPr>
            <p:nvPr/>
          </p:nvSpPr>
          <p:spPr bwMode="auto">
            <a:xfrm flipH="1">
              <a:off x="113342832" y="109905443"/>
              <a:ext cx="19124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6" name="Freeform 68"/>
            <p:cNvSpPr>
              <a:spLocks/>
            </p:cNvSpPr>
            <p:nvPr/>
          </p:nvSpPr>
          <p:spPr bwMode="auto">
            <a:xfrm>
              <a:off x="113336457" y="109895881"/>
              <a:ext cx="207177" cy="19124"/>
            </a:xfrm>
            <a:custGeom>
              <a:avLst/>
              <a:gdLst>
                <a:gd name="T0" fmla="*/ 62 w 65"/>
                <a:gd name="T1" fmla="*/ 6 h 6"/>
                <a:gd name="T2" fmla="*/ 2 w 65"/>
                <a:gd name="T3" fmla="*/ 6 h 6"/>
                <a:gd name="T4" fmla="*/ 0 w 65"/>
                <a:gd name="T5" fmla="*/ 3 h 6"/>
                <a:gd name="T6" fmla="*/ 2 w 65"/>
                <a:gd name="T7" fmla="*/ 0 h 6"/>
                <a:gd name="T8" fmla="*/ 62 w 65"/>
                <a:gd name="T9" fmla="*/ 0 h 6"/>
                <a:gd name="T10" fmla="*/ 65 w 65"/>
                <a:gd name="T11" fmla="*/ 3 h 6"/>
                <a:gd name="T12" fmla="*/ 62 w 6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">
                  <a:moveTo>
                    <a:pt x="6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1"/>
                    <a:pt x="65" y="3"/>
                  </a:cubicBezTo>
                  <a:cubicBezTo>
                    <a:pt x="65" y="5"/>
                    <a:pt x="64" y="6"/>
                    <a:pt x="62" y="6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7" name="Freeform 69"/>
            <p:cNvSpPr>
              <a:spLocks/>
            </p:cNvSpPr>
            <p:nvPr/>
          </p:nvSpPr>
          <p:spPr bwMode="auto">
            <a:xfrm>
              <a:off x="113342832" y="109937317"/>
              <a:ext cx="191240" cy="0"/>
            </a:xfrm>
            <a:custGeom>
              <a:avLst/>
              <a:gdLst>
                <a:gd name="T0" fmla="*/ 191240 w 191240"/>
                <a:gd name="T1" fmla="*/ 0 w 191240"/>
                <a:gd name="T2" fmla="*/ 191240 w 191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1240">
                  <a:moveTo>
                    <a:pt x="191240" y="0"/>
                  </a:moveTo>
                  <a:lnTo>
                    <a:pt x="0" y="0"/>
                  </a:lnTo>
                  <a:lnTo>
                    <a:pt x="191240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" name="Line 70"/>
            <p:cNvSpPr>
              <a:spLocks noChangeShapeType="1"/>
            </p:cNvSpPr>
            <p:nvPr/>
          </p:nvSpPr>
          <p:spPr bwMode="auto">
            <a:xfrm flipH="1">
              <a:off x="113342832" y="109937317"/>
              <a:ext cx="19124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9" name="Freeform 71"/>
            <p:cNvSpPr>
              <a:spLocks/>
            </p:cNvSpPr>
            <p:nvPr/>
          </p:nvSpPr>
          <p:spPr bwMode="auto">
            <a:xfrm>
              <a:off x="113336457" y="109927755"/>
              <a:ext cx="207177" cy="15936"/>
            </a:xfrm>
            <a:custGeom>
              <a:avLst/>
              <a:gdLst>
                <a:gd name="T0" fmla="*/ 62 w 65"/>
                <a:gd name="T1" fmla="*/ 5 h 5"/>
                <a:gd name="T2" fmla="*/ 2 w 65"/>
                <a:gd name="T3" fmla="*/ 5 h 5"/>
                <a:gd name="T4" fmla="*/ 0 w 65"/>
                <a:gd name="T5" fmla="*/ 3 h 5"/>
                <a:gd name="T6" fmla="*/ 2 w 65"/>
                <a:gd name="T7" fmla="*/ 0 h 5"/>
                <a:gd name="T8" fmla="*/ 62 w 65"/>
                <a:gd name="T9" fmla="*/ 0 h 5"/>
                <a:gd name="T10" fmla="*/ 65 w 65"/>
                <a:gd name="T11" fmla="*/ 3 h 5"/>
                <a:gd name="T12" fmla="*/ 62 w 6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5">
                  <a:moveTo>
                    <a:pt x="6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1"/>
                    <a:pt x="65" y="3"/>
                  </a:cubicBezTo>
                  <a:cubicBezTo>
                    <a:pt x="65" y="4"/>
                    <a:pt x="64" y="5"/>
                    <a:pt x="62" y="5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0" name="Freeform 72"/>
            <p:cNvSpPr>
              <a:spLocks/>
            </p:cNvSpPr>
            <p:nvPr/>
          </p:nvSpPr>
          <p:spPr bwMode="auto">
            <a:xfrm>
              <a:off x="113435265" y="109264787"/>
              <a:ext cx="9562" cy="108370"/>
            </a:xfrm>
            <a:custGeom>
              <a:avLst/>
              <a:gdLst>
                <a:gd name="T0" fmla="*/ 1 w 3"/>
                <a:gd name="T1" fmla="*/ 34 h 34"/>
                <a:gd name="T2" fmla="*/ 0 w 3"/>
                <a:gd name="T3" fmla="*/ 32 h 34"/>
                <a:gd name="T4" fmla="*/ 0 w 3"/>
                <a:gd name="T5" fmla="*/ 2 h 34"/>
                <a:gd name="T6" fmla="*/ 1 w 3"/>
                <a:gd name="T7" fmla="*/ 0 h 34"/>
                <a:gd name="T8" fmla="*/ 3 w 3"/>
                <a:gd name="T9" fmla="*/ 2 h 34"/>
                <a:gd name="T10" fmla="*/ 3 w 3"/>
                <a:gd name="T11" fmla="*/ 32 h 34"/>
                <a:gd name="T12" fmla="*/ 1 w 3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4">
                  <a:moveTo>
                    <a:pt x="1" y="34"/>
                  </a:moveTo>
                  <a:cubicBezTo>
                    <a:pt x="0" y="34"/>
                    <a:pt x="0" y="33"/>
                    <a:pt x="0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3"/>
                    <a:pt x="2" y="34"/>
                    <a:pt x="1" y="34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1" name="Freeform 73"/>
            <p:cNvSpPr>
              <a:spLocks/>
            </p:cNvSpPr>
            <p:nvPr/>
          </p:nvSpPr>
          <p:spPr bwMode="auto">
            <a:xfrm>
              <a:off x="113259961" y="109312597"/>
              <a:ext cx="57372" cy="95621"/>
            </a:xfrm>
            <a:custGeom>
              <a:avLst/>
              <a:gdLst>
                <a:gd name="T0" fmla="*/ 17 w 18"/>
                <a:gd name="T1" fmla="*/ 30 h 30"/>
                <a:gd name="T2" fmla="*/ 16 w 18"/>
                <a:gd name="T3" fmla="*/ 29 h 30"/>
                <a:gd name="T4" fmla="*/ 0 w 18"/>
                <a:gd name="T5" fmla="*/ 2 h 30"/>
                <a:gd name="T6" fmla="*/ 1 w 18"/>
                <a:gd name="T7" fmla="*/ 0 h 30"/>
                <a:gd name="T8" fmla="*/ 3 w 18"/>
                <a:gd name="T9" fmla="*/ 1 h 30"/>
                <a:gd name="T10" fmla="*/ 18 w 18"/>
                <a:gd name="T11" fmla="*/ 27 h 30"/>
                <a:gd name="T12" fmla="*/ 18 w 18"/>
                <a:gd name="T13" fmla="*/ 29 h 30"/>
                <a:gd name="T14" fmla="*/ 17 w 18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30">
                  <a:moveTo>
                    <a:pt x="17" y="30"/>
                  </a:moveTo>
                  <a:cubicBezTo>
                    <a:pt x="16" y="30"/>
                    <a:pt x="16" y="29"/>
                    <a:pt x="16" y="2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8"/>
                    <a:pt x="18" y="29"/>
                    <a:pt x="18" y="29"/>
                  </a:cubicBezTo>
                  <a:cubicBezTo>
                    <a:pt x="17" y="29"/>
                    <a:pt x="17" y="30"/>
                    <a:pt x="17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2" name="Freeform 74"/>
            <p:cNvSpPr>
              <a:spLocks/>
            </p:cNvSpPr>
            <p:nvPr/>
          </p:nvSpPr>
          <p:spPr bwMode="auto">
            <a:xfrm>
              <a:off x="113132467" y="109440091"/>
              <a:ext cx="95620" cy="57372"/>
            </a:xfrm>
            <a:custGeom>
              <a:avLst/>
              <a:gdLst>
                <a:gd name="T0" fmla="*/ 28 w 30"/>
                <a:gd name="T1" fmla="*/ 18 h 18"/>
                <a:gd name="T2" fmla="*/ 27 w 30"/>
                <a:gd name="T3" fmla="*/ 18 h 18"/>
                <a:gd name="T4" fmla="*/ 0 w 30"/>
                <a:gd name="T5" fmla="*/ 3 h 18"/>
                <a:gd name="T6" fmla="*/ 0 w 30"/>
                <a:gd name="T7" fmla="*/ 1 h 18"/>
                <a:gd name="T8" fmla="*/ 2 w 30"/>
                <a:gd name="T9" fmla="*/ 0 h 18"/>
                <a:gd name="T10" fmla="*/ 29 w 30"/>
                <a:gd name="T11" fmla="*/ 16 h 18"/>
                <a:gd name="T12" fmla="*/ 29 w 30"/>
                <a:gd name="T13" fmla="*/ 18 h 18"/>
                <a:gd name="T14" fmla="*/ 28 w 30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8">
                  <a:moveTo>
                    <a:pt x="28" y="18"/>
                  </a:moveTo>
                  <a:cubicBezTo>
                    <a:pt x="28" y="18"/>
                    <a:pt x="27" y="18"/>
                    <a:pt x="27" y="1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30" y="17"/>
                    <a:pt x="29" y="18"/>
                  </a:cubicBezTo>
                  <a:cubicBezTo>
                    <a:pt x="29" y="18"/>
                    <a:pt x="28" y="18"/>
                    <a:pt x="28" y="18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3" name="Freeform 75"/>
            <p:cNvSpPr>
              <a:spLocks/>
            </p:cNvSpPr>
            <p:nvPr/>
          </p:nvSpPr>
          <p:spPr bwMode="auto">
            <a:xfrm>
              <a:off x="113084657" y="109615395"/>
              <a:ext cx="108369" cy="9562"/>
            </a:xfrm>
            <a:custGeom>
              <a:avLst/>
              <a:gdLst>
                <a:gd name="T0" fmla="*/ 32 w 34"/>
                <a:gd name="T1" fmla="*/ 3 h 3"/>
                <a:gd name="T2" fmla="*/ 2 w 34"/>
                <a:gd name="T3" fmla="*/ 3 h 3"/>
                <a:gd name="T4" fmla="*/ 0 w 34"/>
                <a:gd name="T5" fmla="*/ 1 h 3"/>
                <a:gd name="T6" fmla="*/ 2 w 34"/>
                <a:gd name="T7" fmla="*/ 0 h 3"/>
                <a:gd name="T8" fmla="*/ 32 w 34"/>
                <a:gd name="T9" fmla="*/ 0 h 3"/>
                <a:gd name="T10" fmla="*/ 34 w 34"/>
                <a:gd name="T11" fmla="*/ 1 h 3"/>
                <a:gd name="T12" fmla="*/ 32 w 3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">
                  <a:moveTo>
                    <a:pt x="3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0"/>
                    <a:pt x="34" y="1"/>
                    <a:pt x="34" y="1"/>
                  </a:cubicBezTo>
                  <a:cubicBezTo>
                    <a:pt x="34" y="2"/>
                    <a:pt x="33" y="3"/>
                    <a:pt x="32" y="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" name="Freeform 76"/>
            <p:cNvSpPr>
              <a:spLocks/>
            </p:cNvSpPr>
            <p:nvPr/>
          </p:nvSpPr>
          <p:spPr bwMode="auto">
            <a:xfrm>
              <a:off x="113132467" y="109739702"/>
              <a:ext cx="95620" cy="60559"/>
            </a:xfrm>
            <a:custGeom>
              <a:avLst/>
              <a:gdLst>
                <a:gd name="T0" fmla="*/ 1 w 30"/>
                <a:gd name="T1" fmla="*/ 19 h 19"/>
                <a:gd name="T2" fmla="*/ 0 w 30"/>
                <a:gd name="T3" fmla="*/ 18 h 19"/>
                <a:gd name="T4" fmla="*/ 0 w 30"/>
                <a:gd name="T5" fmla="*/ 16 h 19"/>
                <a:gd name="T6" fmla="*/ 27 w 30"/>
                <a:gd name="T7" fmla="*/ 0 h 19"/>
                <a:gd name="T8" fmla="*/ 29 w 30"/>
                <a:gd name="T9" fmla="*/ 1 h 19"/>
                <a:gd name="T10" fmla="*/ 29 w 30"/>
                <a:gd name="T11" fmla="*/ 3 h 19"/>
                <a:gd name="T12" fmla="*/ 2 w 30"/>
                <a:gd name="T13" fmla="*/ 18 h 19"/>
                <a:gd name="T14" fmla="*/ 1 w 30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9">
                  <a:moveTo>
                    <a:pt x="1" y="19"/>
                  </a:moveTo>
                  <a:cubicBezTo>
                    <a:pt x="1" y="19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29" y="1"/>
                  </a:cubicBezTo>
                  <a:cubicBezTo>
                    <a:pt x="30" y="2"/>
                    <a:pt x="29" y="3"/>
                    <a:pt x="29" y="3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" name="Freeform 77"/>
            <p:cNvSpPr>
              <a:spLocks/>
            </p:cNvSpPr>
            <p:nvPr/>
          </p:nvSpPr>
          <p:spPr bwMode="auto">
            <a:xfrm>
              <a:off x="113259961" y="109832134"/>
              <a:ext cx="60559" cy="95621"/>
            </a:xfrm>
            <a:custGeom>
              <a:avLst/>
              <a:gdLst>
                <a:gd name="T0" fmla="*/ 1 w 19"/>
                <a:gd name="T1" fmla="*/ 30 h 30"/>
                <a:gd name="T2" fmla="*/ 1 w 19"/>
                <a:gd name="T3" fmla="*/ 30 h 30"/>
                <a:gd name="T4" fmla="*/ 0 w 19"/>
                <a:gd name="T5" fmla="*/ 28 h 30"/>
                <a:gd name="T6" fmla="*/ 16 w 19"/>
                <a:gd name="T7" fmla="*/ 1 h 30"/>
                <a:gd name="T8" fmla="*/ 18 w 19"/>
                <a:gd name="T9" fmla="*/ 0 h 30"/>
                <a:gd name="T10" fmla="*/ 18 w 19"/>
                <a:gd name="T11" fmla="*/ 2 h 30"/>
                <a:gd name="T12" fmla="*/ 3 w 19"/>
                <a:gd name="T13" fmla="*/ 29 h 30"/>
                <a:gd name="T14" fmla="*/ 1 w 1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0" y="29"/>
                    <a:pt x="0" y="28"/>
                    <a:pt x="0" y="28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1"/>
                    <a:pt x="19" y="2"/>
                    <a:pt x="18" y="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2" y="30"/>
                    <a:pt x="2" y="30"/>
                    <a:pt x="1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6" name="Freeform 78"/>
            <p:cNvSpPr>
              <a:spLocks/>
            </p:cNvSpPr>
            <p:nvPr/>
          </p:nvSpPr>
          <p:spPr bwMode="auto">
            <a:xfrm>
              <a:off x="113559571" y="109832134"/>
              <a:ext cx="60560" cy="95621"/>
            </a:xfrm>
            <a:custGeom>
              <a:avLst/>
              <a:gdLst>
                <a:gd name="T0" fmla="*/ 17 w 19"/>
                <a:gd name="T1" fmla="*/ 30 h 30"/>
                <a:gd name="T2" fmla="*/ 16 w 19"/>
                <a:gd name="T3" fmla="*/ 29 h 30"/>
                <a:gd name="T4" fmla="*/ 0 w 19"/>
                <a:gd name="T5" fmla="*/ 2 h 30"/>
                <a:gd name="T6" fmla="*/ 1 w 19"/>
                <a:gd name="T7" fmla="*/ 0 h 30"/>
                <a:gd name="T8" fmla="*/ 3 w 19"/>
                <a:gd name="T9" fmla="*/ 1 h 30"/>
                <a:gd name="T10" fmla="*/ 18 w 19"/>
                <a:gd name="T11" fmla="*/ 28 h 30"/>
                <a:gd name="T12" fmla="*/ 18 w 19"/>
                <a:gd name="T13" fmla="*/ 30 h 30"/>
                <a:gd name="T14" fmla="*/ 17 w 1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0">
                  <a:moveTo>
                    <a:pt x="17" y="30"/>
                  </a:moveTo>
                  <a:cubicBezTo>
                    <a:pt x="17" y="30"/>
                    <a:pt x="16" y="29"/>
                    <a:pt x="16" y="2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9"/>
                    <a:pt x="18" y="30"/>
                  </a:cubicBezTo>
                  <a:cubicBezTo>
                    <a:pt x="18" y="30"/>
                    <a:pt x="17" y="30"/>
                    <a:pt x="17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7" name="Freeform 79"/>
            <p:cNvSpPr>
              <a:spLocks/>
            </p:cNvSpPr>
            <p:nvPr/>
          </p:nvSpPr>
          <p:spPr bwMode="auto">
            <a:xfrm>
              <a:off x="113652004" y="109739702"/>
              <a:ext cx="95620" cy="60559"/>
            </a:xfrm>
            <a:custGeom>
              <a:avLst/>
              <a:gdLst>
                <a:gd name="T0" fmla="*/ 28 w 30"/>
                <a:gd name="T1" fmla="*/ 19 h 19"/>
                <a:gd name="T2" fmla="*/ 28 w 30"/>
                <a:gd name="T3" fmla="*/ 18 h 19"/>
                <a:gd name="T4" fmla="*/ 1 w 30"/>
                <a:gd name="T5" fmla="*/ 3 h 19"/>
                <a:gd name="T6" fmla="*/ 0 w 30"/>
                <a:gd name="T7" fmla="*/ 1 h 19"/>
                <a:gd name="T8" fmla="*/ 2 w 30"/>
                <a:gd name="T9" fmla="*/ 0 h 19"/>
                <a:gd name="T10" fmla="*/ 29 w 30"/>
                <a:gd name="T11" fmla="*/ 16 h 19"/>
                <a:gd name="T12" fmla="*/ 30 w 30"/>
                <a:gd name="T13" fmla="*/ 18 h 19"/>
                <a:gd name="T14" fmla="*/ 28 w 30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9">
                  <a:moveTo>
                    <a:pt x="28" y="19"/>
                  </a:moveTo>
                  <a:cubicBezTo>
                    <a:pt x="28" y="19"/>
                    <a:pt x="28" y="19"/>
                    <a:pt x="28" y="18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6"/>
                    <a:pt x="30" y="17"/>
                    <a:pt x="30" y="18"/>
                  </a:cubicBezTo>
                  <a:cubicBezTo>
                    <a:pt x="29" y="18"/>
                    <a:pt x="29" y="19"/>
                    <a:pt x="28" y="19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8" name="Freeform 80"/>
            <p:cNvSpPr>
              <a:spLocks/>
            </p:cNvSpPr>
            <p:nvPr/>
          </p:nvSpPr>
          <p:spPr bwMode="auto">
            <a:xfrm>
              <a:off x="113687065" y="109615395"/>
              <a:ext cx="105182" cy="9562"/>
            </a:xfrm>
            <a:custGeom>
              <a:avLst/>
              <a:gdLst>
                <a:gd name="T0" fmla="*/ 32 w 33"/>
                <a:gd name="T1" fmla="*/ 3 h 3"/>
                <a:gd name="T2" fmla="*/ 1 w 33"/>
                <a:gd name="T3" fmla="*/ 3 h 3"/>
                <a:gd name="T4" fmla="*/ 0 w 33"/>
                <a:gd name="T5" fmla="*/ 1 h 3"/>
                <a:gd name="T6" fmla="*/ 1 w 33"/>
                <a:gd name="T7" fmla="*/ 0 h 3"/>
                <a:gd name="T8" fmla="*/ 32 w 33"/>
                <a:gd name="T9" fmla="*/ 0 h 3"/>
                <a:gd name="T10" fmla="*/ 33 w 33"/>
                <a:gd name="T11" fmla="*/ 1 h 3"/>
                <a:gd name="T12" fmla="*/ 32 w 3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">
                  <a:moveTo>
                    <a:pt x="32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0"/>
                    <a:pt x="33" y="0"/>
                    <a:pt x="33" y="1"/>
                  </a:cubicBezTo>
                  <a:cubicBezTo>
                    <a:pt x="33" y="2"/>
                    <a:pt x="33" y="3"/>
                    <a:pt x="32" y="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9" name="Freeform 81"/>
            <p:cNvSpPr>
              <a:spLocks/>
            </p:cNvSpPr>
            <p:nvPr/>
          </p:nvSpPr>
          <p:spPr bwMode="auto">
            <a:xfrm>
              <a:off x="113652004" y="109440091"/>
              <a:ext cx="95620" cy="57372"/>
            </a:xfrm>
            <a:custGeom>
              <a:avLst/>
              <a:gdLst>
                <a:gd name="T0" fmla="*/ 1 w 30"/>
                <a:gd name="T1" fmla="*/ 18 h 18"/>
                <a:gd name="T2" fmla="*/ 0 w 30"/>
                <a:gd name="T3" fmla="*/ 18 h 18"/>
                <a:gd name="T4" fmla="*/ 1 w 30"/>
                <a:gd name="T5" fmla="*/ 16 h 18"/>
                <a:gd name="T6" fmla="*/ 27 w 30"/>
                <a:gd name="T7" fmla="*/ 0 h 18"/>
                <a:gd name="T8" fmla="*/ 29 w 30"/>
                <a:gd name="T9" fmla="*/ 1 h 18"/>
                <a:gd name="T10" fmla="*/ 29 w 30"/>
                <a:gd name="T11" fmla="*/ 3 h 18"/>
                <a:gd name="T12" fmla="*/ 2 w 30"/>
                <a:gd name="T13" fmla="*/ 18 h 18"/>
                <a:gd name="T14" fmla="*/ 1 w 30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8">
                  <a:moveTo>
                    <a:pt x="1" y="18"/>
                  </a:moveTo>
                  <a:cubicBezTo>
                    <a:pt x="1" y="18"/>
                    <a:pt x="0" y="18"/>
                    <a:pt x="0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29" y="1"/>
                  </a:cubicBezTo>
                  <a:cubicBezTo>
                    <a:pt x="30" y="1"/>
                    <a:pt x="30" y="2"/>
                    <a:pt x="29" y="3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1" y="18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0" name="Freeform 82"/>
            <p:cNvSpPr>
              <a:spLocks/>
            </p:cNvSpPr>
            <p:nvPr/>
          </p:nvSpPr>
          <p:spPr bwMode="auto">
            <a:xfrm>
              <a:off x="113559571" y="109312597"/>
              <a:ext cx="60560" cy="95621"/>
            </a:xfrm>
            <a:custGeom>
              <a:avLst/>
              <a:gdLst>
                <a:gd name="T0" fmla="*/ 2 w 19"/>
                <a:gd name="T1" fmla="*/ 30 h 30"/>
                <a:gd name="T2" fmla="*/ 1 w 19"/>
                <a:gd name="T3" fmla="*/ 29 h 30"/>
                <a:gd name="T4" fmla="*/ 0 w 19"/>
                <a:gd name="T5" fmla="*/ 27 h 30"/>
                <a:gd name="T6" fmla="*/ 16 w 19"/>
                <a:gd name="T7" fmla="*/ 1 h 30"/>
                <a:gd name="T8" fmla="*/ 18 w 19"/>
                <a:gd name="T9" fmla="*/ 0 h 30"/>
                <a:gd name="T10" fmla="*/ 18 w 19"/>
                <a:gd name="T11" fmla="*/ 2 h 30"/>
                <a:gd name="T12" fmla="*/ 3 w 19"/>
                <a:gd name="T13" fmla="*/ 29 h 30"/>
                <a:gd name="T14" fmla="*/ 2 w 1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0">
                  <a:moveTo>
                    <a:pt x="2" y="30"/>
                  </a:moveTo>
                  <a:cubicBezTo>
                    <a:pt x="1" y="30"/>
                    <a:pt x="1" y="29"/>
                    <a:pt x="1" y="29"/>
                  </a:cubicBezTo>
                  <a:cubicBezTo>
                    <a:pt x="0" y="29"/>
                    <a:pt x="0" y="28"/>
                    <a:pt x="0" y="2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2" y="30"/>
                    <a:pt x="2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1" name="Freeform 83"/>
            <p:cNvSpPr>
              <a:spLocks/>
            </p:cNvSpPr>
            <p:nvPr/>
          </p:nvSpPr>
          <p:spPr bwMode="auto">
            <a:xfrm>
              <a:off x="113435265" y="109264787"/>
              <a:ext cx="9562" cy="108370"/>
            </a:xfrm>
            <a:custGeom>
              <a:avLst/>
              <a:gdLst>
                <a:gd name="T0" fmla="*/ 1 w 3"/>
                <a:gd name="T1" fmla="*/ 34 h 34"/>
                <a:gd name="T2" fmla="*/ 0 w 3"/>
                <a:gd name="T3" fmla="*/ 32 h 34"/>
                <a:gd name="T4" fmla="*/ 0 w 3"/>
                <a:gd name="T5" fmla="*/ 2 h 34"/>
                <a:gd name="T6" fmla="*/ 1 w 3"/>
                <a:gd name="T7" fmla="*/ 0 h 34"/>
                <a:gd name="T8" fmla="*/ 3 w 3"/>
                <a:gd name="T9" fmla="*/ 2 h 34"/>
                <a:gd name="T10" fmla="*/ 3 w 3"/>
                <a:gd name="T11" fmla="*/ 32 h 34"/>
                <a:gd name="T12" fmla="*/ 1 w 3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4">
                  <a:moveTo>
                    <a:pt x="1" y="34"/>
                  </a:moveTo>
                  <a:cubicBezTo>
                    <a:pt x="0" y="34"/>
                    <a:pt x="0" y="33"/>
                    <a:pt x="0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3"/>
                    <a:pt x="2" y="34"/>
                    <a:pt x="1" y="34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62" name="Group 84"/>
          <p:cNvGrpSpPr>
            <a:grpSpLocks/>
          </p:cNvGrpSpPr>
          <p:nvPr userDrawn="1"/>
        </p:nvGrpSpPr>
        <p:grpSpPr bwMode="auto">
          <a:xfrm>
            <a:off x="3546476" y="1259755"/>
            <a:ext cx="908049" cy="909490"/>
            <a:chOff x="110296158" y="107838858"/>
            <a:chExt cx="1001245" cy="1001246"/>
          </a:xfrm>
        </p:grpSpPr>
        <p:sp>
          <p:nvSpPr>
            <p:cNvPr id="1063" name="Oval 85"/>
            <p:cNvSpPr>
              <a:spLocks noChangeArrowheads="1"/>
            </p:cNvSpPr>
            <p:nvPr/>
          </p:nvSpPr>
          <p:spPr bwMode="auto">
            <a:xfrm>
              <a:off x="110296158" y="107838858"/>
              <a:ext cx="1001245" cy="1001246"/>
            </a:xfrm>
            <a:prstGeom prst="ellipse">
              <a:avLst/>
            </a:pr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4" name="Freeform 86"/>
            <p:cNvSpPr>
              <a:spLocks/>
            </p:cNvSpPr>
            <p:nvPr/>
          </p:nvSpPr>
          <p:spPr bwMode="auto">
            <a:xfrm>
              <a:off x="110481101" y="108074821"/>
              <a:ext cx="809925" cy="762094"/>
            </a:xfrm>
            <a:custGeom>
              <a:avLst/>
              <a:gdLst>
                <a:gd name="T0" fmla="*/ 254 w 254"/>
                <a:gd name="T1" fmla="*/ 100 h 239"/>
                <a:gd name="T2" fmla="*/ 180 w 254"/>
                <a:gd name="T3" fmla="*/ 26 h 239"/>
                <a:gd name="T4" fmla="*/ 119 w 254"/>
                <a:gd name="T5" fmla="*/ 0 h 239"/>
                <a:gd name="T6" fmla="*/ 48 w 254"/>
                <a:gd name="T7" fmla="*/ 44 h 239"/>
                <a:gd name="T8" fmla="*/ 0 w 254"/>
                <a:gd name="T9" fmla="*/ 92 h 239"/>
                <a:gd name="T10" fmla="*/ 13 w 254"/>
                <a:gd name="T11" fmla="*/ 123 h 239"/>
                <a:gd name="T12" fmla="*/ 13 w 254"/>
                <a:gd name="T13" fmla="*/ 124 h 239"/>
                <a:gd name="T14" fmla="*/ 33 w 254"/>
                <a:gd name="T15" fmla="*/ 144 h 239"/>
                <a:gd name="T16" fmla="*/ 18 w 254"/>
                <a:gd name="T17" fmla="*/ 157 h 239"/>
                <a:gd name="T18" fmla="*/ 18 w 254"/>
                <a:gd name="T19" fmla="*/ 157 h 239"/>
                <a:gd name="T20" fmla="*/ 18 w 254"/>
                <a:gd name="T21" fmla="*/ 157 h 239"/>
                <a:gd name="T22" fmla="*/ 100 w 254"/>
                <a:gd name="T23" fmla="*/ 239 h 239"/>
                <a:gd name="T24" fmla="*/ 122 w 254"/>
                <a:gd name="T25" fmla="*/ 237 h 239"/>
                <a:gd name="T26" fmla="*/ 253 w 254"/>
                <a:gd name="T27" fmla="*/ 103 h 239"/>
                <a:gd name="T28" fmla="*/ 254 w 254"/>
                <a:gd name="T29" fmla="*/ 10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4" h="239">
                  <a:moveTo>
                    <a:pt x="254" y="100"/>
                  </a:moveTo>
                  <a:cubicBezTo>
                    <a:pt x="180" y="26"/>
                    <a:pt x="180" y="26"/>
                    <a:pt x="180" y="26"/>
                  </a:cubicBezTo>
                  <a:cubicBezTo>
                    <a:pt x="167" y="11"/>
                    <a:pt x="144" y="0"/>
                    <a:pt x="119" y="0"/>
                  </a:cubicBezTo>
                  <a:cubicBezTo>
                    <a:pt x="85" y="0"/>
                    <a:pt x="56" y="19"/>
                    <a:pt x="48" y="44"/>
                  </a:cubicBezTo>
                  <a:cubicBezTo>
                    <a:pt x="20" y="49"/>
                    <a:pt x="0" y="69"/>
                    <a:pt x="0" y="92"/>
                  </a:cubicBezTo>
                  <a:cubicBezTo>
                    <a:pt x="0" y="104"/>
                    <a:pt x="5" y="115"/>
                    <a:pt x="13" y="123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29" y="149"/>
                    <a:pt x="24" y="154"/>
                    <a:pt x="18" y="157"/>
                  </a:cubicBezTo>
                  <a:cubicBezTo>
                    <a:pt x="18" y="157"/>
                    <a:pt x="18" y="157"/>
                    <a:pt x="18" y="157"/>
                  </a:cubicBezTo>
                  <a:cubicBezTo>
                    <a:pt x="18" y="157"/>
                    <a:pt x="18" y="157"/>
                    <a:pt x="18" y="157"/>
                  </a:cubicBezTo>
                  <a:cubicBezTo>
                    <a:pt x="100" y="239"/>
                    <a:pt x="100" y="239"/>
                    <a:pt x="100" y="239"/>
                  </a:cubicBezTo>
                  <a:cubicBezTo>
                    <a:pt x="107" y="239"/>
                    <a:pt x="115" y="238"/>
                    <a:pt x="122" y="237"/>
                  </a:cubicBezTo>
                  <a:cubicBezTo>
                    <a:pt x="190" y="225"/>
                    <a:pt x="243" y="171"/>
                    <a:pt x="253" y="103"/>
                  </a:cubicBezTo>
                  <a:cubicBezTo>
                    <a:pt x="253" y="102"/>
                    <a:pt x="254" y="101"/>
                    <a:pt x="254" y="100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" name="Freeform 87"/>
            <p:cNvSpPr>
              <a:spLocks/>
            </p:cNvSpPr>
            <p:nvPr/>
          </p:nvSpPr>
          <p:spPr bwMode="auto">
            <a:xfrm>
              <a:off x="110481101" y="108208745"/>
              <a:ext cx="408151" cy="369887"/>
            </a:xfrm>
            <a:custGeom>
              <a:avLst/>
              <a:gdLst>
                <a:gd name="T0" fmla="*/ 64 w 128"/>
                <a:gd name="T1" fmla="*/ 0 h 116"/>
                <a:gd name="T2" fmla="*/ 0 w 128"/>
                <a:gd name="T3" fmla="*/ 50 h 116"/>
                <a:gd name="T4" fmla="*/ 37 w 128"/>
                <a:gd name="T5" fmla="*/ 96 h 116"/>
                <a:gd name="T6" fmla="*/ 36 w 128"/>
                <a:gd name="T7" fmla="*/ 99 h 116"/>
                <a:gd name="T8" fmla="*/ 18 w 128"/>
                <a:gd name="T9" fmla="*/ 115 h 116"/>
                <a:gd name="T10" fmla="*/ 59 w 128"/>
                <a:gd name="T11" fmla="*/ 101 h 116"/>
                <a:gd name="T12" fmla="*/ 64 w 128"/>
                <a:gd name="T13" fmla="*/ 101 h 116"/>
                <a:gd name="T14" fmla="*/ 128 w 128"/>
                <a:gd name="T15" fmla="*/ 50 h 116"/>
                <a:gd name="T16" fmla="*/ 64 w 128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16">
                  <a:moveTo>
                    <a:pt x="64" y="0"/>
                  </a:moveTo>
                  <a:cubicBezTo>
                    <a:pt x="29" y="0"/>
                    <a:pt x="0" y="22"/>
                    <a:pt x="0" y="50"/>
                  </a:cubicBezTo>
                  <a:cubicBezTo>
                    <a:pt x="0" y="71"/>
                    <a:pt x="15" y="88"/>
                    <a:pt x="37" y="96"/>
                  </a:cubicBezTo>
                  <a:cubicBezTo>
                    <a:pt x="36" y="97"/>
                    <a:pt x="36" y="98"/>
                    <a:pt x="36" y="99"/>
                  </a:cubicBezTo>
                  <a:cubicBezTo>
                    <a:pt x="31" y="106"/>
                    <a:pt x="25" y="111"/>
                    <a:pt x="18" y="115"/>
                  </a:cubicBezTo>
                  <a:cubicBezTo>
                    <a:pt x="34" y="116"/>
                    <a:pt x="49" y="111"/>
                    <a:pt x="59" y="101"/>
                  </a:cubicBezTo>
                  <a:cubicBezTo>
                    <a:pt x="61" y="101"/>
                    <a:pt x="63" y="101"/>
                    <a:pt x="64" y="101"/>
                  </a:cubicBezTo>
                  <a:cubicBezTo>
                    <a:pt x="100" y="101"/>
                    <a:pt x="128" y="78"/>
                    <a:pt x="128" y="50"/>
                  </a:cubicBezTo>
                  <a:cubicBezTo>
                    <a:pt x="128" y="22"/>
                    <a:pt x="100" y="0"/>
                    <a:pt x="64" y="0"/>
                  </a:cubicBezTo>
                  <a:close/>
                </a:path>
              </a:pathLst>
            </a:cu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6" name="Freeform 88"/>
            <p:cNvSpPr>
              <a:spLocks/>
            </p:cNvSpPr>
            <p:nvPr/>
          </p:nvSpPr>
          <p:spPr bwMode="auto">
            <a:xfrm>
              <a:off x="110599082" y="108208745"/>
              <a:ext cx="290170" cy="277416"/>
            </a:xfrm>
            <a:custGeom>
              <a:avLst/>
              <a:gdLst>
                <a:gd name="T0" fmla="*/ 71 w 91"/>
                <a:gd name="T1" fmla="*/ 87 h 87"/>
                <a:gd name="T2" fmla="*/ 0 w 91"/>
                <a:gd name="T3" fmla="*/ 29 h 87"/>
                <a:gd name="T4" fmla="*/ 8 w 91"/>
                <a:gd name="T5" fmla="*/ 2 h 87"/>
                <a:gd name="T6" fmla="*/ 27 w 91"/>
                <a:gd name="T7" fmla="*/ 0 h 87"/>
                <a:gd name="T8" fmla="*/ 91 w 91"/>
                <a:gd name="T9" fmla="*/ 50 h 87"/>
                <a:gd name="T10" fmla="*/ 71 w 91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87">
                  <a:moveTo>
                    <a:pt x="71" y="87"/>
                  </a:moveTo>
                  <a:cubicBezTo>
                    <a:pt x="32" y="86"/>
                    <a:pt x="0" y="61"/>
                    <a:pt x="0" y="29"/>
                  </a:cubicBezTo>
                  <a:cubicBezTo>
                    <a:pt x="0" y="19"/>
                    <a:pt x="3" y="10"/>
                    <a:pt x="8" y="2"/>
                  </a:cubicBezTo>
                  <a:cubicBezTo>
                    <a:pt x="14" y="1"/>
                    <a:pt x="21" y="0"/>
                    <a:pt x="27" y="0"/>
                  </a:cubicBezTo>
                  <a:cubicBezTo>
                    <a:pt x="63" y="0"/>
                    <a:pt x="91" y="22"/>
                    <a:pt x="91" y="50"/>
                  </a:cubicBezTo>
                  <a:cubicBezTo>
                    <a:pt x="91" y="65"/>
                    <a:pt x="84" y="78"/>
                    <a:pt x="71" y="87"/>
                  </a:cubicBez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7" name="Freeform 89"/>
            <p:cNvSpPr>
              <a:spLocks/>
            </p:cNvSpPr>
            <p:nvPr/>
          </p:nvSpPr>
          <p:spPr bwMode="auto">
            <a:xfrm>
              <a:off x="110624592" y="108074821"/>
              <a:ext cx="471924" cy="427283"/>
            </a:xfrm>
            <a:custGeom>
              <a:avLst/>
              <a:gdLst>
                <a:gd name="T0" fmla="*/ 74 w 148"/>
                <a:gd name="T1" fmla="*/ 0 h 134"/>
                <a:gd name="T2" fmla="*/ 148 w 148"/>
                <a:gd name="T3" fmla="*/ 58 h 134"/>
                <a:gd name="T4" fmla="*/ 105 w 148"/>
                <a:gd name="T5" fmla="*/ 111 h 134"/>
                <a:gd name="T6" fmla="*/ 107 w 148"/>
                <a:gd name="T7" fmla="*/ 114 h 134"/>
                <a:gd name="T8" fmla="*/ 127 w 148"/>
                <a:gd name="T9" fmla="*/ 132 h 134"/>
                <a:gd name="T10" fmla="*/ 80 w 148"/>
                <a:gd name="T11" fmla="*/ 116 h 134"/>
                <a:gd name="T12" fmla="*/ 74 w 148"/>
                <a:gd name="T13" fmla="*/ 116 h 134"/>
                <a:gd name="T14" fmla="*/ 0 w 148"/>
                <a:gd name="T15" fmla="*/ 58 h 134"/>
                <a:gd name="T16" fmla="*/ 74 w 148"/>
                <a:gd name="T17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134">
                  <a:moveTo>
                    <a:pt x="74" y="0"/>
                  </a:moveTo>
                  <a:cubicBezTo>
                    <a:pt x="115" y="0"/>
                    <a:pt x="148" y="26"/>
                    <a:pt x="148" y="58"/>
                  </a:cubicBezTo>
                  <a:cubicBezTo>
                    <a:pt x="148" y="81"/>
                    <a:pt x="130" y="101"/>
                    <a:pt x="105" y="111"/>
                  </a:cubicBezTo>
                  <a:cubicBezTo>
                    <a:pt x="106" y="112"/>
                    <a:pt x="106" y="113"/>
                    <a:pt x="107" y="114"/>
                  </a:cubicBezTo>
                  <a:cubicBezTo>
                    <a:pt x="112" y="122"/>
                    <a:pt x="119" y="128"/>
                    <a:pt x="127" y="132"/>
                  </a:cubicBezTo>
                  <a:cubicBezTo>
                    <a:pt x="109" y="134"/>
                    <a:pt x="91" y="128"/>
                    <a:pt x="80" y="116"/>
                  </a:cubicBezTo>
                  <a:cubicBezTo>
                    <a:pt x="78" y="116"/>
                    <a:pt x="76" y="116"/>
                    <a:pt x="74" y="116"/>
                  </a:cubicBezTo>
                  <a:cubicBezTo>
                    <a:pt x="33" y="116"/>
                    <a:pt x="0" y="90"/>
                    <a:pt x="0" y="58"/>
                  </a:cubicBezTo>
                  <a:cubicBezTo>
                    <a:pt x="0" y="26"/>
                    <a:pt x="33" y="0"/>
                    <a:pt x="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8" name="Freeform 90"/>
            <p:cNvSpPr>
              <a:spLocks/>
            </p:cNvSpPr>
            <p:nvPr/>
          </p:nvSpPr>
          <p:spPr bwMode="auto">
            <a:xfrm>
              <a:off x="110624592" y="108262953"/>
              <a:ext cx="471924" cy="239151"/>
            </a:xfrm>
            <a:custGeom>
              <a:avLst/>
              <a:gdLst>
                <a:gd name="T0" fmla="*/ 148 w 148"/>
                <a:gd name="T1" fmla="*/ 0 h 75"/>
                <a:gd name="T2" fmla="*/ 105 w 148"/>
                <a:gd name="T3" fmla="*/ 52 h 75"/>
                <a:gd name="T4" fmla="*/ 107 w 148"/>
                <a:gd name="T5" fmla="*/ 55 h 75"/>
                <a:gd name="T6" fmla="*/ 127 w 148"/>
                <a:gd name="T7" fmla="*/ 73 h 75"/>
                <a:gd name="T8" fmla="*/ 80 w 148"/>
                <a:gd name="T9" fmla="*/ 57 h 75"/>
                <a:gd name="T10" fmla="*/ 74 w 148"/>
                <a:gd name="T11" fmla="*/ 57 h 75"/>
                <a:gd name="T12" fmla="*/ 0 w 148"/>
                <a:gd name="T13" fmla="*/ 0 h 75"/>
                <a:gd name="T14" fmla="*/ 148 w 148"/>
                <a:gd name="T1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75">
                  <a:moveTo>
                    <a:pt x="148" y="0"/>
                  </a:moveTo>
                  <a:cubicBezTo>
                    <a:pt x="147" y="23"/>
                    <a:pt x="130" y="42"/>
                    <a:pt x="105" y="52"/>
                  </a:cubicBezTo>
                  <a:cubicBezTo>
                    <a:pt x="106" y="53"/>
                    <a:pt x="106" y="54"/>
                    <a:pt x="107" y="55"/>
                  </a:cubicBezTo>
                  <a:cubicBezTo>
                    <a:pt x="112" y="63"/>
                    <a:pt x="119" y="69"/>
                    <a:pt x="127" y="73"/>
                  </a:cubicBezTo>
                  <a:cubicBezTo>
                    <a:pt x="109" y="75"/>
                    <a:pt x="91" y="69"/>
                    <a:pt x="80" y="57"/>
                  </a:cubicBezTo>
                  <a:cubicBezTo>
                    <a:pt x="78" y="57"/>
                    <a:pt x="76" y="57"/>
                    <a:pt x="74" y="57"/>
                  </a:cubicBezTo>
                  <a:cubicBezTo>
                    <a:pt x="33" y="57"/>
                    <a:pt x="1" y="31"/>
                    <a:pt x="0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9" name="Oval 91"/>
            <p:cNvSpPr>
              <a:spLocks noChangeArrowheads="1"/>
            </p:cNvSpPr>
            <p:nvPr/>
          </p:nvSpPr>
          <p:spPr bwMode="auto">
            <a:xfrm>
              <a:off x="110927516" y="108231066"/>
              <a:ext cx="66963" cy="66962"/>
            </a:xfrm>
            <a:prstGeom prst="ellipse">
              <a:avLst/>
            </a:pr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0" name="Oval 92"/>
            <p:cNvSpPr>
              <a:spLocks noChangeArrowheads="1"/>
            </p:cNvSpPr>
            <p:nvPr/>
          </p:nvSpPr>
          <p:spPr bwMode="auto">
            <a:xfrm>
              <a:off x="110825479" y="108231066"/>
              <a:ext cx="66962" cy="66962"/>
            </a:xfrm>
            <a:prstGeom prst="ellipse">
              <a:avLst/>
            </a:pr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1" name="Oval 93"/>
            <p:cNvSpPr>
              <a:spLocks noChangeArrowheads="1"/>
            </p:cNvSpPr>
            <p:nvPr/>
          </p:nvSpPr>
          <p:spPr bwMode="auto">
            <a:xfrm>
              <a:off x="110726630" y="108231066"/>
              <a:ext cx="63773" cy="66962"/>
            </a:xfrm>
            <a:prstGeom prst="ellipse">
              <a:avLst/>
            </a:pr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2" name="Freeform 94"/>
            <p:cNvSpPr>
              <a:spLocks/>
            </p:cNvSpPr>
            <p:nvPr/>
          </p:nvSpPr>
          <p:spPr bwMode="auto">
            <a:xfrm>
              <a:off x="110927516" y="108231066"/>
              <a:ext cx="66963" cy="31887"/>
            </a:xfrm>
            <a:custGeom>
              <a:avLst/>
              <a:gdLst>
                <a:gd name="T0" fmla="*/ 21 w 21"/>
                <a:gd name="T1" fmla="*/ 10 h 10"/>
                <a:gd name="T2" fmla="*/ 0 w 21"/>
                <a:gd name="T3" fmla="*/ 10 h 10"/>
                <a:gd name="T4" fmla="*/ 10 w 21"/>
                <a:gd name="T5" fmla="*/ 0 h 10"/>
                <a:gd name="T6" fmla="*/ 21 w 21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0">
                  <a:moveTo>
                    <a:pt x="21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6" y="0"/>
                    <a:pt x="20" y="4"/>
                    <a:pt x="21" y="10"/>
                  </a:cubicBezTo>
                  <a:close/>
                </a:path>
              </a:pathLst>
            </a:custGeom>
            <a:solidFill>
              <a:srgbClr val="5BB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3" name="Freeform 95"/>
            <p:cNvSpPr>
              <a:spLocks/>
            </p:cNvSpPr>
            <p:nvPr/>
          </p:nvSpPr>
          <p:spPr bwMode="auto">
            <a:xfrm>
              <a:off x="110828667" y="108231066"/>
              <a:ext cx="63774" cy="31887"/>
            </a:xfrm>
            <a:custGeom>
              <a:avLst/>
              <a:gdLst>
                <a:gd name="T0" fmla="*/ 20 w 20"/>
                <a:gd name="T1" fmla="*/ 10 h 10"/>
                <a:gd name="T2" fmla="*/ 0 w 20"/>
                <a:gd name="T3" fmla="*/ 10 h 10"/>
                <a:gd name="T4" fmla="*/ 10 w 20"/>
                <a:gd name="T5" fmla="*/ 0 h 10"/>
                <a:gd name="T6" fmla="*/ 20 w 20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0">
                  <a:moveTo>
                    <a:pt x="2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lose/>
                </a:path>
              </a:pathLst>
            </a:custGeom>
            <a:solidFill>
              <a:srgbClr val="5BB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4" name="Freeform 96"/>
            <p:cNvSpPr>
              <a:spLocks/>
            </p:cNvSpPr>
            <p:nvPr/>
          </p:nvSpPr>
          <p:spPr bwMode="auto">
            <a:xfrm>
              <a:off x="110726630" y="108231066"/>
              <a:ext cx="63773" cy="31887"/>
            </a:xfrm>
            <a:custGeom>
              <a:avLst/>
              <a:gdLst>
                <a:gd name="T0" fmla="*/ 20 w 20"/>
                <a:gd name="T1" fmla="*/ 10 h 10"/>
                <a:gd name="T2" fmla="*/ 0 w 20"/>
                <a:gd name="T3" fmla="*/ 10 h 10"/>
                <a:gd name="T4" fmla="*/ 10 w 20"/>
                <a:gd name="T5" fmla="*/ 0 h 10"/>
                <a:gd name="T6" fmla="*/ 20 w 20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0">
                  <a:moveTo>
                    <a:pt x="2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lose/>
                </a:path>
              </a:pathLst>
            </a:custGeom>
            <a:solidFill>
              <a:srgbClr val="5BB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75" name="Group 97"/>
          <p:cNvGrpSpPr>
            <a:grpSpLocks/>
          </p:cNvGrpSpPr>
          <p:nvPr userDrawn="1"/>
        </p:nvGrpSpPr>
        <p:grpSpPr bwMode="auto">
          <a:xfrm>
            <a:off x="1256721" y="2397535"/>
            <a:ext cx="915559" cy="919932"/>
            <a:chOff x="111556798" y="111902739"/>
            <a:chExt cx="998057" cy="1001244"/>
          </a:xfrm>
        </p:grpSpPr>
        <p:sp>
          <p:nvSpPr>
            <p:cNvPr id="1076" name="Oval 98"/>
            <p:cNvSpPr>
              <a:spLocks noChangeArrowheads="1"/>
            </p:cNvSpPr>
            <p:nvPr/>
          </p:nvSpPr>
          <p:spPr bwMode="auto">
            <a:xfrm>
              <a:off x="111556798" y="111902739"/>
              <a:ext cx="998057" cy="1001244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7" name="Freeform 99"/>
            <p:cNvSpPr>
              <a:spLocks/>
            </p:cNvSpPr>
            <p:nvPr/>
          </p:nvSpPr>
          <p:spPr bwMode="auto">
            <a:xfrm>
              <a:off x="111776817" y="112196097"/>
              <a:ext cx="778038" cy="707886"/>
            </a:xfrm>
            <a:custGeom>
              <a:avLst/>
              <a:gdLst>
                <a:gd name="T0" fmla="*/ 90 w 244"/>
                <a:gd name="T1" fmla="*/ 222 h 222"/>
                <a:gd name="T2" fmla="*/ 244 w 244"/>
                <a:gd name="T3" fmla="*/ 65 h 222"/>
                <a:gd name="T4" fmla="*/ 244 w 244"/>
                <a:gd name="T5" fmla="*/ 63 h 222"/>
                <a:gd name="T6" fmla="*/ 182 w 244"/>
                <a:gd name="T7" fmla="*/ 1 h 222"/>
                <a:gd name="T8" fmla="*/ 182 w 244"/>
                <a:gd name="T9" fmla="*/ 2 h 222"/>
                <a:gd name="T10" fmla="*/ 179 w 244"/>
                <a:gd name="T11" fmla="*/ 0 h 222"/>
                <a:gd name="T12" fmla="*/ 4 w 244"/>
                <a:gd name="T13" fmla="*/ 0 h 222"/>
                <a:gd name="T14" fmla="*/ 0 w 244"/>
                <a:gd name="T15" fmla="*/ 4 h 222"/>
                <a:gd name="T16" fmla="*/ 0 w 244"/>
                <a:gd name="T17" fmla="*/ 115 h 222"/>
                <a:gd name="T18" fmla="*/ 0 w 244"/>
                <a:gd name="T19" fmla="*/ 128 h 222"/>
                <a:gd name="T20" fmla="*/ 1 w 244"/>
                <a:gd name="T21" fmla="*/ 132 h 222"/>
                <a:gd name="T22" fmla="*/ 1 w 244"/>
                <a:gd name="T23" fmla="*/ 132 h 222"/>
                <a:gd name="T24" fmla="*/ 90 w 244"/>
                <a:gd name="T25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222">
                  <a:moveTo>
                    <a:pt x="90" y="222"/>
                  </a:moveTo>
                  <a:cubicBezTo>
                    <a:pt x="176" y="220"/>
                    <a:pt x="244" y="150"/>
                    <a:pt x="244" y="65"/>
                  </a:cubicBezTo>
                  <a:cubicBezTo>
                    <a:pt x="244" y="64"/>
                    <a:pt x="244" y="64"/>
                    <a:pt x="244" y="63"/>
                  </a:cubicBezTo>
                  <a:cubicBezTo>
                    <a:pt x="182" y="1"/>
                    <a:pt x="182" y="1"/>
                    <a:pt x="182" y="1"/>
                  </a:cubicBezTo>
                  <a:cubicBezTo>
                    <a:pt x="182" y="2"/>
                    <a:pt x="182" y="2"/>
                    <a:pt x="182" y="2"/>
                  </a:cubicBezTo>
                  <a:cubicBezTo>
                    <a:pt x="181" y="0"/>
                    <a:pt x="180" y="0"/>
                    <a:pt x="17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0"/>
                    <a:pt x="0" y="131"/>
                    <a:pt x="1" y="132"/>
                  </a:cubicBezTo>
                  <a:cubicBezTo>
                    <a:pt x="1" y="132"/>
                    <a:pt x="1" y="132"/>
                    <a:pt x="1" y="132"/>
                  </a:cubicBezTo>
                  <a:lnTo>
                    <a:pt x="90" y="222"/>
                  </a:ln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8" name="Freeform 100"/>
            <p:cNvSpPr>
              <a:spLocks/>
            </p:cNvSpPr>
            <p:nvPr/>
          </p:nvSpPr>
          <p:spPr bwMode="auto">
            <a:xfrm>
              <a:off x="111980892" y="112594681"/>
              <a:ext cx="175378" cy="73340"/>
            </a:xfrm>
            <a:custGeom>
              <a:avLst/>
              <a:gdLst>
                <a:gd name="T0" fmla="*/ 6 w 55"/>
                <a:gd name="T1" fmla="*/ 0 h 23"/>
                <a:gd name="T2" fmla="*/ 0 w 55"/>
                <a:gd name="T3" fmla="*/ 23 h 23"/>
                <a:gd name="T4" fmla="*/ 55 w 55"/>
                <a:gd name="T5" fmla="*/ 23 h 23"/>
                <a:gd name="T6" fmla="*/ 49 w 55"/>
                <a:gd name="T7" fmla="*/ 0 h 23"/>
                <a:gd name="T8" fmla="*/ 6 w 5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3">
                  <a:moveTo>
                    <a:pt x="6" y="0"/>
                  </a:moveTo>
                  <a:cubicBezTo>
                    <a:pt x="4" y="8"/>
                    <a:pt x="2" y="15"/>
                    <a:pt x="0" y="23"/>
                  </a:cubicBezTo>
                  <a:cubicBezTo>
                    <a:pt x="19" y="23"/>
                    <a:pt x="37" y="23"/>
                    <a:pt x="55" y="23"/>
                  </a:cubicBezTo>
                  <a:cubicBezTo>
                    <a:pt x="53" y="15"/>
                    <a:pt x="51" y="8"/>
                    <a:pt x="49" y="0"/>
                  </a:cubicBezTo>
                  <a:cubicBezTo>
                    <a:pt x="35" y="0"/>
                    <a:pt x="21" y="0"/>
                    <a:pt x="6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9" name="Freeform 101"/>
            <p:cNvSpPr>
              <a:spLocks/>
            </p:cNvSpPr>
            <p:nvPr/>
          </p:nvSpPr>
          <p:spPr bwMode="auto">
            <a:xfrm>
              <a:off x="111961760" y="112668021"/>
              <a:ext cx="213642" cy="12755"/>
            </a:xfrm>
            <a:custGeom>
              <a:avLst/>
              <a:gdLst>
                <a:gd name="T0" fmla="*/ 64 w 67"/>
                <a:gd name="T1" fmla="*/ 0 h 4"/>
                <a:gd name="T2" fmla="*/ 3 w 67"/>
                <a:gd name="T3" fmla="*/ 0 h 4"/>
                <a:gd name="T4" fmla="*/ 0 w 67"/>
                <a:gd name="T5" fmla="*/ 3 h 4"/>
                <a:gd name="T6" fmla="*/ 0 w 67"/>
                <a:gd name="T7" fmla="*/ 4 h 4"/>
                <a:gd name="T8" fmla="*/ 67 w 67"/>
                <a:gd name="T9" fmla="*/ 4 h 4"/>
                <a:gd name="T10" fmla="*/ 67 w 67"/>
                <a:gd name="T11" fmla="*/ 3 h 4"/>
                <a:gd name="T12" fmla="*/ 64 w 6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">
                  <a:moveTo>
                    <a:pt x="6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7" y="1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0" name="Freeform 102"/>
            <p:cNvSpPr>
              <a:spLocks/>
            </p:cNvSpPr>
            <p:nvPr/>
          </p:nvSpPr>
          <p:spPr bwMode="auto">
            <a:xfrm>
              <a:off x="111776817" y="112562795"/>
              <a:ext cx="583528" cy="57396"/>
            </a:xfrm>
            <a:custGeom>
              <a:avLst/>
              <a:gdLst>
                <a:gd name="T0" fmla="*/ 0 w 183"/>
                <a:gd name="T1" fmla="*/ 0 h 18"/>
                <a:gd name="T2" fmla="*/ 0 w 183"/>
                <a:gd name="T3" fmla="*/ 13 h 18"/>
                <a:gd name="T4" fmla="*/ 4 w 183"/>
                <a:gd name="T5" fmla="*/ 18 h 18"/>
                <a:gd name="T6" fmla="*/ 179 w 183"/>
                <a:gd name="T7" fmla="*/ 18 h 18"/>
                <a:gd name="T8" fmla="*/ 183 w 183"/>
                <a:gd name="T9" fmla="*/ 13 h 18"/>
                <a:gd name="T10" fmla="*/ 183 w 183"/>
                <a:gd name="T11" fmla="*/ 0 h 18"/>
                <a:gd name="T12" fmla="*/ 0 w 183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8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2" y="18"/>
                    <a:pt x="4" y="18"/>
                  </a:cubicBezTo>
                  <a:cubicBezTo>
                    <a:pt x="179" y="18"/>
                    <a:pt x="179" y="18"/>
                    <a:pt x="179" y="18"/>
                  </a:cubicBezTo>
                  <a:cubicBezTo>
                    <a:pt x="181" y="18"/>
                    <a:pt x="183" y="16"/>
                    <a:pt x="183" y="13"/>
                  </a:cubicBezTo>
                  <a:cubicBezTo>
                    <a:pt x="183" y="0"/>
                    <a:pt x="183" y="0"/>
                    <a:pt x="18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1" name="Freeform 103"/>
            <p:cNvSpPr>
              <a:spLocks/>
            </p:cNvSpPr>
            <p:nvPr/>
          </p:nvSpPr>
          <p:spPr bwMode="auto">
            <a:xfrm>
              <a:off x="111776817" y="112196097"/>
              <a:ext cx="583528" cy="366698"/>
            </a:xfrm>
            <a:custGeom>
              <a:avLst/>
              <a:gdLst>
                <a:gd name="T0" fmla="*/ 183 w 183"/>
                <a:gd name="T1" fmla="*/ 115 h 115"/>
                <a:gd name="T2" fmla="*/ 183 w 183"/>
                <a:gd name="T3" fmla="*/ 4 h 115"/>
                <a:gd name="T4" fmla="*/ 179 w 183"/>
                <a:gd name="T5" fmla="*/ 0 h 115"/>
                <a:gd name="T6" fmla="*/ 4 w 183"/>
                <a:gd name="T7" fmla="*/ 0 h 115"/>
                <a:gd name="T8" fmla="*/ 0 w 183"/>
                <a:gd name="T9" fmla="*/ 4 h 115"/>
                <a:gd name="T10" fmla="*/ 0 w 183"/>
                <a:gd name="T11" fmla="*/ 115 h 115"/>
                <a:gd name="T12" fmla="*/ 183 w 183"/>
                <a:gd name="T13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15">
                  <a:moveTo>
                    <a:pt x="183" y="115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3" y="2"/>
                    <a:pt x="181" y="0"/>
                    <a:pt x="17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5"/>
                    <a:pt x="0" y="115"/>
                    <a:pt x="0" y="115"/>
                  </a:cubicBezTo>
                  <a:lnTo>
                    <a:pt x="183" y="115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2" name="Rectangle 104"/>
            <p:cNvSpPr>
              <a:spLocks noChangeArrowheads="1"/>
            </p:cNvSpPr>
            <p:nvPr/>
          </p:nvSpPr>
          <p:spPr bwMode="auto">
            <a:xfrm>
              <a:off x="111799138" y="112218418"/>
              <a:ext cx="538887" cy="322056"/>
            </a:xfrm>
            <a:prstGeom prst="rect">
              <a:avLst/>
            </a:pr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3" name="Freeform 105"/>
            <p:cNvSpPr>
              <a:spLocks/>
            </p:cNvSpPr>
            <p:nvPr/>
          </p:nvSpPr>
          <p:spPr bwMode="auto">
            <a:xfrm>
              <a:off x="111799138" y="112218418"/>
              <a:ext cx="538887" cy="322056"/>
            </a:xfrm>
            <a:custGeom>
              <a:avLst/>
              <a:gdLst>
                <a:gd name="T0" fmla="*/ 0 w 538887"/>
                <a:gd name="T1" fmla="*/ 322056 h 322056"/>
                <a:gd name="T2" fmla="*/ 538887 w 538887"/>
                <a:gd name="T3" fmla="*/ 0 h 322056"/>
                <a:gd name="T4" fmla="*/ 538887 w 538887"/>
                <a:gd name="T5" fmla="*/ 322056 h 322056"/>
                <a:gd name="T6" fmla="*/ 0 w 538887"/>
                <a:gd name="T7" fmla="*/ 322056 h 32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8887" h="322056">
                  <a:moveTo>
                    <a:pt x="0" y="322056"/>
                  </a:moveTo>
                  <a:lnTo>
                    <a:pt x="538887" y="0"/>
                  </a:lnTo>
                  <a:lnTo>
                    <a:pt x="538887" y="322056"/>
                  </a:lnTo>
                  <a:lnTo>
                    <a:pt x="0" y="322056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4" name="Freeform 106"/>
            <p:cNvSpPr>
              <a:spLocks/>
            </p:cNvSpPr>
            <p:nvPr/>
          </p:nvSpPr>
          <p:spPr bwMode="auto">
            <a:xfrm>
              <a:off x="112149892" y="112368285"/>
              <a:ext cx="143491" cy="124359"/>
            </a:xfrm>
            <a:custGeom>
              <a:avLst/>
              <a:gdLst>
                <a:gd name="T0" fmla="*/ 133925 w 143491"/>
                <a:gd name="T1" fmla="*/ 15944 h 124359"/>
                <a:gd name="T2" fmla="*/ 0 w 143491"/>
                <a:gd name="T3" fmla="*/ 0 h 124359"/>
                <a:gd name="T4" fmla="*/ 51019 w 143491"/>
                <a:gd name="T5" fmla="*/ 124359 h 124359"/>
                <a:gd name="T6" fmla="*/ 70151 w 143491"/>
                <a:gd name="T7" fmla="*/ 79717 h 124359"/>
                <a:gd name="T8" fmla="*/ 114793 w 143491"/>
                <a:gd name="T9" fmla="*/ 117981 h 124359"/>
                <a:gd name="T10" fmla="*/ 143491 w 143491"/>
                <a:gd name="T11" fmla="*/ 79717 h 124359"/>
                <a:gd name="T12" fmla="*/ 95661 w 143491"/>
                <a:gd name="T13" fmla="*/ 44642 h 124359"/>
                <a:gd name="T14" fmla="*/ 133925 w 143491"/>
                <a:gd name="T15" fmla="*/ 15944 h 124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491" h="124359">
                  <a:moveTo>
                    <a:pt x="133925" y="15944"/>
                  </a:moveTo>
                  <a:lnTo>
                    <a:pt x="0" y="0"/>
                  </a:lnTo>
                  <a:lnTo>
                    <a:pt x="51019" y="124359"/>
                  </a:lnTo>
                  <a:lnTo>
                    <a:pt x="70151" y="79717"/>
                  </a:lnTo>
                  <a:lnTo>
                    <a:pt x="114793" y="117981"/>
                  </a:lnTo>
                  <a:lnTo>
                    <a:pt x="143491" y="79717"/>
                  </a:lnTo>
                  <a:lnTo>
                    <a:pt x="95661" y="44642"/>
                  </a:lnTo>
                  <a:lnTo>
                    <a:pt x="133925" y="159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" name="Freeform 107"/>
            <p:cNvSpPr>
              <a:spLocks/>
            </p:cNvSpPr>
            <p:nvPr/>
          </p:nvSpPr>
          <p:spPr bwMode="auto">
            <a:xfrm>
              <a:off x="112149892" y="112368285"/>
              <a:ext cx="130736" cy="124359"/>
            </a:xfrm>
            <a:custGeom>
              <a:avLst/>
              <a:gdLst>
                <a:gd name="T0" fmla="*/ 0 w 130736"/>
                <a:gd name="T1" fmla="*/ 0 h 124359"/>
                <a:gd name="T2" fmla="*/ 0 w 130736"/>
                <a:gd name="T3" fmla="*/ 0 h 124359"/>
                <a:gd name="T4" fmla="*/ 51019 w 130736"/>
                <a:gd name="T5" fmla="*/ 124359 h 124359"/>
                <a:gd name="T6" fmla="*/ 70151 w 130736"/>
                <a:gd name="T7" fmla="*/ 79717 h 124359"/>
                <a:gd name="T8" fmla="*/ 114793 w 130736"/>
                <a:gd name="T9" fmla="*/ 117981 h 124359"/>
                <a:gd name="T10" fmla="*/ 130736 w 130736"/>
                <a:gd name="T11" fmla="*/ 98849 h 124359"/>
                <a:gd name="T12" fmla="*/ 0 w 130736"/>
                <a:gd name="T13" fmla="*/ 0 h 124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736" h="124359">
                  <a:moveTo>
                    <a:pt x="0" y="0"/>
                  </a:moveTo>
                  <a:lnTo>
                    <a:pt x="0" y="0"/>
                  </a:lnTo>
                  <a:lnTo>
                    <a:pt x="51019" y="124359"/>
                  </a:lnTo>
                  <a:lnTo>
                    <a:pt x="70151" y="79717"/>
                  </a:lnTo>
                  <a:lnTo>
                    <a:pt x="114793" y="117981"/>
                  </a:lnTo>
                  <a:lnTo>
                    <a:pt x="130736" y="98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" name="Freeform 108"/>
            <p:cNvSpPr>
              <a:spLocks/>
            </p:cNvSpPr>
            <p:nvPr/>
          </p:nvSpPr>
          <p:spPr bwMode="auto">
            <a:xfrm>
              <a:off x="111834213" y="112259870"/>
              <a:ext cx="210453" cy="213642"/>
            </a:xfrm>
            <a:custGeom>
              <a:avLst/>
              <a:gdLst>
                <a:gd name="T0" fmla="*/ 56 w 66"/>
                <a:gd name="T1" fmla="*/ 16 h 67"/>
                <a:gd name="T2" fmla="*/ 51 w 66"/>
                <a:gd name="T3" fmla="*/ 58 h 67"/>
                <a:gd name="T4" fmla="*/ 10 w 66"/>
                <a:gd name="T5" fmla="*/ 51 h 67"/>
                <a:gd name="T6" fmla="*/ 15 w 66"/>
                <a:gd name="T7" fmla="*/ 9 h 67"/>
                <a:gd name="T8" fmla="*/ 56 w 66"/>
                <a:gd name="T9" fmla="*/ 1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7">
                  <a:moveTo>
                    <a:pt x="56" y="16"/>
                  </a:moveTo>
                  <a:cubicBezTo>
                    <a:pt x="66" y="29"/>
                    <a:pt x="64" y="48"/>
                    <a:pt x="51" y="58"/>
                  </a:cubicBezTo>
                  <a:cubicBezTo>
                    <a:pt x="39" y="67"/>
                    <a:pt x="20" y="64"/>
                    <a:pt x="10" y="51"/>
                  </a:cubicBezTo>
                  <a:cubicBezTo>
                    <a:pt x="0" y="37"/>
                    <a:pt x="2" y="19"/>
                    <a:pt x="15" y="9"/>
                  </a:cubicBezTo>
                  <a:cubicBezTo>
                    <a:pt x="28" y="0"/>
                    <a:pt x="46" y="3"/>
                    <a:pt x="56" y="16"/>
                  </a:cubicBez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7" name="Freeform 109"/>
            <p:cNvSpPr>
              <a:spLocks/>
            </p:cNvSpPr>
            <p:nvPr/>
          </p:nvSpPr>
          <p:spPr bwMode="auto">
            <a:xfrm>
              <a:off x="111850156" y="112259870"/>
              <a:ext cx="191321" cy="204076"/>
            </a:xfrm>
            <a:custGeom>
              <a:avLst/>
              <a:gdLst>
                <a:gd name="T0" fmla="*/ 51 w 60"/>
                <a:gd name="T1" fmla="*/ 17 h 64"/>
                <a:gd name="T2" fmla="*/ 48 w 60"/>
                <a:gd name="T3" fmla="*/ 55 h 64"/>
                <a:gd name="T4" fmla="*/ 10 w 60"/>
                <a:gd name="T5" fmla="*/ 47 h 64"/>
                <a:gd name="T6" fmla="*/ 12 w 60"/>
                <a:gd name="T7" fmla="*/ 8 h 64"/>
                <a:gd name="T8" fmla="*/ 51 w 60"/>
                <a:gd name="T9" fmla="*/ 1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4">
                  <a:moveTo>
                    <a:pt x="51" y="17"/>
                  </a:moveTo>
                  <a:cubicBezTo>
                    <a:pt x="60" y="30"/>
                    <a:pt x="59" y="47"/>
                    <a:pt x="48" y="55"/>
                  </a:cubicBezTo>
                  <a:cubicBezTo>
                    <a:pt x="36" y="64"/>
                    <a:pt x="19" y="60"/>
                    <a:pt x="10" y="47"/>
                  </a:cubicBezTo>
                  <a:cubicBezTo>
                    <a:pt x="0" y="34"/>
                    <a:pt x="1" y="17"/>
                    <a:pt x="12" y="8"/>
                  </a:cubicBezTo>
                  <a:cubicBezTo>
                    <a:pt x="24" y="0"/>
                    <a:pt x="41" y="4"/>
                    <a:pt x="51" y="17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8" name="Freeform 110"/>
            <p:cNvSpPr>
              <a:spLocks/>
            </p:cNvSpPr>
            <p:nvPr/>
          </p:nvSpPr>
          <p:spPr bwMode="auto">
            <a:xfrm>
              <a:off x="111869289" y="112282191"/>
              <a:ext cx="153056" cy="159434"/>
            </a:xfrm>
            <a:custGeom>
              <a:avLst/>
              <a:gdLst>
                <a:gd name="T0" fmla="*/ 40 w 48"/>
                <a:gd name="T1" fmla="*/ 13 h 50"/>
                <a:gd name="T2" fmla="*/ 38 w 48"/>
                <a:gd name="T3" fmla="*/ 43 h 50"/>
                <a:gd name="T4" fmla="*/ 8 w 48"/>
                <a:gd name="T5" fmla="*/ 37 h 50"/>
                <a:gd name="T6" fmla="*/ 10 w 48"/>
                <a:gd name="T7" fmla="*/ 6 h 50"/>
                <a:gd name="T8" fmla="*/ 40 w 48"/>
                <a:gd name="T9" fmla="*/ 1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0">
                  <a:moveTo>
                    <a:pt x="40" y="13"/>
                  </a:moveTo>
                  <a:cubicBezTo>
                    <a:pt x="48" y="23"/>
                    <a:pt x="47" y="37"/>
                    <a:pt x="38" y="43"/>
                  </a:cubicBezTo>
                  <a:cubicBezTo>
                    <a:pt x="29" y="50"/>
                    <a:pt x="16" y="47"/>
                    <a:pt x="8" y="37"/>
                  </a:cubicBezTo>
                  <a:cubicBezTo>
                    <a:pt x="0" y="27"/>
                    <a:pt x="1" y="13"/>
                    <a:pt x="10" y="6"/>
                  </a:cubicBezTo>
                  <a:cubicBezTo>
                    <a:pt x="19" y="0"/>
                    <a:pt x="33" y="3"/>
                    <a:pt x="40" y="13"/>
                  </a:cubicBez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9" name="Freeform 111"/>
            <p:cNvSpPr>
              <a:spLocks noEditPoints="1"/>
            </p:cNvSpPr>
            <p:nvPr/>
          </p:nvSpPr>
          <p:spPr bwMode="auto">
            <a:xfrm>
              <a:off x="111910741" y="112310889"/>
              <a:ext cx="70151" cy="98849"/>
            </a:xfrm>
            <a:custGeom>
              <a:avLst/>
              <a:gdLst>
                <a:gd name="T0" fmla="*/ 14 w 22"/>
                <a:gd name="T1" fmla="*/ 29 h 31"/>
                <a:gd name="T2" fmla="*/ 11 w 22"/>
                <a:gd name="T3" fmla="*/ 27 h 31"/>
                <a:gd name="T4" fmla="*/ 11 w 22"/>
                <a:gd name="T5" fmla="*/ 26 h 31"/>
                <a:gd name="T6" fmla="*/ 13 w 22"/>
                <a:gd name="T7" fmla="*/ 26 h 31"/>
                <a:gd name="T8" fmla="*/ 17 w 22"/>
                <a:gd name="T9" fmla="*/ 25 h 31"/>
                <a:gd name="T10" fmla="*/ 9 w 22"/>
                <a:gd name="T11" fmla="*/ 17 h 31"/>
                <a:gd name="T12" fmla="*/ 4 w 22"/>
                <a:gd name="T13" fmla="*/ 17 h 31"/>
                <a:gd name="T14" fmla="*/ 0 w 22"/>
                <a:gd name="T15" fmla="*/ 12 h 31"/>
                <a:gd name="T16" fmla="*/ 1 w 22"/>
                <a:gd name="T17" fmla="*/ 7 h 31"/>
                <a:gd name="T18" fmla="*/ 1 w 22"/>
                <a:gd name="T19" fmla="*/ 2 h 31"/>
                <a:gd name="T20" fmla="*/ 1 w 22"/>
                <a:gd name="T21" fmla="*/ 1 h 31"/>
                <a:gd name="T22" fmla="*/ 4 w 22"/>
                <a:gd name="T23" fmla="*/ 3 h 31"/>
                <a:gd name="T24" fmla="*/ 10 w 22"/>
                <a:gd name="T25" fmla="*/ 3 h 31"/>
                <a:gd name="T26" fmla="*/ 10 w 22"/>
                <a:gd name="T27" fmla="*/ 5 h 31"/>
                <a:gd name="T28" fmla="*/ 9 w 22"/>
                <a:gd name="T29" fmla="*/ 5 h 31"/>
                <a:gd name="T30" fmla="*/ 6 w 22"/>
                <a:gd name="T31" fmla="*/ 6 h 31"/>
                <a:gd name="T32" fmla="*/ 13 w 22"/>
                <a:gd name="T33" fmla="*/ 13 h 31"/>
                <a:gd name="T34" fmla="*/ 18 w 22"/>
                <a:gd name="T35" fmla="*/ 13 h 31"/>
                <a:gd name="T36" fmla="*/ 22 w 22"/>
                <a:gd name="T37" fmla="*/ 18 h 31"/>
                <a:gd name="T38" fmla="*/ 22 w 22"/>
                <a:gd name="T39" fmla="*/ 24 h 31"/>
                <a:gd name="T40" fmla="*/ 21 w 22"/>
                <a:gd name="T41" fmla="*/ 29 h 31"/>
                <a:gd name="T42" fmla="*/ 21 w 22"/>
                <a:gd name="T43" fmla="*/ 31 h 31"/>
                <a:gd name="T44" fmla="*/ 18 w 22"/>
                <a:gd name="T45" fmla="*/ 28 h 31"/>
                <a:gd name="T46" fmla="*/ 5 w 22"/>
                <a:gd name="T47" fmla="*/ 14 h 31"/>
                <a:gd name="T48" fmla="*/ 8 w 22"/>
                <a:gd name="T49" fmla="*/ 14 h 31"/>
                <a:gd name="T50" fmla="*/ 4 w 22"/>
                <a:gd name="T51" fmla="*/ 7 h 31"/>
                <a:gd name="T52" fmla="*/ 3 w 22"/>
                <a:gd name="T53" fmla="*/ 10 h 31"/>
                <a:gd name="T54" fmla="*/ 4 w 22"/>
                <a:gd name="T55" fmla="*/ 13 h 31"/>
                <a:gd name="T56" fmla="*/ 17 w 22"/>
                <a:gd name="T57" fmla="*/ 16 h 31"/>
                <a:gd name="T58" fmla="*/ 14 w 22"/>
                <a:gd name="T59" fmla="*/ 16 h 31"/>
                <a:gd name="T60" fmla="*/ 18 w 22"/>
                <a:gd name="T61" fmla="*/ 24 h 31"/>
                <a:gd name="T62" fmla="*/ 20 w 22"/>
                <a:gd name="T63" fmla="*/ 21 h 31"/>
                <a:gd name="T64" fmla="*/ 19 w 22"/>
                <a:gd name="T6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" h="31">
                  <a:moveTo>
                    <a:pt x="18" y="28"/>
                  </a:moveTo>
                  <a:cubicBezTo>
                    <a:pt x="17" y="28"/>
                    <a:pt x="16" y="29"/>
                    <a:pt x="14" y="29"/>
                  </a:cubicBezTo>
                  <a:cubicBezTo>
                    <a:pt x="13" y="29"/>
                    <a:pt x="12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4" y="26"/>
                    <a:pt x="15" y="26"/>
                  </a:cubicBezTo>
                  <a:cubicBezTo>
                    <a:pt x="15" y="26"/>
                    <a:pt x="16" y="26"/>
                    <a:pt x="17" y="25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8" y="18"/>
                    <a:pt x="7" y="18"/>
                    <a:pt x="6" y="18"/>
                  </a:cubicBezTo>
                  <a:cubicBezTo>
                    <a:pt x="5" y="17"/>
                    <a:pt x="5" y="17"/>
                    <a:pt x="4" y="17"/>
                  </a:cubicBezTo>
                  <a:cubicBezTo>
                    <a:pt x="3" y="16"/>
                    <a:pt x="2" y="16"/>
                    <a:pt x="2" y="15"/>
                  </a:cubicBezTo>
                  <a:cubicBezTo>
                    <a:pt x="1" y="14"/>
                    <a:pt x="1" y="13"/>
                    <a:pt x="0" y="12"/>
                  </a:cubicBezTo>
                  <a:cubicBezTo>
                    <a:pt x="0" y="11"/>
                    <a:pt x="0" y="10"/>
                    <a:pt x="0" y="9"/>
                  </a:cubicBezTo>
                  <a:cubicBezTo>
                    <a:pt x="0" y="9"/>
                    <a:pt x="0" y="8"/>
                    <a:pt x="1" y="7"/>
                  </a:cubicBezTo>
                  <a:cubicBezTo>
                    <a:pt x="1" y="6"/>
                    <a:pt x="2" y="5"/>
                    <a:pt x="3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6" y="2"/>
                    <a:pt x="7" y="2"/>
                  </a:cubicBezTo>
                  <a:cubicBezTo>
                    <a:pt x="8" y="2"/>
                    <a:pt x="9" y="2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7" y="5"/>
                    <a:pt x="6" y="5"/>
                    <a:pt x="6" y="6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3" y="13"/>
                    <a:pt x="13" y="13"/>
                  </a:cubicBezTo>
                  <a:cubicBezTo>
                    <a:pt x="14" y="13"/>
                    <a:pt x="15" y="12"/>
                    <a:pt x="16" y="13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9" y="14"/>
                    <a:pt x="20" y="14"/>
                    <a:pt x="20" y="15"/>
                  </a:cubicBezTo>
                  <a:cubicBezTo>
                    <a:pt x="21" y="16"/>
                    <a:pt x="22" y="17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2" y="22"/>
                    <a:pt x="22" y="23"/>
                    <a:pt x="22" y="24"/>
                  </a:cubicBezTo>
                  <a:cubicBezTo>
                    <a:pt x="21" y="25"/>
                    <a:pt x="21" y="26"/>
                    <a:pt x="20" y="26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1" y="31"/>
                  </a:cubicBezTo>
                  <a:cubicBezTo>
                    <a:pt x="20" y="31"/>
                    <a:pt x="20" y="31"/>
                    <a:pt x="20" y="31"/>
                  </a:cubicBezTo>
                  <a:lnTo>
                    <a:pt x="18" y="28"/>
                  </a:lnTo>
                  <a:close/>
                  <a:moveTo>
                    <a:pt x="4" y="13"/>
                  </a:moveTo>
                  <a:cubicBezTo>
                    <a:pt x="4" y="13"/>
                    <a:pt x="4" y="14"/>
                    <a:pt x="5" y="14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8" y="14"/>
                    <a:pt x="9" y="14"/>
                    <a:pt x="9" y="1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3" y="8"/>
                    <a:pt x="3" y="8"/>
                  </a:cubicBezTo>
                  <a:cubicBezTo>
                    <a:pt x="3" y="9"/>
                    <a:pt x="3" y="9"/>
                    <a:pt x="3" y="10"/>
                  </a:cubicBezTo>
                  <a:cubicBezTo>
                    <a:pt x="3" y="10"/>
                    <a:pt x="3" y="11"/>
                    <a:pt x="3" y="11"/>
                  </a:cubicBezTo>
                  <a:cubicBezTo>
                    <a:pt x="3" y="12"/>
                    <a:pt x="3" y="12"/>
                    <a:pt x="4" y="13"/>
                  </a:cubicBezTo>
                  <a:close/>
                  <a:moveTo>
                    <a:pt x="19" y="17"/>
                  </a:moveTo>
                  <a:cubicBezTo>
                    <a:pt x="18" y="17"/>
                    <a:pt x="18" y="16"/>
                    <a:pt x="17" y="16"/>
                  </a:cubicBezTo>
                  <a:cubicBezTo>
                    <a:pt x="17" y="16"/>
                    <a:pt x="16" y="16"/>
                    <a:pt x="16" y="16"/>
                  </a:cubicBezTo>
                  <a:cubicBezTo>
                    <a:pt x="15" y="16"/>
                    <a:pt x="15" y="16"/>
                    <a:pt x="14" y="16"/>
                  </a:cubicBezTo>
                  <a:cubicBezTo>
                    <a:pt x="14" y="16"/>
                    <a:pt x="13" y="16"/>
                    <a:pt x="13" y="16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4"/>
                    <a:pt x="19" y="23"/>
                    <a:pt x="19" y="23"/>
                  </a:cubicBezTo>
                  <a:cubicBezTo>
                    <a:pt x="20" y="22"/>
                    <a:pt x="20" y="21"/>
                    <a:pt x="20" y="21"/>
                  </a:cubicBezTo>
                  <a:cubicBezTo>
                    <a:pt x="20" y="20"/>
                    <a:pt x="20" y="20"/>
                    <a:pt x="19" y="19"/>
                  </a:cubicBezTo>
                  <a:cubicBezTo>
                    <a:pt x="19" y="18"/>
                    <a:pt x="19" y="18"/>
                    <a:pt x="19" y="17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0" name="Freeform 112"/>
            <p:cNvSpPr>
              <a:spLocks/>
            </p:cNvSpPr>
            <p:nvPr/>
          </p:nvSpPr>
          <p:spPr bwMode="auto">
            <a:xfrm>
              <a:off x="111996836" y="112062173"/>
              <a:ext cx="197698" cy="204075"/>
            </a:xfrm>
            <a:custGeom>
              <a:avLst/>
              <a:gdLst>
                <a:gd name="T0" fmla="*/ 12 w 62"/>
                <a:gd name="T1" fmla="*/ 15 h 64"/>
                <a:gd name="T2" fmla="*/ 51 w 62"/>
                <a:gd name="T3" fmla="*/ 9 h 64"/>
                <a:gd name="T4" fmla="*/ 51 w 62"/>
                <a:gd name="T5" fmla="*/ 49 h 64"/>
                <a:gd name="T6" fmla="*/ 11 w 62"/>
                <a:gd name="T7" fmla="*/ 55 h 64"/>
                <a:gd name="T8" fmla="*/ 12 w 62"/>
                <a:gd name="T9" fmla="*/ 1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4">
                  <a:moveTo>
                    <a:pt x="12" y="15"/>
                  </a:moveTo>
                  <a:cubicBezTo>
                    <a:pt x="23" y="2"/>
                    <a:pt x="41" y="0"/>
                    <a:pt x="51" y="9"/>
                  </a:cubicBezTo>
                  <a:cubicBezTo>
                    <a:pt x="62" y="19"/>
                    <a:pt x="62" y="37"/>
                    <a:pt x="51" y="49"/>
                  </a:cubicBezTo>
                  <a:cubicBezTo>
                    <a:pt x="39" y="62"/>
                    <a:pt x="22" y="64"/>
                    <a:pt x="11" y="55"/>
                  </a:cubicBezTo>
                  <a:cubicBezTo>
                    <a:pt x="0" y="45"/>
                    <a:pt x="1" y="27"/>
                    <a:pt x="12" y="15"/>
                  </a:cubicBez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1" name="Freeform 113"/>
            <p:cNvSpPr>
              <a:spLocks/>
            </p:cNvSpPr>
            <p:nvPr/>
          </p:nvSpPr>
          <p:spPr bwMode="auto">
            <a:xfrm>
              <a:off x="111996836" y="112062173"/>
              <a:ext cx="184943" cy="191320"/>
            </a:xfrm>
            <a:custGeom>
              <a:avLst/>
              <a:gdLst>
                <a:gd name="T0" fmla="*/ 12 w 58"/>
                <a:gd name="T1" fmla="*/ 15 h 60"/>
                <a:gd name="T2" fmla="*/ 48 w 58"/>
                <a:gd name="T3" fmla="*/ 8 h 60"/>
                <a:gd name="T4" fmla="*/ 46 w 58"/>
                <a:gd name="T5" fmla="*/ 45 h 60"/>
                <a:gd name="T6" fmla="*/ 9 w 58"/>
                <a:gd name="T7" fmla="*/ 52 h 60"/>
                <a:gd name="T8" fmla="*/ 12 w 58"/>
                <a:gd name="T9" fmla="*/ 1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60">
                  <a:moveTo>
                    <a:pt x="12" y="15"/>
                  </a:moveTo>
                  <a:cubicBezTo>
                    <a:pt x="23" y="3"/>
                    <a:pt x="39" y="0"/>
                    <a:pt x="48" y="8"/>
                  </a:cubicBezTo>
                  <a:cubicBezTo>
                    <a:pt x="58" y="16"/>
                    <a:pt x="57" y="33"/>
                    <a:pt x="46" y="45"/>
                  </a:cubicBezTo>
                  <a:cubicBezTo>
                    <a:pt x="35" y="57"/>
                    <a:pt x="19" y="60"/>
                    <a:pt x="9" y="52"/>
                  </a:cubicBezTo>
                  <a:cubicBezTo>
                    <a:pt x="0" y="44"/>
                    <a:pt x="1" y="27"/>
                    <a:pt x="12" y="15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2" name="Freeform 114"/>
            <p:cNvSpPr>
              <a:spLocks/>
            </p:cNvSpPr>
            <p:nvPr/>
          </p:nvSpPr>
          <p:spPr bwMode="auto">
            <a:xfrm>
              <a:off x="112015968" y="112078116"/>
              <a:ext cx="143490" cy="153056"/>
            </a:xfrm>
            <a:custGeom>
              <a:avLst/>
              <a:gdLst>
                <a:gd name="T0" fmla="*/ 9 w 45"/>
                <a:gd name="T1" fmla="*/ 13 h 48"/>
                <a:gd name="T2" fmla="*/ 38 w 45"/>
                <a:gd name="T3" fmla="*/ 7 h 48"/>
                <a:gd name="T4" fmla="*/ 35 w 45"/>
                <a:gd name="T5" fmla="*/ 36 h 48"/>
                <a:gd name="T6" fmla="*/ 7 w 45"/>
                <a:gd name="T7" fmla="*/ 42 h 48"/>
                <a:gd name="T8" fmla="*/ 9 w 45"/>
                <a:gd name="T9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8">
                  <a:moveTo>
                    <a:pt x="9" y="13"/>
                  </a:moveTo>
                  <a:cubicBezTo>
                    <a:pt x="18" y="3"/>
                    <a:pt x="30" y="0"/>
                    <a:pt x="38" y="7"/>
                  </a:cubicBezTo>
                  <a:cubicBezTo>
                    <a:pt x="45" y="13"/>
                    <a:pt x="44" y="26"/>
                    <a:pt x="35" y="36"/>
                  </a:cubicBezTo>
                  <a:cubicBezTo>
                    <a:pt x="27" y="46"/>
                    <a:pt x="14" y="48"/>
                    <a:pt x="7" y="42"/>
                  </a:cubicBezTo>
                  <a:cubicBezTo>
                    <a:pt x="0" y="35"/>
                    <a:pt x="1" y="22"/>
                    <a:pt x="9" y="13"/>
                  </a:cubicBez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3" name="Freeform 115"/>
            <p:cNvSpPr>
              <a:spLocks noEditPoints="1"/>
            </p:cNvSpPr>
            <p:nvPr/>
          </p:nvSpPr>
          <p:spPr bwMode="auto">
            <a:xfrm>
              <a:off x="112044666" y="112113191"/>
              <a:ext cx="82906" cy="82906"/>
            </a:xfrm>
            <a:custGeom>
              <a:avLst/>
              <a:gdLst>
                <a:gd name="T0" fmla="*/ 25 w 26"/>
                <a:gd name="T1" fmla="*/ 7 h 26"/>
                <a:gd name="T2" fmla="*/ 24 w 26"/>
                <a:gd name="T3" fmla="*/ 11 h 26"/>
                <a:gd name="T4" fmla="*/ 23 w 26"/>
                <a:gd name="T5" fmla="*/ 11 h 26"/>
                <a:gd name="T6" fmla="*/ 22 w 26"/>
                <a:gd name="T7" fmla="*/ 9 h 26"/>
                <a:gd name="T8" fmla="*/ 21 w 26"/>
                <a:gd name="T9" fmla="*/ 6 h 26"/>
                <a:gd name="T10" fmla="*/ 15 w 26"/>
                <a:gd name="T11" fmla="*/ 15 h 26"/>
                <a:gd name="T12" fmla="*/ 15 w 26"/>
                <a:gd name="T13" fmla="*/ 20 h 26"/>
                <a:gd name="T14" fmla="*/ 11 w 26"/>
                <a:gd name="T15" fmla="*/ 24 h 26"/>
                <a:gd name="T16" fmla="*/ 6 w 26"/>
                <a:gd name="T17" fmla="*/ 25 h 26"/>
                <a:gd name="T18" fmla="*/ 2 w 26"/>
                <a:gd name="T19" fmla="*/ 26 h 26"/>
                <a:gd name="T20" fmla="*/ 1 w 26"/>
                <a:gd name="T21" fmla="*/ 26 h 26"/>
                <a:gd name="T22" fmla="*/ 3 w 26"/>
                <a:gd name="T23" fmla="*/ 23 h 26"/>
                <a:gd name="T24" fmla="*/ 1 w 26"/>
                <a:gd name="T25" fmla="*/ 17 h 26"/>
                <a:gd name="T26" fmla="*/ 3 w 26"/>
                <a:gd name="T27" fmla="*/ 17 h 26"/>
                <a:gd name="T28" fmla="*/ 4 w 26"/>
                <a:gd name="T29" fmla="*/ 18 h 26"/>
                <a:gd name="T30" fmla="*/ 5 w 26"/>
                <a:gd name="T31" fmla="*/ 21 h 26"/>
                <a:gd name="T32" fmla="*/ 10 w 26"/>
                <a:gd name="T33" fmla="*/ 12 h 26"/>
                <a:gd name="T34" fmla="*/ 10 w 26"/>
                <a:gd name="T35" fmla="*/ 7 h 26"/>
                <a:gd name="T36" fmla="*/ 14 w 26"/>
                <a:gd name="T37" fmla="*/ 3 h 26"/>
                <a:gd name="T38" fmla="*/ 19 w 26"/>
                <a:gd name="T39" fmla="*/ 2 h 26"/>
                <a:gd name="T40" fmla="*/ 24 w 26"/>
                <a:gd name="T41" fmla="*/ 0 h 26"/>
                <a:gd name="T42" fmla="*/ 26 w 26"/>
                <a:gd name="T43" fmla="*/ 0 h 26"/>
                <a:gd name="T44" fmla="*/ 23 w 26"/>
                <a:gd name="T45" fmla="*/ 4 h 26"/>
                <a:gd name="T46" fmla="*/ 12 w 26"/>
                <a:gd name="T47" fmla="*/ 20 h 26"/>
                <a:gd name="T48" fmla="*/ 12 w 26"/>
                <a:gd name="T49" fmla="*/ 17 h 26"/>
                <a:gd name="T50" fmla="*/ 6 w 26"/>
                <a:gd name="T51" fmla="*/ 22 h 26"/>
                <a:gd name="T52" fmla="*/ 9 w 26"/>
                <a:gd name="T53" fmla="*/ 22 h 26"/>
                <a:gd name="T54" fmla="*/ 11 w 26"/>
                <a:gd name="T55" fmla="*/ 21 h 26"/>
                <a:gd name="T56" fmla="*/ 13 w 26"/>
                <a:gd name="T57" fmla="*/ 8 h 26"/>
                <a:gd name="T58" fmla="*/ 13 w 26"/>
                <a:gd name="T59" fmla="*/ 10 h 26"/>
                <a:gd name="T60" fmla="*/ 20 w 26"/>
                <a:gd name="T61" fmla="*/ 5 h 26"/>
                <a:gd name="T62" fmla="*/ 17 w 26"/>
                <a:gd name="T63" fmla="*/ 4 h 26"/>
                <a:gd name="T64" fmla="*/ 14 w 26"/>
                <a:gd name="T6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" h="26">
                  <a:moveTo>
                    <a:pt x="23" y="4"/>
                  </a:moveTo>
                  <a:cubicBezTo>
                    <a:pt x="24" y="5"/>
                    <a:pt x="25" y="6"/>
                    <a:pt x="25" y="7"/>
                  </a:cubicBezTo>
                  <a:cubicBezTo>
                    <a:pt x="25" y="8"/>
                    <a:pt x="25" y="9"/>
                    <a:pt x="25" y="10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cubicBezTo>
                    <a:pt x="23" y="10"/>
                    <a:pt x="22" y="9"/>
                    <a:pt x="22" y="9"/>
                  </a:cubicBezTo>
                  <a:cubicBezTo>
                    <a:pt x="22" y="9"/>
                    <a:pt x="22" y="8"/>
                    <a:pt x="22" y="8"/>
                  </a:cubicBezTo>
                  <a:cubicBezTo>
                    <a:pt x="22" y="7"/>
                    <a:pt x="22" y="6"/>
                    <a:pt x="21" y="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4"/>
                    <a:pt x="15" y="14"/>
                    <a:pt x="15" y="15"/>
                  </a:cubicBezTo>
                  <a:cubicBezTo>
                    <a:pt x="15" y="16"/>
                    <a:pt x="15" y="17"/>
                    <a:pt x="15" y="17"/>
                  </a:cubicBezTo>
                  <a:cubicBezTo>
                    <a:pt x="15" y="18"/>
                    <a:pt x="15" y="19"/>
                    <a:pt x="15" y="20"/>
                  </a:cubicBezTo>
                  <a:cubicBezTo>
                    <a:pt x="15" y="21"/>
                    <a:pt x="14" y="21"/>
                    <a:pt x="13" y="22"/>
                  </a:cubicBezTo>
                  <a:cubicBezTo>
                    <a:pt x="13" y="23"/>
                    <a:pt x="12" y="24"/>
                    <a:pt x="11" y="24"/>
                  </a:cubicBezTo>
                  <a:cubicBezTo>
                    <a:pt x="10" y="25"/>
                    <a:pt x="10" y="25"/>
                    <a:pt x="9" y="25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5" y="25"/>
                    <a:pt x="4" y="24"/>
                    <a:pt x="4" y="24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2"/>
                    <a:pt x="1" y="21"/>
                    <a:pt x="1" y="20"/>
                  </a:cubicBezTo>
                  <a:cubicBezTo>
                    <a:pt x="1" y="19"/>
                    <a:pt x="1" y="18"/>
                    <a:pt x="1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8"/>
                    <a:pt x="4" y="18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5" y="21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0" y="13"/>
                    <a:pt x="10" y="12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9"/>
                    <a:pt x="10" y="8"/>
                    <a:pt x="10" y="7"/>
                  </a:cubicBezTo>
                  <a:cubicBezTo>
                    <a:pt x="10" y="7"/>
                    <a:pt x="11" y="6"/>
                    <a:pt x="12" y="5"/>
                  </a:cubicBezTo>
                  <a:cubicBezTo>
                    <a:pt x="12" y="4"/>
                    <a:pt x="13" y="3"/>
                    <a:pt x="14" y="3"/>
                  </a:cubicBezTo>
                  <a:cubicBezTo>
                    <a:pt x="15" y="2"/>
                    <a:pt x="16" y="2"/>
                    <a:pt x="17" y="2"/>
                  </a:cubicBezTo>
                  <a:cubicBezTo>
                    <a:pt x="18" y="1"/>
                    <a:pt x="19" y="1"/>
                    <a:pt x="19" y="2"/>
                  </a:cubicBezTo>
                  <a:cubicBezTo>
                    <a:pt x="20" y="2"/>
                    <a:pt x="21" y="2"/>
                    <a:pt x="22" y="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6" y="0"/>
                  </a:cubicBezTo>
                  <a:cubicBezTo>
                    <a:pt x="26" y="1"/>
                    <a:pt x="26" y="1"/>
                    <a:pt x="26" y="1"/>
                  </a:cubicBezTo>
                  <a:lnTo>
                    <a:pt x="23" y="4"/>
                  </a:lnTo>
                  <a:close/>
                  <a:moveTo>
                    <a:pt x="11" y="21"/>
                  </a:moveTo>
                  <a:cubicBezTo>
                    <a:pt x="12" y="20"/>
                    <a:pt x="12" y="20"/>
                    <a:pt x="12" y="20"/>
                  </a:cubicBezTo>
                  <a:cubicBezTo>
                    <a:pt x="12" y="19"/>
                    <a:pt x="12" y="19"/>
                    <a:pt x="12" y="18"/>
                  </a:cubicBezTo>
                  <a:cubicBezTo>
                    <a:pt x="12" y="18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7" y="22"/>
                    <a:pt x="7" y="22"/>
                  </a:cubicBezTo>
                  <a:cubicBezTo>
                    <a:pt x="8" y="22"/>
                    <a:pt x="8" y="23"/>
                    <a:pt x="9" y="22"/>
                  </a:cubicBezTo>
                  <a:cubicBezTo>
                    <a:pt x="9" y="22"/>
                    <a:pt x="10" y="22"/>
                    <a:pt x="10" y="22"/>
                  </a:cubicBezTo>
                  <a:cubicBezTo>
                    <a:pt x="11" y="22"/>
                    <a:pt x="11" y="21"/>
                    <a:pt x="11" y="21"/>
                  </a:cubicBezTo>
                  <a:close/>
                  <a:moveTo>
                    <a:pt x="14" y="6"/>
                  </a:moveTo>
                  <a:cubicBezTo>
                    <a:pt x="13" y="7"/>
                    <a:pt x="13" y="7"/>
                    <a:pt x="13" y="8"/>
                  </a:cubicBezTo>
                  <a:cubicBezTo>
                    <a:pt x="13" y="8"/>
                    <a:pt x="13" y="8"/>
                    <a:pt x="13" y="9"/>
                  </a:cubicBezTo>
                  <a:cubicBezTo>
                    <a:pt x="13" y="9"/>
                    <a:pt x="13" y="10"/>
                    <a:pt x="13" y="10"/>
                  </a:cubicBezTo>
                  <a:cubicBezTo>
                    <a:pt x="13" y="11"/>
                    <a:pt x="13" y="11"/>
                    <a:pt x="13" y="1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7" y="4"/>
                    <a:pt x="17" y="4"/>
                  </a:cubicBezTo>
                  <a:cubicBezTo>
                    <a:pt x="16" y="4"/>
                    <a:pt x="16" y="4"/>
                    <a:pt x="15" y="5"/>
                  </a:cubicBezTo>
                  <a:cubicBezTo>
                    <a:pt x="15" y="5"/>
                    <a:pt x="14" y="6"/>
                    <a:pt x="14" y="6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4" name="Freeform 116"/>
            <p:cNvSpPr>
              <a:spLocks/>
            </p:cNvSpPr>
            <p:nvPr/>
          </p:nvSpPr>
          <p:spPr bwMode="auto">
            <a:xfrm>
              <a:off x="112140326" y="112294946"/>
              <a:ext cx="6378" cy="47830"/>
            </a:xfrm>
            <a:custGeom>
              <a:avLst/>
              <a:gdLst>
                <a:gd name="T0" fmla="*/ 1 w 2"/>
                <a:gd name="T1" fmla="*/ 15 h 15"/>
                <a:gd name="T2" fmla="*/ 0 w 2"/>
                <a:gd name="T3" fmla="*/ 14 h 15"/>
                <a:gd name="T4" fmla="*/ 0 w 2"/>
                <a:gd name="T5" fmla="*/ 1 h 15"/>
                <a:gd name="T6" fmla="*/ 1 w 2"/>
                <a:gd name="T7" fmla="*/ 0 h 15"/>
                <a:gd name="T8" fmla="*/ 2 w 2"/>
                <a:gd name="T9" fmla="*/ 1 h 15"/>
                <a:gd name="T10" fmla="*/ 2 w 2"/>
                <a:gd name="T11" fmla="*/ 14 h 15"/>
                <a:gd name="T12" fmla="*/ 1 w 2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5">
                  <a:moveTo>
                    <a:pt x="1" y="15"/>
                  </a:moveTo>
                  <a:cubicBezTo>
                    <a:pt x="0" y="15"/>
                    <a:pt x="0" y="15"/>
                    <a:pt x="0" y="1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1" y="15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" name="Freeform 117"/>
            <p:cNvSpPr>
              <a:spLocks/>
            </p:cNvSpPr>
            <p:nvPr/>
          </p:nvSpPr>
          <p:spPr bwMode="auto">
            <a:xfrm>
              <a:off x="112082930" y="112326833"/>
              <a:ext cx="44642" cy="28698"/>
            </a:xfrm>
            <a:custGeom>
              <a:avLst/>
              <a:gdLst>
                <a:gd name="T0" fmla="*/ 13 w 14"/>
                <a:gd name="T1" fmla="*/ 9 h 9"/>
                <a:gd name="T2" fmla="*/ 12 w 14"/>
                <a:gd name="T3" fmla="*/ 9 h 9"/>
                <a:gd name="T4" fmla="*/ 1 w 14"/>
                <a:gd name="T5" fmla="*/ 2 h 9"/>
                <a:gd name="T6" fmla="*/ 1 w 14"/>
                <a:gd name="T7" fmla="*/ 1 h 9"/>
                <a:gd name="T8" fmla="*/ 2 w 14"/>
                <a:gd name="T9" fmla="*/ 0 h 9"/>
                <a:gd name="T10" fmla="*/ 13 w 14"/>
                <a:gd name="T11" fmla="*/ 7 h 9"/>
                <a:gd name="T12" fmla="*/ 13 w 14"/>
                <a:gd name="T13" fmla="*/ 8 h 9"/>
                <a:gd name="T14" fmla="*/ 13 w 14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13" y="9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8"/>
                    <a:pt x="13" y="8"/>
                  </a:cubicBezTo>
                  <a:cubicBezTo>
                    <a:pt x="13" y="9"/>
                    <a:pt x="13" y="9"/>
                    <a:pt x="13" y="9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" name="Freeform 118"/>
            <p:cNvSpPr>
              <a:spLocks/>
            </p:cNvSpPr>
            <p:nvPr/>
          </p:nvSpPr>
          <p:spPr bwMode="auto">
            <a:xfrm>
              <a:off x="112082930" y="112371474"/>
              <a:ext cx="44642" cy="28698"/>
            </a:xfrm>
            <a:custGeom>
              <a:avLst/>
              <a:gdLst>
                <a:gd name="T0" fmla="*/ 1 w 14"/>
                <a:gd name="T1" fmla="*/ 9 h 9"/>
                <a:gd name="T2" fmla="*/ 1 w 14"/>
                <a:gd name="T3" fmla="*/ 8 h 9"/>
                <a:gd name="T4" fmla="*/ 1 w 14"/>
                <a:gd name="T5" fmla="*/ 7 h 9"/>
                <a:gd name="T6" fmla="*/ 12 w 14"/>
                <a:gd name="T7" fmla="*/ 0 h 9"/>
                <a:gd name="T8" fmla="*/ 13 w 14"/>
                <a:gd name="T9" fmla="*/ 1 h 9"/>
                <a:gd name="T10" fmla="*/ 13 w 14"/>
                <a:gd name="T11" fmla="*/ 2 h 9"/>
                <a:gd name="T12" fmla="*/ 2 w 14"/>
                <a:gd name="T13" fmla="*/ 8 h 9"/>
                <a:gd name="T14" fmla="*/ 1 w 14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1" y="9"/>
                  </a:moveTo>
                  <a:cubicBezTo>
                    <a:pt x="1" y="9"/>
                    <a:pt x="1" y="8"/>
                    <a:pt x="1" y="8"/>
                  </a:cubicBezTo>
                  <a:cubicBezTo>
                    <a:pt x="0" y="8"/>
                    <a:pt x="0" y="7"/>
                    <a:pt x="1" y="7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4" y="2"/>
                    <a:pt x="13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1" y="9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7" name="Freeform 119"/>
            <p:cNvSpPr>
              <a:spLocks/>
            </p:cNvSpPr>
            <p:nvPr/>
          </p:nvSpPr>
          <p:spPr bwMode="auto">
            <a:xfrm>
              <a:off x="112140326" y="112384229"/>
              <a:ext cx="6378" cy="47830"/>
            </a:xfrm>
            <a:custGeom>
              <a:avLst/>
              <a:gdLst>
                <a:gd name="T0" fmla="*/ 1 w 2"/>
                <a:gd name="T1" fmla="*/ 15 h 15"/>
                <a:gd name="T2" fmla="*/ 0 w 2"/>
                <a:gd name="T3" fmla="*/ 14 h 15"/>
                <a:gd name="T4" fmla="*/ 0 w 2"/>
                <a:gd name="T5" fmla="*/ 1 h 15"/>
                <a:gd name="T6" fmla="*/ 1 w 2"/>
                <a:gd name="T7" fmla="*/ 0 h 15"/>
                <a:gd name="T8" fmla="*/ 2 w 2"/>
                <a:gd name="T9" fmla="*/ 1 h 15"/>
                <a:gd name="T10" fmla="*/ 2 w 2"/>
                <a:gd name="T11" fmla="*/ 14 h 15"/>
                <a:gd name="T12" fmla="*/ 1 w 2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5">
                  <a:moveTo>
                    <a:pt x="1" y="15"/>
                  </a:moveTo>
                  <a:cubicBezTo>
                    <a:pt x="0" y="15"/>
                    <a:pt x="0" y="14"/>
                    <a:pt x="0" y="1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5"/>
                    <a:pt x="1" y="15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8" name="Freeform 120"/>
            <p:cNvSpPr>
              <a:spLocks/>
            </p:cNvSpPr>
            <p:nvPr/>
          </p:nvSpPr>
          <p:spPr bwMode="auto">
            <a:xfrm>
              <a:off x="112159458" y="112326833"/>
              <a:ext cx="44642" cy="28698"/>
            </a:xfrm>
            <a:custGeom>
              <a:avLst/>
              <a:gdLst>
                <a:gd name="T0" fmla="*/ 1 w 14"/>
                <a:gd name="T1" fmla="*/ 9 h 9"/>
                <a:gd name="T2" fmla="*/ 1 w 14"/>
                <a:gd name="T3" fmla="*/ 8 h 9"/>
                <a:gd name="T4" fmla="*/ 1 w 14"/>
                <a:gd name="T5" fmla="*/ 7 h 9"/>
                <a:gd name="T6" fmla="*/ 12 w 14"/>
                <a:gd name="T7" fmla="*/ 0 h 9"/>
                <a:gd name="T8" fmla="*/ 13 w 14"/>
                <a:gd name="T9" fmla="*/ 1 h 9"/>
                <a:gd name="T10" fmla="*/ 13 w 14"/>
                <a:gd name="T11" fmla="*/ 2 h 9"/>
                <a:gd name="T12" fmla="*/ 2 w 14"/>
                <a:gd name="T13" fmla="*/ 9 h 9"/>
                <a:gd name="T14" fmla="*/ 1 w 14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1" y="9"/>
                  </a:moveTo>
                  <a:cubicBezTo>
                    <a:pt x="1" y="9"/>
                    <a:pt x="1" y="9"/>
                    <a:pt x="1" y="8"/>
                  </a:cubicBezTo>
                  <a:cubicBezTo>
                    <a:pt x="0" y="8"/>
                    <a:pt x="0" y="7"/>
                    <a:pt x="1" y="7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4" y="2"/>
                    <a:pt x="13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1" y="9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6"/>
          <p:cNvSpPr>
            <a:spLocks noChangeArrowheads="1"/>
          </p:cNvSpPr>
          <p:nvPr userDrawn="1"/>
        </p:nvSpPr>
        <p:spPr bwMode="auto">
          <a:xfrm>
            <a:off x="4569543" y="2458"/>
            <a:ext cx="4572000" cy="22860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 userDrawn="1"/>
        </p:nvSpPr>
        <p:spPr bwMode="auto">
          <a:xfrm>
            <a:off x="1" y="2458"/>
            <a:ext cx="4572000" cy="2286001"/>
          </a:xfrm>
          <a:prstGeom prst="rect">
            <a:avLst/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3810000" cy="916858"/>
          </a:xfrm>
        </p:spPr>
        <p:txBody>
          <a:bodyPr>
            <a:normAutofit/>
          </a:bodyPr>
          <a:lstStyle>
            <a:lvl1pPr>
              <a:defRPr sz="2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 </a:t>
            </a:r>
            <a:br>
              <a:rPr lang="en-US" dirty="0"/>
            </a:br>
            <a:r>
              <a:rPr lang="en-US" dirty="0"/>
              <a:t>with Text and Photo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38400"/>
            <a:ext cx="4648200" cy="40386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FontTx/>
              <a:buNone/>
              <a:defRPr sz="2400">
                <a:solidFill>
                  <a:schemeClr val="bg1"/>
                </a:solidFill>
              </a:defRPr>
            </a:lvl2pPr>
            <a:lvl3pPr>
              <a:buFontTx/>
              <a:buNone/>
              <a:defRPr sz="2000">
                <a:solidFill>
                  <a:schemeClr val="bg1"/>
                </a:solidFill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486400" y="2438400"/>
            <a:ext cx="3200400" cy="40386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1371600"/>
            <a:ext cx="3810000" cy="381000"/>
          </a:xfrm>
        </p:spPr>
        <p:txBody>
          <a:bodyPr>
            <a:normAutofit/>
          </a:bodyPr>
          <a:lstStyle>
            <a:lvl1pPr marL="0" indent="0" algn="l">
              <a:buNone/>
              <a:defRPr sz="1300" b="1" cap="none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content page with text and photo</a:t>
            </a:r>
          </a:p>
        </p:txBody>
      </p:sp>
      <p:sp>
        <p:nvSpPr>
          <p:cNvPr id="21" name="Rectangle 7"/>
          <p:cNvSpPr>
            <a:spLocks noChangeArrowheads="1"/>
          </p:cNvSpPr>
          <p:nvPr userDrawn="1"/>
        </p:nvSpPr>
        <p:spPr bwMode="auto">
          <a:xfrm>
            <a:off x="8382591" y="752266"/>
            <a:ext cx="768096" cy="768096"/>
          </a:xfrm>
          <a:prstGeom prst="rect">
            <a:avLst/>
          </a:prstGeom>
          <a:solidFill>
            <a:srgbClr val="9FAD3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1"/>
          <p:cNvSpPr>
            <a:spLocks noChangeArrowheads="1"/>
          </p:cNvSpPr>
          <p:nvPr userDrawn="1"/>
        </p:nvSpPr>
        <p:spPr bwMode="auto">
          <a:xfrm>
            <a:off x="7621033" y="752266"/>
            <a:ext cx="768096" cy="768096"/>
          </a:xfrm>
          <a:prstGeom prst="rect">
            <a:avLst/>
          </a:prstGeom>
          <a:solidFill>
            <a:srgbClr val="F9D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16"/>
          <p:cNvSpPr>
            <a:spLocks noChangeArrowheads="1"/>
          </p:cNvSpPr>
          <p:nvPr userDrawn="1"/>
        </p:nvSpPr>
        <p:spPr bwMode="auto">
          <a:xfrm>
            <a:off x="5336803" y="1520363"/>
            <a:ext cx="768096" cy="768096"/>
          </a:xfrm>
          <a:prstGeom prst="rect">
            <a:avLst/>
          </a:prstGeom>
          <a:solidFill>
            <a:srgbClr val="6ABEC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15"/>
          <p:cNvSpPr>
            <a:spLocks noChangeArrowheads="1"/>
          </p:cNvSpPr>
          <p:nvPr userDrawn="1"/>
        </p:nvSpPr>
        <p:spPr bwMode="auto">
          <a:xfrm>
            <a:off x="7621033" y="752266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FBB82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7"/>
          <p:cNvSpPr>
            <a:spLocks noChangeArrowheads="1"/>
          </p:cNvSpPr>
          <p:nvPr userDrawn="1"/>
        </p:nvSpPr>
        <p:spPr bwMode="auto">
          <a:xfrm>
            <a:off x="5336803" y="1520363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52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0"/>
          <p:cNvSpPr>
            <a:spLocks noChangeArrowheads="1"/>
          </p:cNvSpPr>
          <p:nvPr userDrawn="1"/>
        </p:nvSpPr>
        <p:spPr bwMode="auto">
          <a:xfrm>
            <a:off x="4572001" y="2458"/>
            <a:ext cx="768096" cy="768096"/>
          </a:xfrm>
          <a:prstGeom prst="rect">
            <a:avLst/>
          </a:prstGeom>
          <a:solidFill>
            <a:srgbClr val="B5DC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12"/>
          <p:cNvSpPr>
            <a:spLocks noChangeArrowheads="1"/>
          </p:cNvSpPr>
          <p:nvPr userDrawn="1"/>
        </p:nvSpPr>
        <p:spPr bwMode="auto">
          <a:xfrm>
            <a:off x="3429001" y="3430230"/>
            <a:ext cx="1143000" cy="1143000"/>
          </a:xfrm>
          <a:prstGeom prst="rect">
            <a:avLst/>
          </a:prstGeom>
          <a:solidFill>
            <a:srgbClr val="F07F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10"/>
          <p:cNvSpPr>
            <a:spLocks noChangeArrowheads="1"/>
          </p:cNvSpPr>
          <p:nvPr userDrawn="1"/>
        </p:nvSpPr>
        <p:spPr bwMode="auto">
          <a:xfrm>
            <a:off x="5336803" y="752266"/>
            <a:ext cx="768096" cy="768096"/>
          </a:xfrm>
          <a:prstGeom prst="rect">
            <a:avLst/>
          </a:prstGeom>
          <a:solidFill>
            <a:srgbClr val="C6C3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11"/>
          <p:cNvSpPr>
            <a:spLocks noChangeArrowheads="1"/>
          </p:cNvSpPr>
          <p:nvPr userDrawn="1"/>
        </p:nvSpPr>
        <p:spPr bwMode="auto">
          <a:xfrm>
            <a:off x="4572001" y="1520363"/>
            <a:ext cx="768096" cy="768096"/>
          </a:xfrm>
          <a:prstGeom prst="rect">
            <a:avLst/>
          </a:prstGeom>
          <a:solidFill>
            <a:srgbClr val="F9D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6"/>
          <p:cNvSpPr>
            <a:spLocks noChangeArrowheads="1"/>
          </p:cNvSpPr>
          <p:nvPr userDrawn="1"/>
        </p:nvSpPr>
        <p:spPr bwMode="auto">
          <a:xfrm>
            <a:off x="6103129" y="2458"/>
            <a:ext cx="1517904" cy="1517904"/>
          </a:xfrm>
          <a:prstGeom prst="rect">
            <a:avLst/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12"/>
          <p:cNvSpPr>
            <a:spLocks noChangeArrowheads="1"/>
          </p:cNvSpPr>
          <p:nvPr userDrawn="1"/>
        </p:nvSpPr>
        <p:spPr bwMode="auto">
          <a:xfrm>
            <a:off x="5336803" y="2458"/>
            <a:ext cx="768096" cy="768096"/>
          </a:xfrm>
          <a:prstGeom prst="rect">
            <a:avLst/>
          </a:prstGeom>
          <a:solidFill>
            <a:srgbClr val="F07F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18"/>
          <p:cNvSpPr>
            <a:spLocks noChangeArrowheads="1"/>
          </p:cNvSpPr>
          <p:nvPr userDrawn="1"/>
        </p:nvSpPr>
        <p:spPr bwMode="auto">
          <a:xfrm>
            <a:off x="7621033" y="1520363"/>
            <a:ext cx="768096" cy="768096"/>
          </a:xfrm>
          <a:prstGeom prst="rect">
            <a:avLst/>
          </a:prstGeom>
          <a:solidFill>
            <a:srgbClr val="4155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20"/>
          <p:cNvSpPr>
            <a:spLocks noChangeArrowheads="1"/>
          </p:cNvSpPr>
          <p:nvPr userDrawn="1"/>
        </p:nvSpPr>
        <p:spPr bwMode="auto">
          <a:xfrm>
            <a:off x="6103129" y="1520363"/>
            <a:ext cx="768096" cy="768096"/>
          </a:xfrm>
          <a:prstGeom prst="rect">
            <a:avLst/>
          </a:prstGeom>
          <a:solidFill>
            <a:srgbClr val="B5DC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ith Text an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6"/>
          <p:cNvSpPr>
            <a:spLocks noChangeArrowheads="1"/>
          </p:cNvSpPr>
          <p:nvPr userDrawn="1"/>
        </p:nvSpPr>
        <p:spPr bwMode="auto">
          <a:xfrm>
            <a:off x="4569543" y="2458"/>
            <a:ext cx="4572000" cy="22860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6"/>
          <p:cNvSpPr>
            <a:spLocks noChangeArrowheads="1"/>
          </p:cNvSpPr>
          <p:nvPr userDrawn="1"/>
        </p:nvSpPr>
        <p:spPr bwMode="auto">
          <a:xfrm>
            <a:off x="1" y="-30793"/>
            <a:ext cx="4572000" cy="1001709"/>
          </a:xfrm>
          <a:prstGeom prst="rect">
            <a:avLst/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5830" y="457200"/>
            <a:ext cx="3810000" cy="479342"/>
          </a:xfrm>
        </p:spPr>
        <p:txBody>
          <a:bodyPr>
            <a:normAutofit/>
          </a:bodyPr>
          <a:lstStyle>
            <a:lvl1pPr>
              <a:defRPr sz="2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24400" y="2438400"/>
            <a:ext cx="4385278" cy="40386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buFontTx/>
              <a:buNone/>
              <a:defRPr sz="2400">
                <a:solidFill>
                  <a:schemeClr val="bg1"/>
                </a:solidFill>
              </a:defRPr>
            </a:lvl2pPr>
            <a:lvl3pPr>
              <a:buFontTx/>
              <a:buNone/>
              <a:defRPr sz="2000">
                <a:solidFill>
                  <a:schemeClr val="bg1"/>
                </a:solidFill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0" y="970916"/>
            <a:ext cx="4572000" cy="58870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1" name="Rectangle 7"/>
          <p:cNvSpPr>
            <a:spLocks noChangeArrowheads="1"/>
          </p:cNvSpPr>
          <p:nvPr userDrawn="1"/>
        </p:nvSpPr>
        <p:spPr bwMode="auto">
          <a:xfrm>
            <a:off x="8382591" y="752266"/>
            <a:ext cx="768096" cy="768096"/>
          </a:xfrm>
          <a:prstGeom prst="rect">
            <a:avLst/>
          </a:prstGeom>
          <a:solidFill>
            <a:srgbClr val="9FAD3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1"/>
          <p:cNvSpPr>
            <a:spLocks noChangeArrowheads="1"/>
          </p:cNvSpPr>
          <p:nvPr userDrawn="1"/>
        </p:nvSpPr>
        <p:spPr bwMode="auto">
          <a:xfrm>
            <a:off x="7621033" y="752266"/>
            <a:ext cx="768096" cy="768096"/>
          </a:xfrm>
          <a:prstGeom prst="rect">
            <a:avLst/>
          </a:prstGeom>
          <a:solidFill>
            <a:srgbClr val="F9D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16"/>
          <p:cNvSpPr>
            <a:spLocks noChangeArrowheads="1"/>
          </p:cNvSpPr>
          <p:nvPr userDrawn="1"/>
        </p:nvSpPr>
        <p:spPr bwMode="auto">
          <a:xfrm>
            <a:off x="5336803" y="1520363"/>
            <a:ext cx="768096" cy="768096"/>
          </a:xfrm>
          <a:prstGeom prst="rect">
            <a:avLst/>
          </a:prstGeom>
          <a:solidFill>
            <a:srgbClr val="6ABEC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15"/>
          <p:cNvSpPr>
            <a:spLocks noChangeArrowheads="1"/>
          </p:cNvSpPr>
          <p:nvPr userDrawn="1"/>
        </p:nvSpPr>
        <p:spPr bwMode="auto">
          <a:xfrm>
            <a:off x="7621033" y="752266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FBB82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7"/>
          <p:cNvSpPr>
            <a:spLocks noChangeArrowheads="1"/>
          </p:cNvSpPr>
          <p:nvPr userDrawn="1"/>
        </p:nvSpPr>
        <p:spPr bwMode="auto">
          <a:xfrm>
            <a:off x="5336803" y="1520363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52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0"/>
          <p:cNvSpPr>
            <a:spLocks noChangeArrowheads="1"/>
          </p:cNvSpPr>
          <p:nvPr userDrawn="1"/>
        </p:nvSpPr>
        <p:spPr bwMode="auto">
          <a:xfrm>
            <a:off x="4572001" y="2458"/>
            <a:ext cx="768096" cy="768096"/>
          </a:xfrm>
          <a:prstGeom prst="rect">
            <a:avLst/>
          </a:prstGeom>
          <a:solidFill>
            <a:srgbClr val="B5DC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12"/>
          <p:cNvSpPr>
            <a:spLocks noChangeArrowheads="1"/>
          </p:cNvSpPr>
          <p:nvPr userDrawn="1"/>
        </p:nvSpPr>
        <p:spPr bwMode="auto">
          <a:xfrm>
            <a:off x="3429001" y="3430230"/>
            <a:ext cx="1143000" cy="1143000"/>
          </a:xfrm>
          <a:prstGeom prst="rect">
            <a:avLst/>
          </a:prstGeom>
          <a:solidFill>
            <a:srgbClr val="F07F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10"/>
          <p:cNvSpPr>
            <a:spLocks noChangeArrowheads="1"/>
          </p:cNvSpPr>
          <p:nvPr userDrawn="1"/>
        </p:nvSpPr>
        <p:spPr bwMode="auto">
          <a:xfrm>
            <a:off x="5336803" y="752266"/>
            <a:ext cx="768096" cy="768096"/>
          </a:xfrm>
          <a:prstGeom prst="rect">
            <a:avLst/>
          </a:prstGeom>
          <a:solidFill>
            <a:srgbClr val="C6C3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11"/>
          <p:cNvSpPr>
            <a:spLocks noChangeArrowheads="1"/>
          </p:cNvSpPr>
          <p:nvPr userDrawn="1"/>
        </p:nvSpPr>
        <p:spPr bwMode="auto">
          <a:xfrm>
            <a:off x="4572001" y="1520363"/>
            <a:ext cx="768096" cy="768096"/>
          </a:xfrm>
          <a:prstGeom prst="rect">
            <a:avLst/>
          </a:prstGeom>
          <a:solidFill>
            <a:srgbClr val="F9D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6"/>
          <p:cNvSpPr>
            <a:spLocks noChangeArrowheads="1"/>
          </p:cNvSpPr>
          <p:nvPr userDrawn="1"/>
        </p:nvSpPr>
        <p:spPr bwMode="auto">
          <a:xfrm>
            <a:off x="6103129" y="2458"/>
            <a:ext cx="1517904" cy="1517904"/>
          </a:xfrm>
          <a:prstGeom prst="rect">
            <a:avLst/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12"/>
          <p:cNvSpPr>
            <a:spLocks noChangeArrowheads="1"/>
          </p:cNvSpPr>
          <p:nvPr userDrawn="1"/>
        </p:nvSpPr>
        <p:spPr bwMode="auto">
          <a:xfrm>
            <a:off x="5336803" y="2458"/>
            <a:ext cx="768096" cy="768096"/>
          </a:xfrm>
          <a:prstGeom prst="rect">
            <a:avLst/>
          </a:prstGeom>
          <a:solidFill>
            <a:srgbClr val="F07F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18"/>
          <p:cNvSpPr>
            <a:spLocks noChangeArrowheads="1"/>
          </p:cNvSpPr>
          <p:nvPr userDrawn="1"/>
        </p:nvSpPr>
        <p:spPr bwMode="auto">
          <a:xfrm>
            <a:off x="7621033" y="1520363"/>
            <a:ext cx="768096" cy="768096"/>
          </a:xfrm>
          <a:prstGeom prst="rect">
            <a:avLst/>
          </a:prstGeom>
          <a:solidFill>
            <a:srgbClr val="4155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20"/>
          <p:cNvSpPr>
            <a:spLocks noChangeArrowheads="1"/>
          </p:cNvSpPr>
          <p:nvPr userDrawn="1"/>
        </p:nvSpPr>
        <p:spPr bwMode="auto">
          <a:xfrm>
            <a:off x="6103129" y="1520363"/>
            <a:ext cx="768096" cy="768096"/>
          </a:xfrm>
          <a:prstGeom prst="rect">
            <a:avLst/>
          </a:prstGeom>
          <a:solidFill>
            <a:srgbClr val="B5DC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00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0"/>
          <p:cNvSpPr>
            <a:spLocks noChangeArrowheads="1"/>
          </p:cNvSpPr>
          <p:nvPr userDrawn="1"/>
        </p:nvSpPr>
        <p:spPr bwMode="auto">
          <a:xfrm>
            <a:off x="5336803" y="752266"/>
            <a:ext cx="768096" cy="768096"/>
          </a:xfrm>
          <a:prstGeom prst="rect">
            <a:avLst/>
          </a:prstGeom>
          <a:solidFill>
            <a:srgbClr val="C6C3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6"/>
          <p:cNvSpPr>
            <a:spLocks noChangeArrowheads="1"/>
          </p:cNvSpPr>
          <p:nvPr userDrawn="1"/>
        </p:nvSpPr>
        <p:spPr bwMode="auto">
          <a:xfrm>
            <a:off x="6103129" y="2458"/>
            <a:ext cx="1517904" cy="1517904"/>
          </a:xfrm>
          <a:prstGeom prst="rect">
            <a:avLst/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6"/>
          <p:cNvSpPr>
            <a:spLocks noChangeArrowheads="1"/>
          </p:cNvSpPr>
          <p:nvPr userDrawn="1"/>
        </p:nvSpPr>
        <p:spPr bwMode="auto">
          <a:xfrm>
            <a:off x="1" y="2458"/>
            <a:ext cx="4572000" cy="2286001"/>
          </a:xfrm>
          <a:prstGeom prst="rect">
            <a:avLst/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7"/>
          <p:cNvSpPr>
            <a:spLocks noChangeArrowheads="1"/>
          </p:cNvSpPr>
          <p:nvPr userDrawn="1"/>
        </p:nvSpPr>
        <p:spPr bwMode="auto">
          <a:xfrm>
            <a:off x="6852937" y="1520363"/>
            <a:ext cx="768096" cy="768096"/>
          </a:xfrm>
          <a:prstGeom prst="rect">
            <a:avLst/>
          </a:prstGeom>
          <a:solidFill>
            <a:srgbClr val="9FAD3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1"/>
          <p:cNvSpPr>
            <a:spLocks noChangeArrowheads="1"/>
          </p:cNvSpPr>
          <p:nvPr userDrawn="1"/>
        </p:nvSpPr>
        <p:spPr bwMode="auto">
          <a:xfrm>
            <a:off x="7621033" y="752266"/>
            <a:ext cx="768096" cy="768096"/>
          </a:xfrm>
          <a:prstGeom prst="rect">
            <a:avLst/>
          </a:prstGeom>
          <a:solidFill>
            <a:srgbClr val="F9D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6"/>
          <p:cNvSpPr>
            <a:spLocks noChangeArrowheads="1"/>
          </p:cNvSpPr>
          <p:nvPr userDrawn="1"/>
        </p:nvSpPr>
        <p:spPr bwMode="auto">
          <a:xfrm>
            <a:off x="5336803" y="2458"/>
            <a:ext cx="768096" cy="768096"/>
          </a:xfrm>
          <a:prstGeom prst="rect">
            <a:avLst/>
          </a:prstGeom>
          <a:solidFill>
            <a:srgbClr val="6ABEC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17"/>
          <p:cNvSpPr>
            <a:spLocks noChangeArrowheads="1"/>
          </p:cNvSpPr>
          <p:nvPr userDrawn="1"/>
        </p:nvSpPr>
        <p:spPr bwMode="auto">
          <a:xfrm>
            <a:off x="5336803" y="2458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52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0"/>
          <p:cNvSpPr>
            <a:spLocks noChangeArrowheads="1"/>
          </p:cNvSpPr>
          <p:nvPr userDrawn="1"/>
        </p:nvSpPr>
        <p:spPr bwMode="auto">
          <a:xfrm>
            <a:off x="4572001" y="2458"/>
            <a:ext cx="768096" cy="768096"/>
          </a:xfrm>
          <a:prstGeom prst="rect">
            <a:avLst/>
          </a:prstGeom>
          <a:solidFill>
            <a:srgbClr val="B5DC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11"/>
          <p:cNvSpPr>
            <a:spLocks noChangeArrowheads="1"/>
          </p:cNvSpPr>
          <p:nvPr userDrawn="1"/>
        </p:nvSpPr>
        <p:spPr bwMode="auto">
          <a:xfrm>
            <a:off x="4572001" y="1520363"/>
            <a:ext cx="768096" cy="768096"/>
          </a:xfrm>
          <a:prstGeom prst="rect">
            <a:avLst/>
          </a:prstGeom>
          <a:solidFill>
            <a:srgbClr val="F9D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12"/>
          <p:cNvSpPr>
            <a:spLocks noChangeArrowheads="1"/>
          </p:cNvSpPr>
          <p:nvPr userDrawn="1"/>
        </p:nvSpPr>
        <p:spPr bwMode="auto">
          <a:xfrm>
            <a:off x="5340097" y="1520362"/>
            <a:ext cx="768096" cy="768096"/>
          </a:xfrm>
          <a:prstGeom prst="rect">
            <a:avLst/>
          </a:prstGeom>
          <a:solidFill>
            <a:srgbClr val="F07F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398"/>
            <a:ext cx="8302752" cy="40386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3886199" cy="914400"/>
          </a:xfrm>
        </p:spPr>
        <p:txBody>
          <a:bodyPr>
            <a:normAutofit/>
          </a:bodyPr>
          <a:lstStyle>
            <a:lvl1pPr>
              <a:defRPr sz="2600"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Content Page </a:t>
            </a:r>
            <a:br>
              <a:rPr lang="en-US" dirty="0"/>
            </a:br>
            <a:r>
              <a:rPr lang="en-US" dirty="0"/>
              <a:t>with Text and Table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1371600"/>
            <a:ext cx="3886199" cy="376518"/>
          </a:xfrm>
        </p:spPr>
        <p:txBody>
          <a:bodyPr>
            <a:normAutofit/>
          </a:bodyPr>
          <a:lstStyle>
            <a:lvl1pPr marL="0" indent="0" algn="l">
              <a:buNone/>
              <a:defRPr sz="130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content page with text and table</a:t>
            </a:r>
            <a:endParaRPr lang="en-US" dirty="0"/>
          </a:p>
        </p:txBody>
      </p:sp>
      <p:sp>
        <p:nvSpPr>
          <p:cNvPr id="32" name="Rectangle 12"/>
          <p:cNvSpPr>
            <a:spLocks noChangeArrowheads="1"/>
          </p:cNvSpPr>
          <p:nvPr userDrawn="1"/>
        </p:nvSpPr>
        <p:spPr bwMode="auto">
          <a:xfrm>
            <a:off x="8375904" y="2458"/>
            <a:ext cx="768096" cy="768096"/>
          </a:xfrm>
          <a:prstGeom prst="rect">
            <a:avLst/>
          </a:prstGeom>
          <a:solidFill>
            <a:srgbClr val="F07F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15"/>
          <p:cNvSpPr>
            <a:spLocks noChangeArrowheads="1"/>
          </p:cNvSpPr>
          <p:nvPr userDrawn="1"/>
        </p:nvSpPr>
        <p:spPr bwMode="auto">
          <a:xfrm>
            <a:off x="4572001" y="1520363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FBB82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21"/>
          <p:cNvSpPr>
            <a:spLocks noChangeArrowheads="1"/>
          </p:cNvSpPr>
          <p:nvPr userDrawn="1"/>
        </p:nvSpPr>
        <p:spPr bwMode="auto">
          <a:xfrm>
            <a:off x="8375904" y="1520363"/>
            <a:ext cx="768096" cy="768096"/>
          </a:xfrm>
          <a:prstGeom prst="rect">
            <a:avLst/>
          </a:prstGeom>
          <a:solidFill>
            <a:srgbClr val="4155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22"/>
          <p:cNvSpPr>
            <a:spLocks noChangeArrowheads="1"/>
          </p:cNvSpPr>
          <p:nvPr userDrawn="1"/>
        </p:nvSpPr>
        <p:spPr bwMode="auto">
          <a:xfrm>
            <a:off x="8375904" y="1520363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23"/>
          <p:cNvSpPr>
            <a:spLocks noChangeArrowheads="1"/>
          </p:cNvSpPr>
          <p:nvPr userDrawn="1"/>
        </p:nvSpPr>
        <p:spPr bwMode="auto">
          <a:xfrm>
            <a:off x="8375904" y="1520363"/>
            <a:ext cx="768096" cy="768096"/>
          </a:xfrm>
          <a:prstGeom prst="rect">
            <a:avLst/>
          </a:prstGeom>
          <a:solidFill>
            <a:srgbClr val="4155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AutoShape 24"/>
          <p:cNvSpPr>
            <a:spLocks noChangeArrowheads="1"/>
          </p:cNvSpPr>
          <p:nvPr userDrawn="1"/>
        </p:nvSpPr>
        <p:spPr bwMode="auto">
          <a:xfrm>
            <a:off x="8375904" y="1520363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10"/>
          <p:cNvSpPr>
            <a:spLocks noChangeArrowheads="1"/>
          </p:cNvSpPr>
          <p:nvPr userDrawn="1"/>
        </p:nvSpPr>
        <p:spPr bwMode="auto">
          <a:xfrm>
            <a:off x="7621033" y="1520363"/>
            <a:ext cx="768096" cy="768096"/>
          </a:xfrm>
          <a:prstGeom prst="rect">
            <a:avLst/>
          </a:prstGeom>
          <a:solidFill>
            <a:srgbClr val="C6C3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"/>
          <p:cNvGrpSpPr>
            <a:grpSpLocks/>
          </p:cNvGrpSpPr>
          <p:nvPr userDrawn="1"/>
        </p:nvGrpSpPr>
        <p:grpSpPr bwMode="auto">
          <a:xfrm>
            <a:off x="7732893" y="864754"/>
            <a:ext cx="544376" cy="543121"/>
            <a:chOff x="101387288" y="109210460"/>
            <a:chExt cx="688544" cy="688544"/>
          </a:xfrm>
        </p:grpSpPr>
        <p:sp>
          <p:nvSpPr>
            <p:cNvPr id="4" name="Oval 3"/>
            <p:cNvSpPr>
              <a:spLocks noChangeArrowheads="1"/>
            </p:cNvSpPr>
            <p:nvPr/>
          </p:nvSpPr>
          <p:spPr bwMode="auto">
            <a:xfrm>
              <a:off x="101387288" y="109210460"/>
              <a:ext cx="688544" cy="688544"/>
            </a:xfrm>
            <a:prstGeom prst="ellipse">
              <a:avLst/>
            </a:pr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101610427" y="109401722"/>
              <a:ext cx="446279" cy="490906"/>
            </a:xfrm>
            <a:custGeom>
              <a:avLst/>
              <a:gdLst>
                <a:gd name="T0" fmla="*/ 59 w 140"/>
                <a:gd name="T1" fmla="*/ 154 h 154"/>
                <a:gd name="T2" fmla="*/ 140 w 140"/>
                <a:gd name="T3" fmla="*/ 86 h 154"/>
                <a:gd name="T4" fmla="*/ 68 w 140"/>
                <a:gd name="T5" fmla="*/ 14 h 154"/>
                <a:gd name="T6" fmla="*/ 38 w 140"/>
                <a:gd name="T7" fmla="*/ 0 h 154"/>
                <a:gd name="T8" fmla="*/ 0 w 140"/>
                <a:gd name="T9" fmla="*/ 38 h 154"/>
                <a:gd name="T10" fmla="*/ 15 w 140"/>
                <a:gd name="T11" fmla="*/ 75 h 154"/>
                <a:gd name="T12" fmla="*/ 18 w 140"/>
                <a:gd name="T13" fmla="*/ 92 h 154"/>
                <a:gd name="T14" fmla="*/ 18 w 140"/>
                <a:gd name="T15" fmla="*/ 92 h 154"/>
                <a:gd name="T16" fmla="*/ 16 w 140"/>
                <a:gd name="T17" fmla="*/ 94 h 154"/>
                <a:gd name="T18" fmla="*/ 16 w 140"/>
                <a:gd name="T19" fmla="*/ 96 h 154"/>
                <a:gd name="T20" fmla="*/ 16 w 140"/>
                <a:gd name="T21" fmla="*/ 96 h 154"/>
                <a:gd name="T22" fmla="*/ 18 w 140"/>
                <a:gd name="T23" fmla="*/ 98 h 154"/>
                <a:gd name="T24" fmla="*/ 18 w 140"/>
                <a:gd name="T25" fmla="*/ 99 h 154"/>
                <a:gd name="T26" fmla="*/ 18 w 140"/>
                <a:gd name="T27" fmla="*/ 99 h 154"/>
                <a:gd name="T28" fmla="*/ 16 w 140"/>
                <a:gd name="T29" fmla="*/ 101 h 154"/>
                <a:gd name="T30" fmla="*/ 16 w 140"/>
                <a:gd name="T31" fmla="*/ 102 h 154"/>
                <a:gd name="T32" fmla="*/ 16 w 140"/>
                <a:gd name="T33" fmla="*/ 102 h 154"/>
                <a:gd name="T34" fmla="*/ 18 w 140"/>
                <a:gd name="T35" fmla="*/ 104 h 154"/>
                <a:gd name="T36" fmla="*/ 18 w 140"/>
                <a:gd name="T37" fmla="*/ 105 h 154"/>
                <a:gd name="T38" fmla="*/ 18 w 140"/>
                <a:gd name="T39" fmla="*/ 105 h 154"/>
                <a:gd name="T40" fmla="*/ 16 w 140"/>
                <a:gd name="T41" fmla="*/ 107 h 154"/>
                <a:gd name="T42" fmla="*/ 16 w 140"/>
                <a:gd name="T43" fmla="*/ 109 h 154"/>
                <a:gd name="T44" fmla="*/ 16 w 140"/>
                <a:gd name="T45" fmla="*/ 109 h 154"/>
                <a:gd name="T46" fmla="*/ 18 w 140"/>
                <a:gd name="T47" fmla="*/ 111 h 154"/>
                <a:gd name="T48" fmla="*/ 18 w 140"/>
                <a:gd name="T49" fmla="*/ 112 h 154"/>
                <a:gd name="T50" fmla="*/ 20 w 140"/>
                <a:gd name="T51" fmla="*/ 115 h 154"/>
                <a:gd name="T52" fmla="*/ 21 w 140"/>
                <a:gd name="T53" fmla="*/ 116 h 154"/>
                <a:gd name="T54" fmla="*/ 20 w 140"/>
                <a:gd name="T55" fmla="*/ 116 h 154"/>
                <a:gd name="T56" fmla="*/ 59 w 140"/>
                <a:gd name="T57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0" h="154">
                  <a:moveTo>
                    <a:pt x="59" y="154"/>
                  </a:moveTo>
                  <a:cubicBezTo>
                    <a:pt x="96" y="147"/>
                    <a:pt x="127" y="121"/>
                    <a:pt x="140" y="86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5"/>
                    <a:pt x="50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39"/>
                    <a:pt x="0" y="57"/>
                    <a:pt x="15" y="75"/>
                  </a:cubicBezTo>
                  <a:cubicBezTo>
                    <a:pt x="19" y="81"/>
                    <a:pt x="18" y="92"/>
                    <a:pt x="18" y="92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17" y="92"/>
                    <a:pt x="16" y="93"/>
                    <a:pt x="16" y="94"/>
                  </a:cubicBezTo>
                  <a:cubicBezTo>
                    <a:pt x="16" y="95"/>
                    <a:pt x="16" y="95"/>
                    <a:pt x="16" y="96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7" y="99"/>
                    <a:pt x="16" y="100"/>
                    <a:pt x="16" y="101"/>
                  </a:cubicBezTo>
                  <a:cubicBezTo>
                    <a:pt x="16" y="101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8" y="104"/>
                    <a:pt x="18" y="104"/>
                    <a:pt x="18" y="104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7" y="105"/>
                    <a:pt x="16" y="106"/>
                    <a:pt x="16" y="107"/>
                  </a:cubicBezTo>
                  <a:cubicBezTo>
                    <a:pt x="16" y="108"/>
                    <a:pt x="16" y="108"/>
                    <a:pt x="16" y="109"/>
                  </a:cubicBezTo>
                  <a:cubicBezTo>
                    <a:pt x="16" y="109"/>
                    <a:pt x="16" y="109"/>
                    <a:pt x="16" y="109"/>
                  </a:cubicBezTo>
                  <a:cubicBezTo>
                    <a:pt x="18" y="111"/>
                    <a:pt x="18" y="111"/>
                    <a:pt x="18" y="11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3"/>
                    <a:pt x="19" y="114"/>
                    <a:pt x="20" y="115"/>
                  </a:cubicBezTo>
                  <a:cubicBezTo>
                    <a:pt x="20" y="115"/>
                    <a:pt x="20" y="116"/>
                    <a:pt x="21" y="116"/>
                  </a:cubicBezTo>
                  <a:cubicBezTo>
                    <a:pt x="20" y="116"/>
                    <a:pt x="20" y="116"/>
                    <a:pt x="20" y="116"/>
                  </a:cubicBezTo>
                  <a:lnTo>
                    <a:pt x="59" y="154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01674181" y="109758745"/>
              <a:ext cx="114757" cy="15938"/>
            </a:xfrm>
            <a:custGeom>
              <a:avLst/>
              <a:gdLst>
                <a:gd name="T0" fmla="*/ 33 w 36"/>
                <a:gd name="T1" fmla="*/ 5 h 5"/>
                <a:gd name="T2" fmla="*/ 3 w 36"/>
                <a:gd name="T3" fmla="*/ 5 h 5"/>
                <a:gd name="T4" fmla="*/ 0 w 36"/>
                <a:gd name="T5" fmla="*/ 2 h 5"/>
                <a:gd name="T6" fmla="*/ 3 w 36"/>
                <a:gd name="T7" fmla="*/ 0 h 5"/>
                <a:gd name="T8" fmla="*/ 33 w 36"/>
                <a:gd name="T9" fmla="*/ 0 h 5"/>
                <a:gd name="T10" fmla="*/ 36 w 36"/>
                <a:gd name="T11" fmla="*/ 2 h 5"/>
                <a:gd name="T12" fmla="*/ 33 w 36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">
                  <a:moveTo>
                    <a:pt x="3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2"/>
                  </a:cubicBezTo>
                  <a:cubicBezTo>
                    <a:pt x="36" y="4"/>
                    <a:pt x="35" y="5"/>
                    <a:pt x="33" y="5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01610427" y="109401722"/>
              <a:ext cx="242265" cy="293269"/>
            </a:xfrm>
            <a:custGeom>
              <a:avLst/>
              <a:gdLst>
                <a:gd name="T0" fmla="*/ 0 w 76"/>
                <a:gd name="T1" fmla="*/ 38 h 92"/>
                <a:gd name="T2" fmla="*/ 38 w 76"/>
                <a:gd name="T3" fmla="*/ 0 h 92"/>
                <a:gd name="T4" fmla="*/ 76 w 76"/>
                <a:gd name="T5" fmla="*/ 38 h 92"/>
                <a:gd name="T6" fmla="*/ 61 w 76"/>
                <a:gd name="T7" fmla="*/ 75 h 92"/>
                <a:gd name="T8" fmla="*/ 57 w 76"/>
                <a:gd name="T9" fmla="*/ 92 h 92"/>
                <a:gd name="T10" fmla="*/ 41 w 76"/>
                <a:gd name="T11" fmla="*/ 92 h 92"/>
                <a:gd name="T12" fmla="*/ 35 w 76"/>
                <a:gd name="T13" fmla="*/ 92 h 92"/>
                <a:gd name="T14" fmla="*/ 18 w 76"/>
                <a:gd name="T15" fmla="*/ 92 h 92"/>
                <a:gd name="T16" fmla="*/ 15 w 76"/>
                <a:gd name="T17" fmla="*/ 75 h 92"/>
                <a:gd name="T18" fmla="*/ 0 w 76"/>
                <a:gd name="T19" fmla="*/ 3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92">
                  <a:moveTo>
                    <a:pt x="0" y="38"/>
                  </a:move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39"/>
                    <a:pt x="75" y="57"/>
                    <a:pt x="61" y="75"/>
                  </a:cubicBezTo>
                  <a:cubicBezTo>
                    <a:pt x="57" y="81"/>
                    <a:pt x="57" y="92"/>
                    <a:pt x="57" y="92"/>
                  </a:cubicBezTo>
                  <a:cubicBezTo>
                    <a:pt x="51" y="92"/>
                    <a:pt x="47" y="92"/>
                    <a:pt x="41" y="92"/>
                  </a:cubicBezTo>
                  <a:cubicBezTo>
                    <a:pt x="39" y="92"/>
                    <a:pt x="37" y="92"/>
                    <a:pt x="35" y="92"/>
                  </a:cubicBezTo>
                  <a:cubicBezTo>
                    <a:pt x="29" y="92"/>
                    <a:pt x="24" y="92"/>
                    <a:pt x="18" y="92"/>
                  </a:cubicBezTo>
                  <a:cubicBezTo>
                    <a:pt x="18" y="92"/>
                    <a:pt x="19" y="81"/>
                    <a:pt x="15" y="75"/>
                  </a:cubicBezTo>
                  <a:cubicBezTo>
                    <a:pt x="0" y="57"/>
                    <a:pt x="0" y="39"/>
                    <a:pt x="0" y="38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auto">
            <a:xfrm>
              <a:off x="101610427" y="109401722"/>
              <a:ext cx="121133" cy="293269"/>
            </a:xfrm>
            <a:custGeom>
              <a:avLst/>
              <a:gdLst>
                <a:gd name="T0" fmla="*/ 38 w 38"/>
                <a:gd name="T1" fmla="*/ 92 h 92"/>
                <a:gd name="T2" fmla="*/ 18 w 38"/>
                <a:gd name="T3" fmla="*/ 92 h 92"/>
                <a:gd name="T4" fmla="*/ 15 w 38"/>
                <a:gd name="T5" fmla="*/ 75 h 92"/>
                <a:gd name="T6" fmla="*/ 0 w 38"/>
                <a:gd name="T7" fmla="*/ 38 h 92"/>
                <a:gd name="T8" fmla="*/ 38 w 38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2">
                  <a:moveTo>
                    <a:pt x="38" y="92"/>
                  </a:moveTo>
                  <a:cubicBezTo>
                    <a:pt x="32" y="92"/>
                    <a:pt x="24" y="92"/>
                    <a:pt x="18" y="92"/>
                  </a:cubicBezTo>
                  <a:cubicBezTo>
                    <a:pt x="18" y="92"/>
                    <a:pt x="19" y="81"/>
                    <a:pt x="15" y="75"/>
                  </a:cubicBezTo>
                  <a:cubicBezTo>
                    <a:pt x="0" y="57"/>
                    <a:pt x="0" y="3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auto">
            <a:xfrm>
              <a:off x="101731560" y="109427224"/>
              <a:ext cx="95631" cy="95631"/>
            </a:xfrm>
            <a:custGeom>
              <a:avLst/>
              <a:gdLst>
                <a:gd name="T0" fmla="*/ 30 w 30"/>
                <a:gd name="T1" fmla="*/ 30 h 30"/>
                <a:gd name="T2" fmla="*/ 27 w 30"/>
                <a:gd name="T3" fmla="*/ 30 h 30"/>
                <a:gd name="T4" fmla="*/ 0 w 30"/>
                <a:gd name="T5" fmla="*/ 3 h 30"/>
                <a:gd name="T6" fmla="*/ 0 w 30"/>
                <a:gd name="T7" fmla="*/ 0 h 30"/>
                <a:gd name="T8" fmla="*/ 30 w 30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30" y="30"/>
                  </a:moveTo>
                  <a:cubicBezTo>
                    <a:pt x="27" y="30"/>
                    <a:pt x="27" y="30"/>
                    <a:pt x="27" y="30"/>
                  </a:cubicBezTo>
                  <a:cubicBezTo>
                    <a:pt x="27" y="15"/>
                    <a:pt x="15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30" y="13"/>
                    <a:pt x="30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auto">
            <a:xfrm>
              <a:off x="101747498" y="109577046"/>
              <a:ext cx="31877" cy="127508"/>
            </a:xfrm>
            <a:custGeom>
              <a:avLst/>
              <a:gdLst>
                <a:gd name="T0" fmla="*/ 9563 w 31877"/>
                <a:gd name="T1" fmla="*/ 127508 h 127508"/>
                <a:gd name="T2" fmla="*/ 0 w 31877"/>
                <a:gd name="T3" fmla="*/ 127508 h 127508"/>
                <a:gd name="T4" fmla="*/ 19126 w 31877"/>
                <a:gd name="T5" fmla="*/ 0 h 127508"/>
                <a:gd name="T6" fmla="*/ 31877 w 31877"/>
                <a:gd name="T7" fmla="*/ 3188 h 127508"/>
                <a:gd name="T8" fmla="*/ 9563 w 31877"/>
                <a:gd name="T9" fmla="*/ 127508 h 127508"/>
                <a:gd name="T10" fmla="*/ 9563 w 31877"/>
                <a:gd name="T11" fmla="*/ 127508 h 127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877" h="127508">
                  <a:moveTo>
                    <a:pt x="9563" y="127508"/>
                  </a:moveTo>
                  <a:lnTo>
                    <a:pt x="0" y="127508"/>
                  </a:lnTo>
                  <a:lnTo>
                    <a:pt x="19126" y="0"/>
                  </a:lnTo>
                  <a:lnTo>
                    <a:pt x="31877" y="3188"/>
                  </a:lnTo>
                  <a:lnTo>
                    <a:pt x="9563" y="127508"/>
                  </a:lnTo>
                  <a:lnTo>
                    <a:pt x="9563" y="127508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"/>
            <p:cNvSpPr>
              <a:spLocks/>
            </p:cNvSpPr>
            <p:nvPr/>
          </p:nvSpPr>
          <p:spPr bwMode="auto">
            <a:xfrm>
              <a:off x="101683744" y="109577046"/>
              <a:ext cx="31877" cy="127508"/>
            </a:xfrm>
            <a:custGeom>
              <a:avLst/>
              <a:gdLst>
                <a:gd name="T0" fmla="*/ 19126 w 31877"/>
                <a:gd name="T1" fmla="*/ 127508 h 127508"/>
                <a:gd name="T2" fmla="*/ 0 w 31877"/>
                <a:gd name="T3" fmla="*/ 3188 h 127508"/>
                <a:gd name="T4" fmla="*/ 9563 w 31877"/>
                <a:gd name="T5" fmla="*/ 0 h 127508"/>
                <a:gd name="T6" fmla="*/ 31877 w 31877"/>
                <a:gd name="T7" fmla="*/ 127508 h 127508"/>
                <a:gd name="T8" fmla="*/ 19126 w 31877"/>
                <a:gd name="T9" fmla="*/ 127508 h 127508"/>
                <a:gd name="T10" fmla="*/ 19126 w 31877"/>
                <a:gd name="T11" fmla="*/ 127508 h 127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877" h="127508">
                  <a:moveTo>
                    <a:pt x="19126" y="127508"/>
                  </a:moveTo>
                  <a:lnTo>
                    <a:pt x="0" y="3188"/>
                  </a:lnTo>
                  <a:lnTo>
                    <a:pt x="9563" y="0"/>
                  </a:lnTo>
                  <a:lnTo>
                    <a:pt x="31877" y="127508"/>
                  </a:lnTo>
                  <a:lnTo>
                    <a:pt x="19126" y="127508"/>
                  </a:lnTo>
                  <a:lnTo>
                    <a:pt x="19126" y="127508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auto">
            <a:xfrm>
              <a:off x="101690119" y="109577046"/>
              <a:ext cx="82881" cy="19126"/>
            </a:xfrm>
            <a:custGeom>
              <a:avLst/>
              <a:gdLst>
                <a:gd name="T0" fmla="*/ 26 w 26"/>
                <a:gd name="T1" fmla="*/ 6 h 6"/>
                <a:gd name="T2" fmla="*/ 23 w 26"/>
                <a:gd name="T3" fmla="*/ 3 h 6"/>
                <a:gd name="T4" fmla="*/ 23 w 26"/>
                <a:gd name="T5" fmla="*/ 2 h 6"/>
                <a:gd name="T6" fmla="*/ 22 w 26"/>
                <a:gd name="T7" fmla="*/ 3 h 6"/>
                <a:gd name="T8" fmla="*/ 20 w 26"/>
                <a:gd name="T9" fmla="*/ 6 h 6"/>
                <a:gd name="T10" fmla="*/ 17 w 26"/>
                <a:gd name="T11" fmla="*/ 3 h 6"/>
                <a:gd name="T12" fmla="*/ 16 w 26"/>
                <a:gd name="T13" fmla="*/ 2 h 6"/>
                <a:gd name="T14" fmla="*/ 16 w 26"/>
                <a:gd name="T15" fmla="*/ 3 h 6"/>
                <a:gd name="T16" fmla="*/ 13 w 26"/>
                <a:gd name="T17" fmla="*/ 6 h 6"/>
                <a:gd name="T18" fmla="*/ 11 w 26"/>
                <a:gd name="T19" fmla="*/ 3 h 6"/>
                <a:gd name="T20" fmla="*/ 10 w 26"/>
                <a:gd name="T21" fmla="*/ 2 h 6"/>
                <a:gd name="T22" fmla="*/ 9 w 26"/>
                <a:gd name="T23" fmla="*/ 3 h 6"/>
                <a:gd name="T24" fmla="*/ 7 w 26"/>
                <a:gd name="T25" fmla="*/ 6 h 6"/>
                <a:gd name="T26" fmla="*/ 4 w 26"/>
                <a:gd name="T27" fmla="*/ 3 h 6"/>
                <a:gd name="T28" fmla="*/ 4 w 26"/>
                <a:gd name="T29" fmla="*/ 2 h 6"/>
                <a:gd name="T30" fmla="*/ 3 w 26"/>
                <a:gd name="T31" fmla="*/ 3 h 6"/>
                <a:gd name="T32" fmla="*/ 0 w 26"/>
                <a:gd name="T33" fmla="*/ 6 h 6"/>
                <a:gd name="T34" fmla="*/ 0 w 26"/>
                <a:gd name="T35" fmla="*/ 4 h 6"/>
                <a:gd name="T36" fmla="*/ 1 w 26"/>
                <a:gd name="T37" fmla="*/ 3 h 6"/>
                <a:gd name="T38" fmla="*/ 4 w 26"/>
                <a:gd name="T39" fmla="*/ 0 h 6"/>
                <a:gd name="T40" fmla="*/ 6 w 26"/>
                <a:gd name="T41" fmla="*/ 3 h 6"/>
                <a:gd name="T42" fmla="*/ 7 w 26"/>
                <a:gd name="T43" fmla="*/ 4 h 6"/>
                <a:gd name="T44" fmla="*/ 8 w 26"/>
                <a:gd name="T45" fmla="*/ 3 h 6"/>
                <a:gd name="T46" fmla="*/ 10 w 26"/>
                <a:gd name="T47" fmla="*/ 0 h 6"/>
                <a:gd name="T48" fmla="*/ 12 w 26"/>
                <a:gd name="T49" fmla="*/ 3 h 6"/>
                <a:gd name="T50" fmla="*/ 13 w 26"/>
                <a:gd name="T51" fmla="*/ 4 h 6"/>
                <a:gd name="T52" fmla="*/ 14 w 26"/>
                <a:gd name="T53" fmla="*/ 3 h 6"/>
                <a:gd name="T54" fmla="*/ 16 w 26"/>
                <a:gd name="T55" fmla="*/ 0 h 6"/>
                <a:gd name="T56" fmla="*/ 19 w 26"/>
                <a:gd name="T57" fmla="*/ 3 h 6"/>
                <a:gd name="T58" fmla="*/ 20 w 26"/>
                <a:gd name="T59" fmla="*/ 4 h 6"/>
                <a:gd name="T60" fmla="*/ 20 w 26"/>
                <a:gd name="T61" fmla="*/ 3 h 6"/>
                <a:gd name="T62" fmla="*/ 23 w 26"/>
                <a:gd name="T63" fmla="*/ 0 h 6"/>
                <a:gd name="T64" fmla="*/ 25 w 26"/>
                <a:gd name="T65" fmla="*/ 3 h 6"/>
                <a:gd name="T66" fmla="*/ 26 w 26"/>
                <a:gd name="T67" fmla="*/ 4 h 6"/>
                <a:gd name="T68" fmla="*/ 26 w 26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" h="6">
                  <a:moveTo>
                    <a:pt x="26" y="6"/>
                  </a:moveTo>
                  <a:cubicBezTo>
                    <a:pt x="25" y="6"/>
                    <a:pt x="24" y="4"/>
                    <a:pt x="23" y="3"/>
                  </a:cubicBezTo>
                  <a:cubicBezTo>
                    <a:pt x="23" y="3"/>
                    <a:pt x="23" y="2"/>
                    <a:pt x="23" y="2"/>
                  </a:cubicBezTo>
                  <a:cubicBezTo>
                    <a:pt x="22" y="2"/>
                    <a:pt x="22" y="3"/>
                    <a:pt x="22" y="3"/>
                  </a:cubicBezTo>
                  <a:cubicBezTo>
                    <a:pt x="22" y="4"/>
                    <a:pt x="21" y="6"/>
                    <a:pt x="20" y="6"/>
                  </a:cubicBezTo>
                  <a:cubicBezTo>
                    <a:pt x="18" y="6"/>
                    <a:pt x="18" y="4"/>
                    <a:pt x="17" y="3"/>
                  </a:cubicBezTo>
                  <a:cubicBezTo>
                    <a:pt x="17" y="3"/>
                    <a:pt x="17" y="2"/>
                    <a:pt x="16" y="2"/>
                  </a:cubicBezTo>
                  <a:cubicBezTo>
                    <a:pt x="16" y="2"/>
                    <a:pt x="16" y="3"/>
                    <a:pt x="16" y="3"/>
                  </a:cubicBezTo>
                  <a:cubicBezTo>
                    <a:pt x="15" y="4"/>
                    <a:pt x="15" y="6"/>
                    <a:pt x="13" y="6"/>
                  </a:cubicBezTo>
                  <a:cubicBezTo>
                    <a:pt x="12" y="6"/>
                    <a:pt x="11" y="4"/>
                    <a:pt x="11" y="3"/>
                  </a:cubicBezTo>
                  <a:cubicBezTo>
                    <a:pt x="11" y="3"/>
                    <a:pt x="10" y="2"/>
                    <a:pt x="10" y="2"/>
                  </a:cubicBezTo>
                  <a:cubicBezTo>
                    <a:pt x="10" y="2"/>
                    <a:pt x="9" y="3"/>
                    <a:pt x="9" y="3"/>
                  </a:cubicBezTo>
                  <a:cubicBezTo>
                    <a:pt x="9" y="4"/>
                    <a:pt x="8" y="6"/>
                    <a:pt x="7" y="6"/>
                  </a:cubicBezTo>
                  <a:cubicBezTo>
                    <a:pt x="5" y="6"/>
                    <a:pt x="5" y="4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6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2" y="2"/>
                    <a:pt x="2" y="0"/>
                    <a:pt x="4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3"/>
                    <a:pt x="7" y="4"/>
                    <a:pt x="7" y="4"/>
                  </a:cubicBezTo>
                  <a:cubicBezTo>
                    <a:pt x="7" y="4"/>
                    <a:pt x="7" y="3"/>
                    <a:pt x="8" y="3"/>
                  </a:cubicBezTo>
                  <a:cubicBezTo>
                    <a:pt x="8" y="2"/>
                    <a:pt x="9" y="0"/>
                    <a:pt x="10" y="0"/>
                  </a:cubicBezTo>
                  <a:cubicBezTo>
                    <a:pt x="11" y="0"/>
                    <a:pt x="12" y="2"/>
                    <a:pt x="12" y="3"/>
                  </a:cubicBezTo>
                  <a:cubicBezTo>
                    <a:pt x="13" y="3"/>
                    <a:pt x="13" y="4"/>
                    <a:pt x="13" y="4"/>
                  </a:cubicBezTo>
                  <a:cubicBezTo>
                    <a:pt x="13" y="4"/>
                    <a:pt x="14" y="3"/>
                    <a:pt x="14" y="3"/>
                  </a:cubicBezTo>
                  <a:cubicBezTo>
                    <a:pt x="14" y="2"/>
                    <a:pt x="15" y="0"/>
                    <a:pt x="16" y="0"/>
                  </a:cubicBezTo>
                  <a:cubicBezTo>
                    <a:pt x="18" y="0"/>
                    <a:pt x="18" y="2"/>
                    <a:pt x="19" y="3"/>
                  </a:cubicBezTo>
                  <a:cubicBezTo>
                    <a:pt x="19" y="3"/>
                    <a:pt x="19" y="4"/>
                    <a:pt x="20" y="4"/>
                  </a:cubicBezTo>
                  <a:cubicBezTo>
                    <a:pt x="20" y="4"/>
                    <a:pt x="20" y="3"/>
                    <a:pt x="20" y="3"/>
                  </a:cubicBezTo>
                  <a:cubicBezTo>
                    <a:pt x="21" y="2"/>
                    <a:pt x="21" y="0"/>
                    <a:pt x="23" y="0"/>
                  </a:cubicBezTo>
                  <a:cubicBezTo>
                    <a:pt x="24" y="0"/>
                    <a:pt x="25" y="2"/>
                    <a:pt x="25" y="3"/>
                  </a:cubicBezTo>
                  <a:cubicBezTo>
                    <a:pt x="25" y="3"/>
                    <a:pt x="26" y="4"/>
                    <a:pt x="26" y="4"/>
                  </a:cubicBezTo>
                  <a:cubicBezTo>
                    <a:pt x="26" y="6"/>
                    <a:pt x="26" y="6"/>
                    <a:pt x="26" y="6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auto">
            <a:xfrm>
              <a:off x="101667806" y="109694991"/>
              <a:ext cx="124320" cy="73317"/>
            </a:xfrm>
            <a:custGeom>
              <a:avLst/>
              <a:gdLst>
                <a:gd name="T0" fmla="*/ 39 w 39"/>
                <a:gd name="T1" fmla="*/ 0 h 23"/>
                <a:gd name="T2" fmla="*/ 39 w 39"/>
                <a:gd name="T3" fmla="*/ 20 h 23"/>
                <a:gd name="T4" fmla="*/ 37 w 39"/>
                <a:gd name="T5" fmla="*/ 23 h 23"/>
                <a:gd name="T6" fmla="*/ 3 w 39"/>
                <a:gd name="T7" fmla="*/ 23 h 23"/>
                <a:gd name="T8" fmla="*/ 0 w 39"/>
                <a:gd name="T9" fmla="*/ 20 h 23"/>
                <a:gd name="T10" fmla="*/ 0 w 39"/>
                <a:gd name="T11" fmla="*/ 0 h 23"/>
                <a:gd name="T12" fmla="*/ 39 w 39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23">
                  <a:moveTo>
                    <a:pt x="39" y="0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39" y="22"/>
                    <a:pt x="38" y="23"/>
                    <a:pt x="37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3"/>
                    <a:pt x="0" y="22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auto">
            <a:xfrm>
              <a:off x="101667806" y="109701366"/>
              <a:ext cx="127508" cy="0"/>
            </a:xfrm>
            <a:custGeom>
              <a:avLst/>
              <a:gdLst>
                <a:gd name="T0" fmla="*/ 127508 w 127508"/>
                <a:gd name="T1" fmla="*/ 0 w 127508"/>
                <a:gd name="T2" fmla="*/ 127508 w 12750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7508">
                  <a:moveTo>
                    <a:pt x="127508" y="0"/>
                  </a:moveTo>
                  <a:lnTo>
                    <a:pt x="0" y="0"/>
                  </a:lnTo>
                  <a:lnTo>
                    <a:pt x="127508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14"/>
            <p:cNvSpPr>
              <a:spLocks noChangeShapeType="1"/>
            </p:cNvSpPr>
            <p:nvPr/>
          </p:nvSpPr>
          <p:spPr bwMode="auto">
            <a:xfrm flipH="1">
              <a:off x="101667806" y="109701366"/>
              <a:ext cx="12750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auto">
            <a:xfrm>
              <a:off x="101661430" y="109694991"/>
              <a:ext cx="140259" cy="12751"/>
            </a:xfrm>
            <a:custGeom>
              <a:avLst/>
              <a:gdLst>
                <a:gd name="T0" fmla="*/ 42 w 44"/>
                <a:gd name="T1" fmla="*/ 4 h 4"/>
                <a:gd name="T2" fmla="*/ 2 w 44"/>
                <a:gd name="T3" fmla="*/ 4 h 4"/>
                <a:gd name="T4" fmla="*/ 0 w 44"/>
                <a:gd name="T5" fmla="*/ 2 h 4"/>
                <a:gd name="T6" fmla="*/ 2 w 44"/>
                <a:gd name="T7" fmla="*/ 0 h 4"/>
                <a:gd name="T8" fmla="*/ 42 w 44"/>
                <a:gd name="T9" fmla="*/ 0 h 4"/>
                <a:gd name="T10" fmla="*/ 44 w 44"/>
                <a:gd name="T11" fmla="*/ 2 h 4"/>
                <a:gd name="T12" fmla="*/ 42 w 4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">
                  <a:moveTo>
                    <a:pt x="4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0"/>
                    <a:pt x="44" y="1"/>
                    <a:pt x="44" y="2"/>
                  </a:cubicBezTo>
                  <a:cubicBezTo>
                    <a:pt x="44" y="3"/>
                    <a:pt x="43" y="4"/>
                    <a:pt x="42" y="4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6"/>
            <p:cNvSpPr>
              <a:spLocks/>
            </p:cNvSpPr>
            <p:nvPr/>
          </p:nvSpPr>
          <p:spPr bwMode="auto">
            <a:xfrm>
              <a:off x="101667806" y="109723680"/>
              <a:ext cx="127508" cy="0"/>
            </a:xfrm>
            <a:custGeom>
              <a:avLst/>
              <a:gdLst>
                <a:gd name="T0" fmla="*/ 127508 w 127508"/>
                <a:gd name="T1" fmla="*/ 0 w 127508"/>
                <a:gd name="T2" fmla="*/ 127508 w 12750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7508">
                  <a:moveTo>
                    <a:pt x="127508" y="0"/>
                  </a:moveTo>
                  <a:lnTo>
                    <a:pt x="0" y="0"/>
                  </a:lnTo>
                  <a:lnTo>
                    <a:pt x="127508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 flipH="1">
              <a:off x="101667806" y="109723680"/>
              <a:ext cx="12750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8"/>
            <p:cNvSpPr>
              <a:spLocks/>
            </p:cNvSpPr>
            <p:nvPr/>
          </p:nvSpPr>
          <p:spPr bwMode="auto">
            <a:xfrm>
              <a:off x="101661430" y="109717305"/>
              <a:ext cx="140259" cy="12751"/>
            </a:xfrm>
            <a:custGeom>
              <a:avLst/>
              <a:gdLst>
                <a:gd name="T0" fmla="*/ 42 w 44"/>
                <a:gd name="T1" fmla="*/ 4 h 4"/>
                <a:gd name="T2" fmla="*/ 2 w 44"/>
                <a:gd name="T3" fmla="*/ 4 h 4"/>
                <a:gd name="T4" fmla="*/ 0 w 44"/>
                <a:gd name="T5" fmla="*/ 2 h 4"/>
                <a:gd name="T6" fmla="*/ 2 w 44"/>
                <a:gd name="T7" fmla="*/ 0 h 4"/>
                <a:gd name="T8" fmla="*/ 42 w 44"/>
                <a:gd name="T9" fmla="*/ 0 h 4"/>
                <a:gd name="T10" fmla="*/ 44 w 44"/>
                <a:gd name="T11" fmla="*/ 2 h 4"/>
                <a:gd name="T12" fmla="*/ 42 w 4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">
                  <a:moveTo>
                    <a:pt x="4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0"/>
                    <a:pt x="44" y="1"/>
                    <a:pt x="44" y="2"/>
                  </a:cubicBezTo>
                  <a:cubicBezTo>
                    <a:pt x="44" y="3"/>
                    <a:pt x="43" y="4"/>
                    <a:pt x="42" y="4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9"/>
            <p:cNvSpPr>
              <a:spLocks/>
            </p:cNvSpPr>
            <p:nvPr/>
          </p:nvSpPr>
          <p:spPr bwMode="auto">
            <a:xfrm>
              <a:off x="101667806" y="109742806"/>
              <a:ext cx="127508" cy="0"/>
            </a:xfrm>
            <a:custGeom>
              <a:avLst/>
              <a:gdLst>
                <a:gd name="T0" fmla="*/ 127508 w 127508"/>
                <a:gd name="T1" fmla="*/ 0 w 127508"/>
                <a:gd name="T2" fmla="*/ 127508 w 12750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7508">
                  <a:moveTo>
                    <a:pt x="127508" y="0"/>
                  </a:moveTo>
                  <a:lnTo>
                    <a:pt x="0" y="0"/>
                  </a:lnTo>
                  <a:lnTo>
                    <a:pt x="127508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20"/>
            <p:cNvSpPr>
              <a:spLocks noChangeShapeType="1"/>
            </p:cNvSpPr>
            <p:nvPr/>
          </p:nvSpPr>
          <p:spPr bwMode="auto">
            <a:xfrm flipH="1">
              <a:off x="101667806" y="109742806"/>
              <a:ext cx="12750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1"/>
            <p:cNvSpPr>
              <a:spLocks/>
            </p:cNvSpPr>
            <p:nvPr/>
          </p:nvSpPr>
          <p:spPr bwMode="auto">
            <a:xfrm>
              <a:off x="101661430" y="109736431"/>
              <a:ext cx="140259" cy="12751"/>
            </a:xfrm>
            <a:custGeom>
              <a:avLst/>
              <a:gdLst>
                <a:gd name="T0" fmla="*/ 42 w 44"/>
                <a:gd name="T1" fmla="*/ 4 h 4"/>
                <a:gd name="T2" fmla="*/ 2 w 44"/>
                <a:gd name="T3" fmla="*/ 4 h 4"/>
                <a:gd name="T4" fmla="*/ 0 w 44"/>
                <a:gd name="T5" fmla="*/ 2 h 4"/>
                <a:gd name="T6" fmla="*/ 2 w 44"/>
                <a:gd name="T7" fmla="*/ 0 h 4"/>
                <a:gd name="T8" fmla="*/ 42 w 44"/>
                <a:gd name="T9" fmla="*/ 0 h 4"/>
                <a:gd name="T10" fmla="*/ 44 w 44"/>
                <a:gd name="T11" fmla="*/ 2 h 4"/>
                <a:gd name="T12" fmla="*/ 42 w 4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">
                  <a:moveTo>
                    <a:pt x="4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0"/>
                    <a:pt x="44" y="1"/>
                    <a:pt x="44" y="2"/>
                  </a:cubicBezTo>
                  <a:cubicBezTo>
                    <a:pt x="44" y="3"/>
                    <a:pt x="43" y="4"/>
                    <a:pt x="42" y="4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2"/>
            <p:cNvSpPr>
              <a:spLocks/>
            </p:cNvSpPr>
            <p:nvPr/>
          </p:nvSpPr>
          <p:spPr bwMode="auto">
            <a:xfrm>
              <a:off x="101728372" y="109286965"/>
              <a:ext cx="6375" cy="73317"/>
            </a:xfrm>
            <a:custGeom>
              <a:avLst/>
              <a:gdLst>
                <a:gd name="T0" fmla="*/ 1 w 2"/>
                <a:gd name="T1" fmla="*/ 23 h 23"/>
                <a:gd name="T2" fmla="*/ 0 w 2"/>
                <a:gd name="T3" fmla="*/ 22 h 23"/>
                <a:gd name="T4" fmla="*/ 0 w 2"/>
                <a:gd name="T5" fmla="*/ 1 h 23"/>
                <a:gd name="T6" fmla="*/ 1 w 2"/>
                <a:gd name="T7" fmla="*/ 0 h 23"/>
                <a:gd name="T8" fmla="*/ 2 w 2"/>
                <a:gd name="T9" fmla="*/ 1 h 23"/>
                <a:gd name="T10" fmla="*/ 2 w 2"/>
                <a:gd name="T11" fmla="*/ 22 h 23"/>
                <a:gd name="T12" fmla="*/ 1 w 2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3">
                  <a:moveTo>
                    <a:pt x="1" y="23"/>
                  </a:moveTo>
                  <a:cubicBezTo>
                    <a:pt x="0" y="23"/>
                    <a:pt x="0" y="23"/>
                    <a:pt x="0" y="2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3"/>
            <p:cNvSpPr>
              <a:spLocks/>
            </p:cNvSpPr>
            <p:nvPr/>
          </p:nvSpPr>
          <p:spPr bwMode="auto">
            <a:xfrm>
              <a:off x="101607239" y="109318842"/>
              <a:ext cx="41440" cy="63754"/>
            </a:xfrm>
            <a:custGeom>
              <a:avLst/>
              <a:gdLst>
                <a:gd name="T0" fmla="*/ 12 w 13"/>
                <a:gd name="T1" fmla="*/ 20 h 20"/>
                <a:gd name="T2" fmla="*/ 11 w 13"/>
                <a:gd name="T3" fmla="*/ 20 h 20"/>
                <a:gd name="T4" fmla="*/ 1 w 13"/>
                <a:gd name="T5" fmla="*/ 2 h 20"/>
                <a:gd name="T6" fmla="*/ 1 w 13"/>
                <a:gd name="T7" fmla="*/ 0 h 20"/>
                <a:gd name="T8" fmla="*/ 2 w 13"/>
                <a:gd name="T9" fmla="*/ 1 h 20"/>
                <a:gd name="T10" fmla="*/ 13 w 13"/>
                <a:gd name="T11" fmla="*/ 19 h 20"/>
                <a:gd name="T12" fmla="*/ 13 w 13"/>
                <a:gd name="T13" fmla="*/ 20 h 20"/>
                <a:gd name="T14" fmla="*/ 12 w 13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0">
                  <a:moveTo>
                    <a:pt x="12" y="20"/>
                  </a:moveTo>
                  <a:cubicBezTo>
                    <a:pt x="12" y="20"/>
                    <a:pt x="11" y="20"/>
                    <a:pt x="11" y="2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4"/>
            <p:cNvSpPr>
              <a:spLocks/>
            </p:cNvSpPr>
            <p:nvPr/>
          </p:nvSpPr>
          <p:spPr bwMode="auto">
            <a:xfrm>
              <a:off x="101521171" y="109404910"/>
              <a:ext cx="66942" cy="41440"/>
            </a:xfrm>
            <a:custGeom>
              <a:avLst/>
              <a:gdLst>
                <a:gd name="T0" fmla="*/ 19 w 21"/>
                <a:gd name="T1" fmla="*/ 13 h 13"/>
                <a:gd name="T2" fmla="*/ 19 w 21"/>
                <a:gd name="T3" fmla="*/ 13 h 13"/>
                <a:gd name="T4" fmla="*/ 1 w 21"/>
                <a:gd name="T5" fmla="*/ 2 h 13"/>
                <a:gd name="T6" fmla="*/ 0 w 21"/>
                <a:gd name="T7" fmla="*/ 1 h 13"/>
                <a:gd name="T8" fmla="*/ 2 w 21"/>
                <a:gd name="T9" fmla="*/ 1 h 13"/>
                <a:gd name="T10" fmla="*/ 20 w 21"/>
                <a:gd name="T11" fmla="*/ 11 h 13"/>
                <a:gd name="T12" fmla="*/ 20 w 21"/>
                <a:gd name="T13" fmla="*/ 12 h 13"/>
                <a:gd name="T14" fmla="*/ 19 w 2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3">
                  <a:moveTo>
                    <a:pt x="19" y="13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1" y="12"/>
                    <a:pt x="20" y="12"/>
                  </a:cubicBezTo>
                  <a:cubicBezTo>
                    <a:pt x="20" y="13"/>
                    <a:pt x="20" y="13"/>
                    <a:pt x="19" y="1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5"/>
            <p:cNvSpPr>
              <a:spLocks/>
            </p:cNvSpPr>
            <p:nvPr/>
          </p:nvSpPr>
          <p:spPr bwMode="auto">
            <a:xfrm>
              <a:off x="101489294" y="109526043"/>
              <a:ext cx="73317" cy="6375"/>
            </a:xfrm>
            <a:custGeom>
              <a:avLst/>
              <a:gdLst>
                <a:gd name="T0" fmla="*/ 22 w 23"/>
                <a:gd name="T1" fmla="*/ 2 h 2"/>
                <a:gd name="T2" fmla="*/ 1 w 23"/>
                <a:gd name="T3" fmla="*/ 2 h 2"/>
                <a:gd name="T4" fmla="*/ 0 w 23"/>
                <a:gd name="T5" fmla="*/ 1 h 2"/>
                <a:gd name="T6" fmla="*/ 1 w 23"/>
                <a:gd name="T7" fmla="*/ 0 h 2"/>
                <a:gd name="T8" fmla="*/ 22 w 23"/>
                <a:gd name="T9" fmla="*/ 0 h 2"/>
                <a:gd name="T10" fmla="*/ 23 w 23"/>
                <a:gd name="T11" fmla="*/ 1 h 2"/>
                <a:gd name="T12" fmla="*/ 22 w 23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">
                  <a:moveTo>
                    <a:pt x="2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3" y="1"/>
                  </a:cubicBezTo>
                  <a:cubicBezTo>
                    <a:pt x="23" y="1"/>
                    <a:pt x="23" y="2"/>
                    <a:pt x="22" y="2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6"/>
            <p:cNvSpPr>
              <a:spLocks/>
            </p:cNvSpPr>
            <p:nvPr/>
          </p:nvSpPr>
          <p:spPr bwMode="auto">
            <a:xfrm>
              <a:off x="101521171" y="109608923"/>
              <a:ext cx="66942" cy="41440"/>
            </a:xfrm>
            <a:custGeom>
              <a:avLst/>
              <a:gdLst>
                <a:gd name="T0" fmla="*/ 1 w 21"/>
                <a:gd name="T1" fmla="*/ 13 h 13"/>
                <a:gd name="T2" fmla="*/ 0 w 21"/>
                <a:gd name="T3" fmla="*/ 13 h 13"/>
                <a:gd name="T4" fmla="*/ 1 w 21"/>
                <a:gd name="T5" fmla="*/ 11 h 13"/>
                <a:gd name="T6" fmla="*/ 19 w 21"/>
                <a:gd name="T7" fmla="*/ 1 h 13"/>
                <a:gd name="T8" fmla="*/ 20 w 21"/>
                <a:gd name="T9" fmla="*/ 1 h 13"/>
                <a:gd name="T10" fmla="*/ 20 w 21"/>
                <a:gd name="T11" fmla="*/ 2 h 13"/>
                <a:gd name="T12" fmla="*/ 2 w 21"/>
                <a:gd name="T13" fmla="*/ 13 h 13"/>
                <a:gd name="T14" fmla="*/ 1 w 2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3">
                  <a:moveTo>
                    <a:pt x="1" y="13"/>
                  </a:moveTo>
                  <a:cubicBezTo>
                    <a:pt x="1" y="13"/>
                    <a:pt x="1" y="13"/>
                    <a:pt x="0" y="13"/>
                  </a:cubicBezTo>
                  <a:cubicBezTo>
                    <a:pt x="0" y="12"/>
                    <a:pt x="0" y="11"/>
                    <a:pt x="1" y="1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20" y="1"/>
                    <a:pt x="20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7"/>
            <p:cNvSpPr>
              <a:spLocks/>
            </p:cNvSpPr>
            <p:nvPr/>
          </p:nvSpPr>
          <p:spPr bwMode="auto">
            <a:xfrm>
              <a:off x="101607239" y="109672677"/>
              <a:ext cx="41440" cy="63754"/>
            </a:xfrm>
            <a:custGeom>
              <a:avLst/>
              <a:gdLst>
                <a:gd name="T0" fmla="*/ 2 w 13"/>
                <a:gd name="T1" fmla="*/ 20 h 20"/>
                <a:gd name="T2" fmla="*/ 1 w 13"/>
                <a:gd name="T3" fmla="*/ 20 h 20"/>
                <a:gd name="T4" fmla="*/ 1 w 13"/>
                <a:gd name="T5" fmla="*/ 19 h 20"/>
                <a:gd name="T6" fmla="*/ 11 w 13"/>
                <a:gd name="T7" fmla="*/ 1 h 20"/>
                <a:gd name="T8" fmla="*/ 13 w 13"/>
                <a:gd name="T9" fmla="*/ 0 h 20"/>
                <a:gd name="T10" fmla="*/ 13 w 13"/>
                <a:gd name="T11" fmla="*/ 2 h 20"/>
                <a:gd name="T12" fmla="*/ 2 w 13"/>
                <a:gd name="T13" fmla="*/ 20 h 20"/>
                <a:gd name="T14" fmla="*/ 2 w 13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0">
                  <a:moveTo>
                    <a:pt x="2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0" y="19"/>
                    <a:pt x="1" y="19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3" y="1"/>
                    <a:pt x="13" y="1"/>
                    <a:pt x="13" y="2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8"/>
            <p:cNvSpPr>
              <a:spLocks/>
            </p:cNvSpPr>
            <p:nvPr/>
          </p:nvSpPr>
          <p:spPr bwMode="auto">
            <a:xfrm>
              <a:off x="101814440" y="109672677"/>
              <a:ext cx="38252" cy="63754"/>
            </a:xfrm>
            <a:custGeom>
              <a:avLst/>
              <a:gdLst>
                <a:gd name="T0" fmla="*/ 11 w 12"/>
                <a:gd name="T1" fmla="*/ 20 h 20"/>
                <a:gd name="T2" fmla="*/ 10 w 12"/>
                <a:gd name="T3" fmla="*/ 20 h 20"/>
                <a:gd name="T4" fmla="*/ 0 w 12"/>
                <a:gd name="T5" fmla="*/ 2 h 20"/>
                <a:gd name="T6" fmla="*/ 0 w 12"/>
                <a:gd name="T7" fmla="*/ 0 h 20"/>
                <a:gd name="T8" fmla="*/ 2 w 12"/>
                <a:gd name="T9" fmla="*/ 1 h 20"/>
                <a:gd name="T10" fmla="*/ 12 w 12"/>
                <a:gd name="T11" fmla="*/ 19 h 20"/>
                <a:gd name="T12" fmla="*/ 12 w 12"/>
                <a:gd name="T13" fmla="*/ 20 h 20"/>
                <a:gd name="T14" fmla="*/ 11 w 12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0">
                  <a:moveTo>
                    <a:pt x="11" y="20"/>
                  </a:moveTo>
                  <a:cubicBezTo>
                    <a:pt x="11" y="20"/>
                    <a:pt x="11" y="20"/>
                    <a:pt x="1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20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9"/>
            <p:cNvSpPr>
              <a:spLocks/>
            </p:cNvSpPr>
            <p:nvPr/>
          </p:nvSpPr>
          <p:spPr bwMode="auto">
            <a:xfrm>
              <a:off x="101875006" y="109608923"/>
              <a:ext cx="66942" cy="41440"/>
            </a:xfrm>
            <a:custGeom>
              <a:avLst/>
              <a:gdLst>
                <a:gd name="T0" fmla="*/ 19 w 21"/>
                <a:gd name="T1" fmla="*/ 13 h 13"/>
                <a:gd name="T2" fmla="*/ 19 w 21"/>
                <a:gd name="T3" fmla="*/ 13 h 13"/>
                <a:gd name="T4" fmla="*/ 1 w 21"/>
                <a:gd name="T5" fmla="*/ 2 h 13"/>
                <a:gd name="T6" fmla="*/ 0 w 21"/>
                <a:gd name="T7" fmla="*/ 1 h 13"/>
                <a:gd name="T8" fmla="*/ 2 w 21"/>
                <a:gd name="T9" fmla="*/ 1 h 13"/>
                <a:gd name="T10" fmla="*/ 20 w 21"/>
                <a:gd name="T11" fmla="*/ 11 h 13"/>
                <a:gd name="T12" fmla="*/ 20 w 21"/>
                <a:gd name="T13" fmla="*/ 12 h 13"/>
                <a:gd name="T14" fmla="*/ 19 w 2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3">
                  <a:moveTo>
                    <a:pt x="19" y="13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1" y="12"/>
                    <a:pt x="20" y="12"/>
                  </a:cubicBezTo>
                  <a:cubicBezTo>
                    <a:pt x="20" y="13"/>
                    <a:pt x="20" y="13"/>
                    <a:pt x="19" y="1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0"/>
            <p:cNvSpPr>
              <a:spLocks/>
            </p:cNvSpPr>
            <p:nvPr/>
          </p:nvSpPr>
          <p:spPr bwMode="auto">
            <a:xfrm>
              <a:off x="101897320" y="109526043"/>
              <a:ext cx="73317" cy="6375"/>
            </a:xfrm>
            <a:custGeom>
              <a:avLst/>
              <a:gdLst>
                <a:gd name="T0" fmla="*/ 22 w 23"/>
                <a:gd name="T1" fmla="*/ 2 h 2"/>
                <a:gd name="T2" fmla="*/ 1 w 23"/>
                <a:gd name="T3" fmla="*/ 2 h 2"/>
                <a:gd name="T4" fmla="*/ 0 w 23"/>
                <a:gd name="T5" fmla="*/ 1 h 2"/>
                <a:gd name="T6" fmla="*/ 1 w 23"/>
                <a:gd name="T7" fmla="*/ 0 h 2"/>
                <a:gd name="T8" fmla="*/ 22 w 23"/>
                <a:gd name="T9" fmla="*/ 0 h 2"/>
                <a:gd name="T10" fmla="*/ 23 w 23"/>
                <a:gd name="T11" fmla="*/ 1 h 2"/>
                <a:gd name="T12" fmla="*/ 22 w 23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">
                  <a:moveTo>
                    <a:pt x="2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3" y="1"/>
                  </a:cubicBezTo>
                  <a:cubicBezTo>
                    <a:pt x="23" y="1"/>
                    <a:pt x="23" y="2"/>
                    <a:pt x="22" y="2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1"/>
            <p:cNvSpPr>
              <a:spLocks/>
            </p:cNvSpPr>
            <p:nvPr/>
          </p:nvSpPr>
          <p:spPr bwMode="auto">
            <a:xfrm>
              <a:off x="101875006" y="109404910"/>
              <a:ext cx="66942" cy="41440"/>
            </a:xfrm>
            <a:custGeom>
              <a:avLst/>
              <a:gdLst>
                <a:gd name="T0" fmla="*/ 1 w 21"/>
                <a:gd name="T1" fmla="*/ 13 h 13"/>
                <a:gd name="T2" fmla="*/ 0 w 21"/>
                <a:gd name="T3" fmla="*/ 12 h 13"/>
                <a:gd name="T4" fmla="*/ 1 w 21"/>
                <a:gd name="T5" fmla="*/ 11 h 13"/>
                <a:gd name="T6" fmla="*/ 19 w 21"/>
                <a:gd name="T7" fmla="*/ 0 h 13"/>
                <a:gd name="T8" fmla="*/ 20 w 21"/>
                <a:gd name="T9" fmla="*/ 1 h 13"/>
                <a:gd name="T10" fmla="*/ 20 w 21"/>
                <a:gd name="T11" fmla="*/ 2 h 13"/>
                <a:gd name="T12" fmla="*/ 2 w 21"/>
                <a:gd name="T13" fmla="*/ 13 h 13"/>
                <a:gd name="T14" fmla="*/ 1 w 2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3">
                  <a:moveTo>
                    <a:pt x="1" y="13"/>
                  </a:moveTo>
                  <a:cubicBezTo>
                    <a:pt x="1" y="13"/>
                    <a:pt x="1" y="13"/>
                    <a:pt x="0" y="12"/>
                  </a:cubicBezTo>
                  <a:cubicBezTo>
                    <a:pt x="0" y="12"/>
                    <a:pt x="0" y="11"/>
                    <a:pt x="1" y="1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2"/>
            <p:cNvSpPr>
              <a:spLocks/>
            </p:cNvSpPr>
            <p:nvPr/>
          </p:nvSpPr>
          <p:spPr bwMode="auto">
            <a:xfrm>
              <a:off x="101814440" y="109318842"/>
              <a:ext cx="38252" cy="63754"/>
            </a:xfrm>
            <a:custGeom>
              <a:avLst/>
              <a:gdLst>
                <a:gd name="T0" fmla="*/ 1 w 12"/>
                <a:gd name="T1" fmla="*/ 20 h 20"/>
                <a:gd name="T2" fmla="*/ 0 w 12"/>
                <a:gd name="T3" fmla="*/ 20 h 20"/>
                <a:gd name="T4" fmla="*/ 0 w 12"/>
                <a:gd name="T5" fmla="*/ 19 h 20"/>
                <a:gd name="T6" fmla="*/ 10 w 12"/>
                <a:gd name="T7" fmla="*/ 1 h 20"/>
                <a:gd name="T8" fmla="*/ 12 w 12"/>
                <a:gd name="T9" fmla="*/ 0 h 20"/>
                <a:gd name="T10" fmla="*/ 12 w 12"/>
                <a:gd name="T11" fmla="*/ 2 h 20"/>
                <a:gd name="T12" fmla="*/ 2 w 12"/>
                <a:gd name="T13" fmla="*/ 20 h 20"/>
                <a:gd name="T14" fmla="*/ 1 w 12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0">
                  <a:moveTo>
                    <a:pt x="1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1" y="0"/>
                    <a:pt x="12" y="0"/>
                  </a:cubicBezTo>
                  <a:cubicBezTo>
                    <a:pt x="12" y="0"/>
                    <a:pt x="12" y="1"/>
                    <a:pt x="12" y="2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0"/>
                    <a:pt x="1" y="20"/>
                    <a:pt x="1" y="2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3"/>
            <p:cNvSpPr>
              <a:spLocks/>
            </p:cNvSpPr>
            <p:nvPr/>
          </p:nvSpPr>
          <p:spPr bwMode="auto">
            <a:xfrm>
              <a:off x="101728372" y="109286965"/>
              <a:ext cx="6375" cy="73317"/>
            </a:xfrm>
            <a:custGeom>
              <a:avLst/>
              <a:gdLst>
                <a:gd name="T0" fmla="*/ 1 w 2"/>
                <a:gd name="T1" fmla="*/ 23 h 23"/>
                <a:gd name="T2" fmla="*/ 0 w 2"/>
                <a:gd name="T3" fmla="*/ 22 h 23"/>
                <a:gd name="T4" fmla="*/ 0 w 2"/>
                <a:gd name="T5" fmla="*/ 1 h 23"/>
                <a:gd name="T6" fmla="*/ 1 w 2"/>
                <a:gd name="T7" fmla="*/ 0 h 23"/>
                <a:gd name="T8" fmla="*/ 2 w 2"/>
                <a:gd name="T9" fmla="*/ 1 h 23"/>
                <a:gd name="T10" fmla="*/ 2 w 2"/>
                <a:gd name="T11" fmla="*/ 22 h 23"/>
                <a:gd name="T12" fmla="*/ 1 w 2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3">
                  <a:moveTo>
                    <a:pt x="1" y="23"/>
                  </a:moveTo>
                  <a:cubicBezTo>
                    <a:pt x="0" y="23"/>
                    <a:pt x="0" y="23"/>
                    <a:pt x="0" y="2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5" name="Group 34"/>
          <p:cNvGrpSpPr>
            <a:grpSpLocks/>
          </p:cNvGrpSpPr>
          <p:nvPr userDrawn="1"/>
        </p:nvGrpSpPr>
        <p:grpSpPr bwMode="auto">
          <a:xfrm>
            <a:off x="5450427" y="1630022"/>
            <a:ext cx="547437" cy="548776"/>
            <a:chOff x="102358761" y="110239086"/>
            <a:chExt cx="650138" cy="650138"/>
          </a:xfrm>
        </p:grpSpPr>
        <p:sp>
          <p:nvSpPr>
            <p:cNvPr id="66" name="Oval 35"/>
            <p:cNvSpPr>
              <a:spLocks noChangeArrowheads="1"/>
            </p:cNvSpPr>
            <p:nvPr/>
          </p:nvSpPr>
          <p:spPr bwMode="auto">
            <a:xfrm>
              <a:off x="102358761" y="110239086"/>
              <a:ext cx="650138" cy="650138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36"/>
            <p:cNvSpPr>
              <a:spLocks/>
            </p:cNvSpPr>
            <p:nvPr/>
          </p:nvSpPr>
          <p:spPr bwMode="auto">
            <a:xfrm>
              <a:off x="102505361" y="110341069"/>
              <a:ext cx="490790" cy="541781"/>
            </a:xfrm>
            <a:custGeom>
              <a:avLst/>
              <a:gdLst>
                <a:gd name="T0" fmla="*/ 91 w 154"/>
                <a:gd name="T1" fmla="*/ 34 h 170"/>
                <a:gd name="T2" fmla="*/ 70 w 154"/>
                <a:gd name="T3" fmla="*/ 21 h 170"/>
                <a:gd name="T4" fmla="*/ 58 w 154"/>
                <a:gd name="T5" fmla="*/ 9 h 170"/>
                <a:gd name="T6" fmla="*/ 57 w 154"/>
                <a:gd name="T7" fmla="*/ 9 h 170"/>
                <a:gd name="T8" fmla="*/ 37 w 154"/>
                <a:gd name="T9" fmla="*/ 0 h 170"/>
                <a:gd name="T10" fmla="*/ 9 w 154"/>
                <a:gd name="T11" fmla="*/ 29 h 170"/>
                <a:gd name="T12" fmla="*/ 12 w 154"/>
                <a:gd name="T13" fmla="*/ 38 h 170"/>
                <a:gd name="T14" fmla="*/ 0 w 154"/>
                <a:gd name="T15" fmla="*/ 64 h 170"/>
                <a:gd name="T16" fmla="*/ 0 w 154"/>
                <a:gd name="T17" fmla="*/ 65 h 170"/>
                <a:gd name="T18" fmla="*/ 0 w 154"/>
                <a:gd name="T19" fmla="*/ 67 h 170"/>
                <a:gd name="T20" fmla="*/ 0 w 154"/>
                <a:gd name="T21" fmla="*/ 68 h 170"/>
                <a:gd name="T22" fmla="*/ 0 w 154"/>
                <a:gd name="T23" fmla="*/ 69 h 170"/>
                <a:gd name="T24" fmla="*/ 0 w 154"/>
                <a:gd name="T25" fmla="*/ 72 h 170"/>
                <a:gd name="T26" fmla="*/ 0 w 154"/>
                <a:gd name="T27" fmla="*/ 74 h 170"/>
                <a:gd name="T28" fmla="*/ 0 w 154"/>
                <a:gd name="T29" fmla="*/ 76 h 170"/>
                <a:gd name="T30" fmla="*/ 0 w 154"/>
                <a:gd name="T31" fmla="*/ 77 h 170"/>
                <a:gd name="T32" fmla="*/ 0 w 154"/>
                <a:gd name="T33" fmla="*/ 79 h 170"/>
                <a:gd name="T34" fmla="*/ 0 w 154"/>
                <a:gd name="T35" fmla="*/ 79 h 170"/>
                <a:gd name="T36" fmla="*/ 15 w 154"/>
                <a:gd name="T37" fmla="*/ 108 h 170"/>
                <a:gd name="T38" fmla="*/ 15 w 154"/>
                <a:gd name="T39" fmla="*/ 109 h 170"/>
                <a:gd name="T40" fmla="*/ 76 w 154"/>
                <a:gd name="T41" fmla="*/ 170 h 170"/>
                <a:gd name="T42" fmla="*/ 154 w 154"/>
                <a:gd name="T43" fmla="*/ 97 h 170"/>
                <a:gd name="T44" fmla="*/ 91 w 154"/>
                <a:gd name="T45" fmla="*/ 3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" h="170">
                  <a:moveTo>
                    <a:pt x="91" y="34"/>
                  </a:moveTo>
                  <a:cubicBezTo>
                    <a:pt x="85" y="28"/>
                    <a:pt x="78" y="24"/>
                    <a:pt x="70" y="21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3"/>
                    <a:pt x="45" y="0"/>
                    <a:pt x="37" y="0"/>
                  </a:cubicBezTo>
                  <a:cubicBezTo>
                    <a:pt x="22" y="0"/>
                    <a:pt x="9" y="13"/>
                    <a:pt x="9" y="29"/>
                  </a:cubicBezTo>
                  <a:cubicBezTo>
                    <a:pt x="9" y="32"/>
                    <a:pt x="10" y="35"/>
                    <a:pt x="12" y="38"/>
                  </a:cubicBezTo>
                  <a:cubicBezTo>
                    <a:pt x="6" y="46"/>
                    <a:pt x="2" y="55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6"/>
                    <a:pt x="0" y="67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68"/>
                    <a:pt x="0" y="69"/>
                    <a:pt x="0" y="69"/>
                  </a:cubicBezTo>
                  <a:cubicBezTo>
                    <a:pt x="0" y="70"/>
                    <a:pt x="0" y="71"/>
                    <a:pt x="0" y="72"/>
                  </a:cubicBezTo>
                  <a:cubicBezTo>
                    <a:pt x="0" y="73"/>
                    <a:pt x="0" y="73"/>
                    <a:pt x="0" y="74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8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90"/>
                    <a:pt x="7" y="101"/>
                    <a:pt x="15" y="108"/>
                  </a:cubicBezTo>
                  <a:cubicBezTo>
                    <a:pt x="15" y="109"/>
                    <a:pt x="15" y="109"/>
                    <a:pt x="15" y="109"/>
                  </a:cubicBezTo>
                  <a:cubicBezTo>
                    <a:pt x="76" y="170"/>
                    <a:pt x="76" y="170"/>
                    <a:pt x="76" y="170"/>
                  </a:cubicBezTo>
                  <a:cubicBezTo>
                    <a:pt x="114" y="163"/>
                    <a:pt x="144" y="134"/>
                    <a:pt x="154" y="97"/>
                  </a:cubicBezTo>
                  <a:cubicBezTo>
                    <a:pt x="91" y="34"/>
                    <a:pt x="91" y="34"/>
                    <a:pt x="91" y="34"/>
                  </a:cubicBez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37"/>
            <p:cNvSpPr>
              <a:spLocks/>
            </p:cNvSpPr>
            <p:nvPr/>
          </p:nvSpPr>
          <p:spPr bwMode="auto">
            <a:xfrm>
              <a:off x="102505361" y="110398434"/>
              <a:ext cx="337816" cy="341003"/>
            </a:xfrm>
            <a:custGeom>
              <a:avLst/>
              <a:gdLst>
                <a:gd name="T0" fmla="*/ 106 w 106"/>
                <a:gd name="T1" fmla="*/ 58 h 107"/>
                <a:gd name="T2" fmla="*/ 106 w 106"/>
                <a:gd name="T3" fmla="*/ 56 h 107"/>
                <a:gd name="T4" fmla="*/ 106 w 106"/>
                <a:gd name="T5" fmla="*/ 54 h 107"/>
                <a:gd name="T6" fmla="*/ 106 w 106"/>
                <a:gd name="T7" fmla="*/ 51 h 107"/>
                <a:gd name="T8" fmla="*/ 106 w 106"/>
                <a:gd name="T9" fmla="*/ 50 h 107"/>
                <a:gd name="T10" fmla="*/ 106 w 106"/>
                <a:gd name="T11" fmla="*/ 49 h 107"/>
                <a:gd name="T12" fmla="*/ 53 w 106"/>
                <a:gd name="T13" fmla="*/ 0 h 107"/>
                <a:gd name="T14" fmla="*/ 0 w 106"/>
                <a:gd name="T15" fmla="*/ 46 h 107"/>
                <a:gd name="T16" fmla="*/ 0 w 106"/>
                <a:gd name="T17" fmla="*/ 47 h 107"/>
                <a:gd name="T18" fmla="*/ 0 w 106"/>
                <a:gd name="T19" fmla="*/ 49 h 107"/>
                <a:gd name="T20" fmla="*/ 0 w 106"/>
                <a:gd name="T21" fmla="*/ 50 h 107"/>
                <a:gd name="T22" fmla="*/ 0 w 106"/>
                <a:gd name="T23" fmla="*/ 51 h 107"/>
                <a:gd name="T24" fmla="*/ 0 w 106"/>
                <a:gd name="T25" fmla="*/ 54 h 107"/>
                <a:gd name="T26" fmla="*/ 0 w 106"/>
                <a:gd name="T27" fmla="*/ 56 h 107"/>
                <a:gd name="T28" fmla="*/ 0 w 106"/>
                <a:gd name="T29" fmla="*/ 58 h 107"/>
                <a:gd name="T30" fmla="*/ 0 w 106"/>
                <a:gd name="T31" fmla="*/ 59 h 107"/>
                <a:gd name="T32" fmla="*/ 0 w 106"/>
                <a:gd name="T33" fmla="*/ 61 h 107"/>
                <a:gd name="T34" fmla="*/ 0 w 106"/>
                <a:gd name="T35" fmla="*/ 61 h 107"/>
                <a:gd name="T36" fmla="*/ 53 w 106"/>
                <a:gd name="T37" fmla="*/ 107 h 107"/>
                <a:gd name="T38" fmla="*/ 106 w 106"/>
                <a:gd name="T39" fmla="*/ 59 h 107"/>
                <a:gd name="T40" fmla="*/ 106 w 106"/>
                <a:gd name="T41" fmla="*/ 5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6" h="107">
                  <a:moveTo>
                    <a:pt x="106" y="58"/>
                  </a:moveTo>
                  <a:cubicBezTo>
                    <a:pt x="106" y="57"/>
                    <a:pt x="106" y="57"/>
                    <a:pt x="106" y="56"/>
                  </a:cubicBezTo>
                  <a:cubicBezTo>
                    <a:pt x="106" y="55"/>
                    <a:pt x="106" y="55"/>
                    <a:pt x="106" y="54"/>
                  </a:cubicBezTo>
                  <a:cubicBezTo>
                    <a:pt x="106" y="53"/>
                    <a:pt x="106" y="52"/>
                    <a:pt x="106" y="51"/>
                  </a:cubicBezTo>
                  <a:cubicBezTo>
                    <a:pt x="106" y="51"/>
                    <a:pt x="106" y="50"/>
                    <a:pt x="106" y="50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4" y="22"/>
                    <a:pt x="81" y="0"/>
                    <a:pt x="53" y="0"/>
                  </a:cubicBez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  <a:cubicBezTo>
                    <a:pt x="81" y="107"/>
                    <a:pt x="104" y="86"/>
                    <a:pt x="106" y="59"/>
                  </a:cubicBezTo>
                  <a:cubicBezTo>
                    <a:pt x="106" y="58"/>
                    <a:pt x="106" y="58"/>
                    <a:pt x="106" y="58"/>
                  </a:cubicBez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8"/>
            <p:cNvSpPr>
              <a:spLocks/>
            </p:cNvSpPr>
            <p:nvPr/>
          </p:nvSpPr>
          <p:spPr bwMode="auto">
            <a:xfrm>
              <a:off x="102505361" y="110398434"/>
              <a:ext cx="168908" cy="341003"/>
            </a:xfrm>
            <a:custGeom>
              <a:avLst/>
              <a:gdLst>
                <a:gd name="T0" fmla="*/ 53 w 53"/>
                <a:gd name="T1" fmla="*/ 0 h 107"/>
                <a:gd name="T2" fmla="*/ 0 w 53"/>
                <a:gd name="T3" fmla="*/ 46 h 107"/>
                <a:gd name="T4" fmla="*/ 0 w 53"/>
                <a:gd name="T5" fmla="*/ 47 h 107"/>
                <a:gd name="T6" fmla="*/ 0 w 53"/>
                <a:gd name="T7" fmla="*/ 49 h 107"/>
                <a:gd name="T8" fmla="*/ 0 w 53"/>
                <a:gd name="T9" fmla="*/ 50 h 107"/>
                <a:gd name="T10" fmla="*/ 0 w 53"/>
                <a:gd name="T11" fmla="*/ 51 h 107"/>
                <a:gd name="T12" fmla="*/ 0 w 53"/>
                <a:gd name="T13" fmla="*/ 54 h 107"/>
                <a:gd name="T14" fmla="*/ 0 w 53"/>
                <a:gd name="T15" fmla="*/ 56 h 107"/>
                <a:gd name="T16" fmla="*/ 0 w 53"/>
                <a:gd name="T17" fmla="*/ 58 h 107"/>
                <a:gd name="T18" fmla="*/ 0 w 53"/>
                <a:gd name="T19" fmla="*/ 59 h 107"/>
                <a:gd name="T20" fmla="*/ 0 w 53"/>
                <a:gd name="T21" fmla="*/ 61 h 107"/>
                <a:gd name="T22" fmla="*/ 0 w 53"/>
                <a:gd name="T23" fmla="*/ 61 h 107"/>
                <a:gd name="T24" fmla="*/ 53 w 53"/>
                <a:gd name="T2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107">
                  <a:moveTo>
                    <a:pt x="53" y="0"/>
                  </a:move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9"/>
            <p:cNvSpPr>
              <a:spLocks/>
            </p:cNvSpPr>
            <p:nvPr/>
          </p:nvSpPr>
          <p:spPr bwMode="auto">
            <a:xfrm>
              <a:off x="102725260" y="110634268"/>
              <a:ext cx="89235" cy="79674"/>
            </a:xfrm>
            <a:custGeom>
              <a:avLst/>
              <a:gdLst>
                <a:gd name="T0" fmla="*/ 27 w 28"/>
                <a:gd name="T1" fmla="*/ 1 h 25"/>
                <a:gd name="T2" fmla="*/ 27 w 28"/>
                <a:gd name="T3" fmla="*/ 2 h 25"/>
                <a:gd name="T4" fmla="*/ 26 w 28"/>
                <a:gd name="T5" fmla="*/ 3 h 25"/>
                <a:gd name="T6" fmla="*/ 26 w 28"/>
                <a:gd name="T7" fmla="*/ 4 h 25"/>
                <a:gd name="T8" fmla="*/ 25 w 28"/>
                <a:gd name="T9" fmla="*/ 5 h 25"/>
                <a:gd name="T10" fmla="*/ 25 w 28"/>
                <a:gd name="T11" fmla="*/ 6 h 25"/>
                <a:gd name="T12" fmla="*/ 24 w 28"/>
                <a:gd name="T13" fmla="*/ 7 h 25"/>
                <a:gd name="T14" fmla="*/ 23 w 28"/>
                <a:gd name="T15" fmla="*/ 8 h 25"/>
                <a:gd name="T16" fmla="*/ 23 w 28"/>
                <a:gd name="T17" fmla="*/ 9 h 25"/>
                <a:gd name="T18" fmla="*/ 22 w 28"/>
                <a:gd name="T19" fmla="*/ 10 h 25"/>
                <a:gd name="T20" fmla="*/ 21 w 28"/>
                <a:gd name="T21" fmla="*/ 11 h 25"/>
                <a:gd name="T22" fmla="*/ 20 w 28"/>
                <a:gd name="T23" fmla="*/ 12 h 25"/>
                <a:gd name="T24" fmla="*/ 20 w 28"/>
                <a:gd name="T25" fmla="*/ 13 h 25"/>
                <a:gd name="T26" fmla="*/ 19 w 28"/>
                <a:gd name="T27" fmla="*/ 14 h 25"/>
                <a:gd name="T28" fmla="*/ 18 w 28"/>
                <a:gd name="T29" fmla="*/ 14 h 25"/>
                <a:gd name="T30" fmla="*/ 17 w 28"/>
                <a:gd name="T31" fmla="*/ 15 h 25"/>
                <a:gd name="T32" fmla="*/ 16 w 28"/>
                <a:gd name="T33" fmla="*/ 16 h 25"/>
                <a:gd name="T34" fmla="*/ 15 w 28"/>
                <a:gd name="T35" fmla="*/ 17 h 25"/>
                <a:gd name="T36" fmla="*/ 15 w 28"/>
                <a:gd name="T37" fmla="*/ 17 h 25"/>
                <a:gd name="T38" fmla="*/ 14 w 28"/>
                <a:gd name="T39" fmla="*/ 18 h 25"/>
                <a:gd name="T40" fmla="*/ 13 w 28"/>
                <a:gd name="T41" fmla="*/ 19 h 25"/>
                <a:gd name="T42" fmla="*/ 12 w 28"/>
                <a:gd name="T43" fmla="*/ 20 h 25"/>
                <a:gd name="T44" fmla="*/ 11 w 28"/>
                <a:gd name="T45" fmla="*/ 20 h 25"/>
                <a:gd name="T46" fmla="*/ 10 w 28"/>
                <a:gd name="T47" fmla="*/ 21 h 25"/>
                <a:gd name="T48" fmla="*/ 9 w 28"/>
                <a:gd name="T49" fmla="*/ 21 h 25"/>
                <a:gd name="T50" fmla="*/ 8 w 28"/>
                <a:gd name="T51" fmla="*/ 22 h 25"/>
                <a:gd name="T52" fmla="*/ 7 w 28"/>
                <a:gd name="T53" fmla="*/ 22 h 25"/>
                <a:gd name="T54" fmla="*/ 6 w 28"/>
                <a:gd name="T55" fmla="*/ 23 h 25"/>
                <a:gd name="T56" fmla="*/ 5 w 28"/>
                <a:gd name="T57" fmla="*/ 24 h 25"/>
                <a:gd name="T58" fmla="*/ 4 w 28"/>
                <a:gd name="T59" fmla="*/ 24 h 25"/>
                <a:gd name="T60" fmla="*/ 3 w 28"/>
                <a:gd name="T61" fmla="*/ 24 h 25"/>
                <a:gd name="T62" fmla="*/ 1 w 28"/>
                <a:gd name="T63" fmla="*/ 25 h 25"/>
                <a:gd name="T64" fmla="*/ 1 w 28"/>
                <a:gd name="T65" fmla="*/ 25 h 25"/>
                <a:gd name="T66" fmla="*/ 0 w 28"/>
                <a:gd name="T67" fmla="*/ 25 h 25"/>
                <a:gd name="T68" fmla="*/ 13 w 28"/>
                <a:gd name="T69" fmla="*/ 0 h 25"/>
                <a:gd name="T70" fmla="*/ 28 w 28"/>
                <a:gd name="T71" fmla="*/ 0 h 25"/>
                <a:gd name="T72" fmla="*/ 28 w 28"/>
                <a:gd name="T73" fmla="*/ 0 h 25"/>
                <a:gd name="T74" fmla="*/ 27 w 28"/>
                <a:gd name="T7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27" y="1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27" y="3"/>
                    <a:pt x="27" y="3"/>
                    <a:pt x="26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5"/>
                    <a:pt x="25" y="5"/>
                    <a:pt x="25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3" y="8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1" y="11"/>
                    <a:pt x="21" y="11"/>
                  </a:cubicBezTo>
                  <a:cubicBezTo>
                    <a:pt x="21" y="11"/>
                    <a:pt x="21" y="12"/>
                    <a:pt x="20" y="12"/>
                  </a:cubicBezTo>
                  <a:cubicBezTo>
                    <a:pt x="20" y="12"/>
                    <a:pt x="20" y="12"/>
                    <a:pt x="20" y="13"/>
                  </a:cubicBezTo>
                  <a:cubicBezTo>
                    <a:pt x="19" y="13"/>
                    <a:pt x="19" y="13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7" y="15"/>
                    <a:pt x="17" y="16"/>
                    <a:pt x="16" y="16"/>
                  </a:cubicBezTo>
                  <a:cubicBezTo>
                    <a:pt x="16" y="16"/>
                    <a:pt x="16" y="16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9"/>
                    <a:pt x="13" y="19"/>
                  </a:cubicBezTo>
                  <a:cubicBezTo>
                    <a:pt x="12" y="19"/>
                    <a:pt x="12" y="19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0" y="21"/>
                    <a:pt x="10" y="21"/>
                  </a:cubicBezTo>
                  <a:cubicBezTo>
                    <a:pt x="10" y="21"/>
                    <a:pt x="9" y="21"/>
                    <a:pt x="9" y="21"/>
                  </a:cubicBezTo>
                  <a:cubicBezTo>
                    <a:pt x="9" y="22"/>
                    <a:pt x="8" y="22"/>
                    <a:pt x="8" y="22"/>
                  </a:cubicBezTo>
                  <a:cubicBezTo>
                    <a:pt x="8" y="22"/>
                    <a:pt x="7" y="22"/>
                    <a:pt x="7" y="22"/>
                  </a:cubicBezTo>
                  <a:cubicBezTo>
                    <a:pt x="7" y="23"/>
                    <a:pt x="6" y="23"/>
                    <a:pt x="6" y="23"/>
                  </a:cubicBezTo>
                  <a:cubicBezTo>
                    <a:pt x="5" y="23"/>
                    <a:pt x="5" y="23"/>
                    <a:pt x="5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" y="20"/>
                    <a:pt x="11" y="11"/>
                    <a:pt x="13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"/>
                    <a:pt x="28" y="1"/>
                    <a:pt x="27" y="1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0"/>
            <p:cNvSpPr>
              <a:spLocks/>
            </p:cNvSpPr>
            <p:nvPr/>
          </p:nvSpPr>
          <p:spPr bwMode="auto">
            <a:xfrm>
              <a:off x="102725260" y="110423929"/>
              <a:ext cx="89235" cy="79674"/>
            </a:xfrm>
            <a:custGeom>
              <a:avLst/>
              <a:gdLst>
                <a:gd name="T0" fmla="*/ 1 w 28"/>
                <a:gd name="T1" fmla="*/ 0 h 25"/>
                <a:gd name="T2" fmla="*/ 3 w 28"/>
                <a:gd name="T3" fmla="*/ 1 h 25"/>
                <a:gd name="T4" fmla="*/ 4 w 28"/>
                <a:gd name="T5" fmla="*/ 1 h 25"/>
                <a:gd name="T6" fmla="*/ 5 w 28"/>
                <a:gd name="T7" fmla="*/ 2 h 25"/>
                <a:gd name="T8" fmla="*/ 6 w 28"/>
                <a:gd name="T9" fmla="*/ 2 h 25"/>
                <a:gd name="T10" fmla="*/ 7 w 28"/>
                <a:gd name="T11" fmla="*/ 3 h 25"/>
                <a:gd name="T12" fmla="*/ 8 w 28"/>
                <a:gd name="T13" fmla="*/ 3 h 25"/>
                <a:gd name="T14" fmla="*/ 9 w 28"/>
                <a:gd name="T15" fmla="*/ 4 h 25"/>
                <a:gd name="T16" fmla="*/ 10 w 28"/>
                <a:gd name="T17" fmla="*/ 5 h 25"/>
                <a:gd name="T18" fmla="*/ 11 w 28"/>
                <a:gd name="T19" fmla="*/ 5 h 25"/>
                <a:gd name="T20" fmla="*/ 12 w 28"/>
                <a:gd name="T21" fmla="*/ 6 h 25"/>
                <a:gd name="T22" fmla="*/ 13 w 28"/>
                <a:gd name="T23" fmla="*/ 7 h 25"/>
                <a:gd name="T24" fmla="*/ 14 w 28"/>
                <a:gd name="T25" fmla="*/ 7 h 25"/>
                <a:gd name="T26" fmla="*/ 15 w 28"/>
                <a:gd name="T27" fmla="*/ 8 h 25"/>
                <a:gd name="T28" fmla="*/ 15 w 28"/>
                <a:gd name="T29" fmla="*/ 9 h 25"/>
                <a:gd name="T30" fmla="*/ 16 w 28"/>
                <a:gd name="T31" fmla="*/ 9 h 25"/>
                <a:gd name="T32" fmla="*/ 17 w 28"/>
                <a:gd name="T33" fmla="*/ 10 h 25"/>
                <a:gd name="T34" fmla="*/ 18 w 28"/>
                <a:gd name="T35" fmla="*/ 11 h 25"/>
                <a:gd name="T36" fmla="*/ 19 w 28"/>
                <a:gd name="T37" fmla="*/ 12 h 25"/>
                <a:gd name="T38" fmla="*/ 20 w 28"/>
                <a:gd name="T39" fmla="*/ 13 h 25"/>
                <a:gd name="T40" fmla="*/ 20 w 28"/>
                <a:gd name="T41" fmla="*/ 13 h 25"/>
                <a:gd name="T42" fmla="*/ 21 w 28"/>
                <a:gd name="T43" fmla="*/ 14 h 25"/>
                <a:gd name="T44" fmla="*/ 22 w 28"/>
                <a:gd name="T45" fmla="*/ 15 h 25"/>
                <a:gd name="T46" fmla="*/ 23 w 28"/>
                <a:gd name="T47" fmla="*/ 16 h 25"/>
                <a:gd name="T48" fmla="*/ 23 w 28"/>
                <a:gd name="T49" fmla="*/ 17 h 25"/>
                <a:gd name="T50" fmla="*/ 24 w 28"/>
                <a:gd name="T51" fmla="*/ 18 h 25"/>
                <a:gd name="T52" fmla="*/ 25 w 28"/>
                <a:gd name="T53" fmla="*/ 19 h 25"/>
                <a:gd name="T54" fmla="*/ 25 w 28"/>
                <a:gd name="T55" fmla="*/ 20 h 25"/>
                <a:gd name="T56" fmla="*/ 26 w 28"/>
                <a:gd name="T57" fmla="*/ 21 h 25"/>
                <a:gd name="T58" fmla="*/ 26 w 28"/>
                <a:gd name="T59" fmla="*/ 22 h 25"/>
                <a:gd name="T60" fmla="*/ 27 w 28"/>
                <a:gd name="T61" fmla="*/ 23 h 25"/>
                <a:gd name="T62" fmla="*/ 27 w 28"/>
                <a:gd name="T63" fmla="*/ 24 h 25"/>
                <a:gd name="T64" fmla="*/ 28 w 28"/>
                <a:gd name="T65" fmla="*/ 25 h 25"/>
                <a:gd name="T66" fmla="*/ 28 w 28"/>
                <a:gd name="T67" fmla="*/ 25 h 25"/>
                <a:gd name="T68" fmla="*/ 13 w 28"/>
                <a:gd name="T69" fmla="*/ 25 h 25"/>
                <a:gd name="T70" fmla="*/ 0 w 28"/>
                <a:gd name="T71" fmla="*/ 0 h 25"/>
                <a:gd name="T72" fmla="*/ 1 w 28"/>
                <a:gd name="T73" fmla="*/ 0 h 25"/>
                <a:gd name="T74" fmla="*/ 1 w 28"/>
                <a:gd name="T7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1" y="0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4"/>
                    <a:pt x="10" y="4"/>
                    <a:pt x="10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1" y="5"/>
                    <a:pt x="11" y="6"/>
                    <a:pt x="12" y="6"/>
                  </a:cubicBezTo>
                  <a:cubicBezTo>
                    <a:pt x="12" y="6"/>
                    <a:pt x="12" y="6"/>
                    <a:pt x="13" y="7"/>
                  </a:cubicBezTo>
                  <a:cubicBezTo>
                    <a:pt x="13" y="7"/>
                    <a:pt x="13" y="7"/>
                    <a:pt x="14" y="7"/>
                  </a:cubicBezTo>
                  <a:cubicBezTo>
                    <a:pt x="14" y="7"/>
                    <a:pt x="14" y="8"/>
                    <a:pt x="15" y="8"/>
                  </a:cubicBezTo>
                  <a:cubicBezTo>
                    <a:pt x="15" y="8"/>
                    <a:pt x="15" y="8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8" y="11"/>
                    <a:pt x="18" y="11"/>
                  </a:cubicBezTo>
                  <a:cubicBezTo>
                    <a:pt x="18" y="11"/>
                    <a:pt x="19" y="12"/>
                    <a:pt x="19" y="12"/>
                  </a:cubicBezTo>
                  <a:cubicBezTo>
                    <a:pt x="19" y="12"/>
                    <a:pt x="19" y="12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5"/>
                    <a:pt x="22" y="15"/>
                    <a:pt x="22" y="15"/>
                  </a:cubicBezTo>
                  <a:cubicBezTo>
                    <a:pt x="22" y="16"/>
                    <a:pt x="22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18"/>
                    <a:pt x="24" y="19"/>
                    <a:pt x="25" y="19"/>
                  </a:cubicBezTo>
                  <a:cubicBezTo>
                    <a:pt x="25" y="19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1"/>
                    <a:pt x="26" y="22"/>
                    <a:pt x="26" y="22"/>
                  </a:cubicBezTo>
                  <a:cubicBezTo>
                    <a:pt x="27" y="22"/>
                    <a:pt x="27" y="23"/>
                    <a:pt x="27" y="23"/>
                  </a:cubicBezTo>
                  <a:cubicBezTo>
                    <a:pt x="27" y="23"/>
                    <a:pt x="27" y="24"/>
                    <a:pt x="27" y="24"/>
                  </a:cubicBezTo>
                  <a:cubicBezTo>
                    <a:pt x="28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1" y="15"/>
                    <a:pt x="6" y="6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1"/>
            <p:cNvSpPr>
              <a:spLocks/>
            </p:cNvSpPr>
            <p:nvPr/>
          </p:nvSpPr>
          <p:spPr bwMode="auto">
            <a:xfrm>
              <a:off x="102680643" y="110519538"/>
              <a:ext cx="79674" cy="98795"/>
            </a:xfrm>
            <a:custGeom>
              <a:avLst/>
              <a:gdLst>
                <a:gd name="T0" fmla="*/ 25 w 25"/>
                <a:gd name="T1" fmla="*/ 16 h 31"/>
                <a:gd name="T2" fmla="*/ 24 w 25"/>
                <a:gd name="T3" fmla="*/ 31 h 31"/>
                <a:gd name="T4" fmla="*/ 0 w 25"/>
                <a:gd name="T5" fmla="*/ 31 h 31"/>
                <a:gd name="T6" fmla="*/ 0 w 25"/>
                <a:gd name="T7" fmla="*/ 0 h 31"/>
                <a:gd name="T8" fmla="*/ 24 w 25"/>
                <a:gd name="T9" fmla="*/ 0 h 31"/>
                <a:gd name="T10" fmla="*/ 25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25" y="16"/>
                  </a:moveTo>
                  <a:cubicBezTo>
                    <a:pt x="25" y="21"/>
                    <a:pt x="25" y="26"/>
                    <a:pt x="2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5"/>
                    <a:pt x="25" y="10"/>
                    <a:pt x="25" y="16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2"/>
            <p:cNvSpPr>
              <a:spLocks/>
            </p:cNvSpPr>
            <p:nvPr/>
          </p:nvSpPr>
          <p:spPr bwMode="auto">
            <a:xfrm>
              <a:off x="102680643" y="110634268"/>
              <a:ext cx="73300" cy="89235"/>
            </a:xfrm>
            <a:custGeom>
              <a:avLst/>
              <a:gdLst>
                <a:gd name="T0" fmla="*/ 23 w 23"/>
                <a:gd name="T1" fmla="*/ 0 h 28"/>
                <a:gd name="T2" fmla="*/ 0 w 23"/>
                <a:gd name="T3" fmla="*/ 28 h 28"/>
                <a:gd name="T4" fmla="*/ 0 w 23"/>
                <a:gd name="T5" fmla="*/ 0 h 28"/>
                <a:gd name="T6" fmla="*/ 23 w 23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23" y="0"/>
                  </a:moveTo>
                  <a:cubicBezTo>
                    <a:pt x="19" y="15"/>
                    <a:pt x="10" y="26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3"/>
            <p:cNvSpPr>
              <a:spLocks/>
            </p:cNvSpPr>
            <p:nvPr/>
          </p:nvSpPr>
          <p:spPr bwMode="auto">
            <a:xfrm>
              <a:off x="102680643" y="110414368"/>
              <a:ext cx="73300" cy="89235"/>
            </a:xfrm>
            <a:custGeom>
              <a:avLst/>
              <a:gdLst>
                <a:gd name="T0" fmla="*/ 0 w 23"/>
                <a:gd name="T1" fmla="*/ 28 h 28"/>
                <a:gd name="T2" fmla="*/ 0 w 23"/>
                <a:gd name="T3" fmla="*/ 0 h 28"/>
                <a:gd name="T4" fmla="*/ 23 w 23"/>
                <a:gd name="T5" fmla="*/ 28 h 28"/>
                <a:gd name="T6" fmla="*/ 0 w 23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2"/>
                    <a:pt x="19" y="13"/>
                    <a:pt x="23" y="28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4"/>
            <p:cNvSpPr>
              <a:spLocks/>
            </p:cNvSpPr>
            <p:nvPr/>
          </p:nvSpPr>
          <p:spPr bwMode="auto">
            <a:xfrm>
              <a:off x="102769877" y="110519538"/>
              <a:ext cx="60552" cy="98795"/>
            </a:xfrm>
            <a:custGeom>
              <a:avLst/>
              <a:gdLst>
                <a:gd name="T0" fmla="*/ 19 w 19"/>
                <a:gd name="T1" fmla="*/ 18 h 31"/>
                <a:gd name="T2" fmla="*/ 19 w 19"/>
                <a:gd name="T3" fmla="*/ 19 h 31"/>
                <a:gd name="T4" fmla="*/ 18 w 19"/>
                <a:gd name="T5" fmla="*/ 20 h 31"/>
                <a:gd name="T6" fmla="*/ 18 w 19"/>
                <a:gd name="T7" fmla="*/ 22 h 31"/>
                <a:gd name="T8" fmla="*/ 18 w 19"/>
                <a:gd name="T9" fmla="*/ 22 h 31"/>
                <a:gd name="T10" fmla="*/ 16 w 19"/>
                <a:gd name="T11" fmla="*/ 31 h 31"/>
                <a:gd name="T12" fmla="*/ 0 w 19"/>
                <a:gd name="T13" fmla="*/ 31 h 31"/>
                <a:gd name="T14" fmla="*/ 2 w 19"/>
                <a:gd name="T15" fmla="*/ 16 h 31"/>
                <a:gd name="T16" fmla="*/ 0 w 19"/>
                <a:gd name="T17" fmla="*/ 0 h 31"/>
                <a:gd name="T18" fmla="*/ 16 w 19"/>
                <a:gd name="T19" fmla="*/ 0 h 31"/>
                <a:gd name="T20" fmla="*/ 18 w 19"/>
                <a:gd name="T21" fmla="*/ 10 h 31"/>
                <a:gd name="T22" fmla="*/ 18 w 19"/>
                <a:gd name="T23" fmla="*/ 10 h 31"/>
                <a:gd name="T24" fmla="*/ 18 w 19"/>
                <a:gd name="T25" fmla="*/ 11 h 31"/>
                <a:gd name="T26" fmla="*/ 19 w 19"/>
                <a:gd name="T27" fmla="*/ 12 h 31"/>
                <a:gd name="T28" fmla="*/ 19 w 19"/>
                <a:gd name="T29" fmla="*/ 13 h 31"/>
                <a:gd name="T30" fmla="*/ 19 w 19"/>
                <a:gd name="T31" fmla="*/ 16 h 31"/>
                <a:gd name="T32" fmla="*/ 19 w 19"/>
                <a:gd name="T33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1">
                  <a:moveTo>
                    <a:pt x="19" y="18"/>
                  </a:moveTo>
                  <a:cubicBezTo>
                    <a:pt x="19" y="18"/>
                    <a:pt x="19" y="19"/>
                    <a:pt x="19" y="19"/>
                  </a:cubicBezTo>
                  <a:cubicBezTo>
                    <a:pt x="18" y="19"/>
                    <a:pt x="18" y="20"/>
                    <a:pt x="18" y="20"/>
                  </a:cubicBezTo>
                  <a:cubicBezTo>
                    <a:pt x="18" y="20"/>
                    <a:pt x="18" y="21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5"/>
                    <a:pt x="17" y="28"/>
                    <a:pt x="16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26"/>
                    <a:pt x="2" y="21"/>
                    <a:pt x="2" y="16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3"/>
                    <a:pt x="18" y="6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18" y="12"/>
                    <a:pt x="18" y="12"/>
                    <a:pt x="19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9" y="15"/>
                    <a:pt x="19" y="16"/>
                  </a:cubicBezTo>
                  <a:cubicBezTo>
                    <a:pt x="19" y="16"/>
                    <a:pt x="19" y="17"/>
                    <a:pt x="19" y="18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5"/>
            <p:cNvSpPr>
              <a:spLocks/>
            </p:cNvSpPr>
            <p:nvPr/>
          </p:nvSpPr>
          <p:spPr bwMode="auto">
            <a:xfrm>
              <a:off x="102521295" y="110519538"/>
              <a:ext cx="57365" cy="98795"/>
            </a:xfrm>
            <a:custGeom>
              <a:avLst/>
              <a:gdLst>
                <a:gd name="T0" fmla="*/ 0 w 18"/>
                <a:gd name="T1" fmla="*/ 22 h 31"/>
                <a:gd name="T2" fmla="*/ 0 w 18"/>
                <a:gd name="T3" fmla="*/ 21 h 31"/>
                <a:gd name="T4" fmla="*/ 0 w 18"/>
                <a:gd name="T5" fmla="*/ 20 h 31"/>
                <a:gd name="T6" fmla="*/ 0 w 18"/>
                <a:gd name="T7" fmla="*/ 19 h 31"/>
                <a:gd name="T8" fmla="*/ 0 w 18"/>
                <a:gd name="T9" fmla="*/ 18 h 31"/>
                <a:gd name="T10" fmla="*/ 0 w 18"/>
                <a:gd name="T11" fmla="*/ 16 h 31"/>
                <a:gd name="T12" fmla="*/ 0 w 18"/>
                <a:gd name="T13" fmla="*/ 13 h 31"/>
                <a:gd name="T14" fmla="*/ 0 w 18"/>
                <a:gd name="T15" fmla="*/ 12 h 31"/>
                <a:gd name="T16" fmla="*/ 0 w 18"/>
                <a:gd name="T17" fmla="*/ 11 h 31"/>
                <a:gd name="T18" fmla="*/ 0 w 18"/>
                <a:gd name="T19" fmla="*/ 10 h 31"/>
                <a:gd name="T20" fmla="*/ 0 w 18"/>
                <a:gd name="T21" fmla="*/ 10 h 31"/>
                <a:gd name="T22" fmla="*/ 2 w 18"/>
                <a:gd name="T23" fmla="*/ 0 h 31"/>
                <a:gd name="T24" fmla="*/ 18 w 18"/>
                <a:gd name="T25" fmla="*/ 0 h 31"/>
                <a:gd name="T26" fmla="*/ 16 w 18"/>
                <a:gd name="T27" fmla="*/ 16 h 31"/>
                <a:gd name="T28" fmla="*/ 18 w 18"/>
                <a:gd name="T29" fmla="*/ 31 h 31"/>
                <a:gd name="T30" fmla="*/ 2 w 18"/>
                <a:gd name="T31" fmla="*/ 31 h 31"/>
                <a:gd name="T32" fmla="*/ 0 w 18"/>
                <a:gd name="T33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1">
                  <a:moveTo>
                    <a:pt x="0" y="22"/>
                  </a:moveTo>
                  <a:cubicBezTo>
                    <a:pt x="0" y="22"/>
                    <a:pt x="0" y="22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0" y="11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1" y="3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5"/>
                    <a:pt x="16" y="10"/>
                    <a:pt x="16" y="16"/>
                  </a:cubicBezTo>
                  <a:cubicBezTo>
                    <a:pt x="16" y="21"/>
                    <a:pt x="17" y="26"/>
                    <a:pt x="18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8"/>
                    <a:pt x="0" y="25"/>
                    <a:pt x="0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6"/>
            <p:cNvSpPr>
              <a:spLocks/>
            </p:cNvSpPr>
            <p:nvPr/>
          </p:nvSpPr>
          <p:spPr bwMode="auto">
            <a:xfrm>
              <a:off x="102588221" y="110519538"/>
              <a:ext cx="79674" cy="98795"/>
            </a:xfrm>
            <a:custGeom>
              <a:avLst/>
              <a:gdLst>
                <a:gd name="T0" fmla="*/ 0 w 25"/>
                <a:gd name="T1" fmla="*/ 16 h 31"/>
                <a:gd name="T2" fmla="*/ 1 w 25"/>
                <a:gd name="T3" fmla="*/ 0 h 31"/>
                <a:gd name="T4" fmla="*/ 25 w 25"/>
                <a:gd name="T5" fmla="*/ 0 h 31"/>
                <a:gd name="T6" fmla="*/ 25 w 25"/>
                <a:gd name="T7" fmla="*/ 31 h 31"/>
                <a:gd name="T8" fmla="*/ 1 w 25"/>
                <a:gd name="T9" fmla="*/ 31 h 31"/>
                <a:gd name="T10" fmla="*/ 0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0" y="16"/>
                  </a:moveTo>
                  <a:cubicBezTo>
                    <a:pt x="0" y="10"/>
                    <a:pt x="1" y="5"/>
                    <a:pt x="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6"/>
                    <a:pt x="0" y="21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7"/>
            <p:cNvSpPr>
              <a:spLocks/>
            </p:cNvSpPr>
            <p:nvPr/>
          </p:nvSpPr>
          <p:spPr bwMode="auto">
            <a:xfrm>
              <a:off x="102597782" y="1104143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28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13"/>
                    <a:pt x="12" y="2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8"/>
            <p:cNvSpPr>
              <a:spLocks/>
            </p:cNvSpPr>
            <p:nvPr/>
          </p:nvSpPr>
          <p:spPr bwMode="auto">
            <a:xfrm>
              <a:off x="102597782" y="1106342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0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12" y="26"/>
                    <a:pt x="3" y="15"/>
                    <a:pt x="0" y="0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49"/>
            <p:cNvSpPr>
              <a:spLocks/>
            </p:cNvSpPr>
            <p:nvPr/>
          </p:nvSpPr>
          <p:spPr bwMode="auto">
            <a:xfrm>
              <a:off x="102534043" y="110423929"/>
              <a:ext cx="89235" cy="79674"/>
            </a:xfrm>
            <a:custGeom>
              <a:avLst/>
              <a:gdLst>
                <a:gd name="T0" fmla="*/ 28 w 28"/>
                <a:gd name="T1" fmla="*/ 0 h 25"/>
                <a:gd name="T2" fmla="*/ 15 w 28"/>
                <a:gd name="T3" fmla="*/ 25 h 25"/>
                <a:gd name="T4" fmla="*/ 0 w 28"/>
                <a:gd name="T5" fmla="*/ 25 h 25"/>
                <a:gd name="T6" fmla="*/ 28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28" y="0"/>
                  </a:moveTo>
                  <a:cubicBezTo>
                    <a:pt x="22" y="6"/>
                    <a:pt x="17" y="15"/>
                    <a:pt x="1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14"/>
                    <a:pt x="16" y="4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0"/>
            <p:cNvSpPr>
              <a:spLocks/>
            </p:cNvSpPr>
            <p:nvPr/>
          </p:nvSpPr>
          <p:spPr bwMode="auto">
            <a:xfrm>
              <a:off x="102534043" y="110634268"/>
              <a:ext cx="89235" cy="79674"/>
            </a:xfrm>
            <a:custGeom>
              <a:avLst/>
              <a:gdLst>
                <a:gd name="T0" fmla="*/ 0 w 28"/>
                <a:gd name="T1" fmla="*/ 0 h 25"/>
                <a:gd name="T2" fmla="*/ 15 w 28"/>
                <a:gd name="T3" fmla="*/ 0 h 25"/>
                <a:gd name="T4" fmla="*/ 28 w 28"/>
                <a:gd name="T5" fmla="*/ 25 h 25"/>
                <a:gd name="T6" fmla="*/ 0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1"/>
                    <a:pt x="22" y="20"/>
                    <a:pt x="28" y="25"/>
                  </a:cubicBezTo>
                  <a:cubicBezTo>
                    <a:pt x="16" y="21"/>
                    <a:pt x="5" y="1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1"/>
            <p:cNvSpPr>
              <a:spLocks noEditPoints="1"/>
            </p:cNvSpPr>
            <p:nvPr/>
          </p:nvSpPr>
          <p:spPr bwMode="auto">
            <a:xfrm>
              <a:off x="102534043" y="110341069"/>
              <a:ext cx="181656" cy="216712"/>
            </a:xfrm>
            <a:custGeom>
              <a:avLst/>
              <a:gdLst>
                <a:gd name="T0" fmla="*/ 28 w 57"/>
                <a:gd name="T1" fmla="*/ 0 h 68"/>
                <a:gd name="T2" fmla="*/ 0 w 57"/>
                <a:gd name="T3" fmla="*/ 29 h 68"/>
                <a:gd name="T4" fmla="*/ 28 w 57"/>
                <a:gd name="T5" fmla="*/ 68 h 68"/>
                <a:gd name="T6" fmla="*/ 57 w 57"/>
                <a:gd name="T7" fmla="*/ 29 h 68"/>
                <a:gd name="T8" fmla="*/ 28 w 57"/>
                <a:gd name="T9" fmla="*/ 0 h 68"/>
                <a:gd name="T10" fmla="*/ 28 w 57"/>
                <a:gd name="T11" fmla="*/ 43 h 68"/>
                <a:gd name="T12" fmla="*/ 14 w 57"/>
                <a:gd name="T13" fmla="*/ 29 h 68"/>
                <a:gd name="T14" fmla="*/ 28 w 57"/>
                <a:gd name="T15" fmla="*/ 14 h 68"/>
                <a:gd name="T16" fmla="*/ 42 w 57"/>
                <a:gd name="T17" fmla="*/ 29 h 68"/>
                <a:gd name="T18" fmla="*/ 28 w 57"/>
                <a:gd name="T19" fmla="*/ 4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68">
                  <a:moveTo>
                    <a:pt x="28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4"/>
                    <a:pt x="28" y="68"/>
                    <a:pt x="28" y="68"/>
                  </a:cubicBezTo>
                  <a:cubicBezTo>
                    <a:pt x="28" y="68"/>
                    <a:pt x="57" y="44"/>
                    <a:pt x="57" y="29"/>
                  </a:cubicBezTo>
                  <a:cubicBezTo>
                    <a:pt x="57" y="13"/>
                    <a:pt x="44" y="0"/>
                    <a:pt x="28" y="0"/>
                  </a:cubicBezTo>
                  <a:close/>
                  <a:moveTo>
                    <a:pt x="28" y="43"/>
                  </a:moveTo>
                  <a:cubicBezTo>
                    <a:pt x="21" y="43"/>
                    <a:pt x="14" y="36"/>
                    <a:pt x="14" y="29"/>
                  </a:cubicBezTo>
                  <a:cubicBezTo>
                    <a:pt x="14" y="21"/>
                    <a:pt x="21" y="14"/>
                    <a:pt x="28" y="14"/>
                  </a:cubicBezTo>
                  <a:cubicBezTo>
                    <a:pt x="36" y="14"/>
                    <a:pt x="42" y="21"/>
                    <a:pt x="42" y="29"/>
                  </a:cubicBezTo>
                  <a:cubicBezTo>
                    <a:pt x="42" y="36"/>
                    <a:pt x="36" y="43"/>
                    <a:pt x="28" y="43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2"/>
            <p:cNvSpPr>
              <a:spLocks/>
            </p:cNvSpPr>
            <p:nvPr/>
          </p:nvSpPr>
          <p:spPr bwMode="auto">
            <a:xfrm>
              <a:off x="102623278" y="110341069"/>
              <a:ext cx="92421" cy="216712"/>
            </a:xfrm>
            <a:custGeom>
              <a:avLst/>
              <a:gdLst>
                <a:gd name="T0" fmla="*/ 0 w 29"/>
                <a:gd name="T1" fmla="*/ 0 h 68"/>
                <a:gd name="T2" fmla="*/ 0 w 29"/>
                <a:gd name="T3" fmla="*/ 0 h 68"/>
                <a:gd name="T4" fmla="*/ 0 w 29"/>
                <a:gd name="T5" fmla="*/ 13 h 68"/>
                <a:gd name="T6" fmla="*/ 0 w 29"/>
                <a:gd name="T7" fmla="*/ 13 h 68"/>
                <a:gd name="T8" fmla="*/ 16 w 29"/>
                <a:gd name="T9" fmla="*/ 29 h 68"/>
                <a:gd name="T10" fmla="*/ 0 w 29"/>
                <a:gd name="T11" fmla="*/ 44 h 68"/>
                <a:gd name="T12" fmla="*/ 0 w 29"/>
                <a:gd name="T13" fmla="*/ 44 h 68"/>
                <a:gd name="T14" fmla="*/ 0 w 29"/>
                <a:gd name="T15" fmla="*/ 68 h 68"/>
                <a:gd name="T16" fmla="*/ 0 w 29"/>
                <a:gd name="T17" fmla="*/ 68 h 68"/>
                <a:gd name="T18" fmla="*/ 29 w 29"/>
                <a:gd name="T19" fmla="*/ 29 h 68"/>
                <a:gd name="T20" fmla="*/ 0 w 29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9" y="13"/>
                    <a:pt x="16" y="20"/>
                    <a:pt x="16" y="29"/>
                  </a:cubicBezTo>
                  <a:cubicBezTo>
                    <a:pt x="16" y="37"/>
                    <a:pt x="9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29" y="44"/>
                    <a:pt x="29" y="29"/>
                  </a:cubicBezTo>
                  <a:cubicBezTo>
                    <a:pt x="29" y="13"/>
                    <a:pt x="16" y="0"/>
                    <a:pt x="0" y="0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53"/>
            <p:cNvSpPr>
              <a:spLocks noChangeArrowheads="1"/>
            </p:cNvSpPr>
            <p:nvPr/>
          </p:nvSpPr>
          <p:spPr bwMode="auto">
            <a:xfrm>
              <a:off x="102578660" y="110385686"/>
              <a:ext cx="89235" cy="92421"/>
            </a:xfrm>
            <a:prstGeom prst="ellipse">
              <a:avLst/>
            </a:pr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4"/>
            <p:cNvSpPr>
              <a:spLocks/>
            </p:cNvSpPr>
            <p:nvPr/>
          </p:nvSpPr>
          <p:spPr bwMode="auto">
            <a:xfrm>
              <a:off x="102623278" y="110385686"/>
              <a:ext cx="44617" cy="92421"/>
            </a:xfrm>
            <a:custGeom>
              <a:avLst/>
              <a:gdLst>
                <a:gd name="T0" fmla="*/ 0 w 14"/>
                <a:gd name="T1" fmla="*/ 0 h 29"/>
                <a:gd name="T2" fmla="*/ 14 w 14"/>
                <a:gd name="T3" fmla="*/ 15 h 29"/>
                <a:gd name="T4" fmla="*/ 0 w 1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9">
                  <a:moveTo>
                    <a:pt x="0" y="0"/>
                  </a:moveTo>
                  <a:cubicBezTo>
                    <a:pt x="8" y="0"/>
                    <a:pt x="14" y="7"/>
                    <a:pt x="14" y="15"/>
                  </a:cubicBezTo>
                  <a:cubicBezTo>
                    <a:pt x="14" y="22"/>
                    <a:pt x="8" y="29"/>
                    <a:pt x="0" y="29"/>
                  </a:cubicBezTo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6" name="Group 55"/>
          <p:cNvGrpSpPr>
            <a:grpSpLocks/>
          </p:cNvGrpSpPr>
          <p:nvPr userDrawn="1"/>
        </p:nvGrpSpPr>
        <p:grpSpPr bwMode="auto">
          <a:xfrm>
            <a:off x="4677015" y="107473"/>
            <a:ext cx="558068" cy="558067"/>
            <a:chOff x="102698399" y="111328047"/>
            <a:chExt cx="688545" cy="688544"/>
          </a:xfrm>
        </p:grpSpPr>
        <p:sp>
          <p:nvSpPr>
            <p:cNvPr id="87" name="Oval 56"/>
            <p:cNvSpPr>
              <a:spLocks noChangeArrowheads="1"/>
            </p:cNvSpPr>
            <p:nvPr/>
          </p:nvSpPr>
          <p:spPr bwMode="auto">
            <a:xfrm>
              <a:off x="102698399" y="111328047"/>
              <a:ext cx="688545" cy="688544"/>
            </a:xfrm>
            <a:prstGeom prst="ellipse">
              <a:avLst/>
            </a:pr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7"/>
            <p:cNvSpPr>
              <a:spLocks/>
            </p:cNvSpPr>
            <p:nvPr/>
          </p:nvSpPr>
          <p:spPr bwMode="auto">
            <a:xfrm>
              <a:off x="102822720" y="111551186"/>
              <a:ext cx="516408" cy="465405"/>
            </a:xfrm>
            <a:custGeom>
              <a:avLst/>
              <a:gdLst>
                <a:gd name="T0" fmla="*/ 77 w 162"/>
                <a:gd name="T1" fmla="*/ 146 h 146"/>
                <a:gd name="T2" fmla="*/ 162 w 162"/>
                <a:gd name="T3" fmla="*/ 93 h 146"/>
                <a:gd name="T4" fmla="*/ 88 w 162"/>
                <a:gd name="T5" fmla="*/ 19 h 146"/>
                <a:gd name="T6" fmla="*/ 88 w 162"/>
                <a:gd name="T7" fmla="*/ 19 h 146"/>
                <a:gd name="T8" fmla="*/ 88 w 162"/>
                <a:gd name="T9" fmla="*/ 19 h 146"/>
                <a:gd name="T10" fmla="*/ 88 w 162"/>
                <a:gd name="T11" fmla="*/ 19 h 146"/>
                <a:gd name="T12" fmla="*/ 87 w 162"/>
                <a:gd name="T13" fmla="*/ 19 h 146"/>
                <a:gd name="T14" fmla="*/ 78 w 162"/>
                <a:gd name="T15" fmla="*/ 9 h 146"/>
                <a:gd name="T16" fmla="*/ 77 w 162"/>
                <a:gd name="T17" fmla="*/ 9 h 146"/>
                <a:gd name="T18" fmla="*/ 68 w 162"/>
                <a:gd name="T19" fmla="*/ 4 h 146"/>
                <a:gd name="T20" fmla="*/ 65 w 162"/>
                <a:gd name="T21" fmla="*/ 5 h 146"/>
                <a:gd name="T22" fmla="*/ 63 w 162"/>
                <a:gd name="T23" fmla="*/ 9 h 146"/>
                <a:gd name="T24" fmla="*/ 55 w 162"/>
                <a:gd name="T25" fmla="*/ 1 h 146"/>
                <a:gd name="T26" fmla="*/ 53 w 162"/>
                <a:gd name="T27" fmla="*/ 0 h 146"/>
                <a:gd name="T28" fmla="*/ 48 w 162"/>
                <a:gd name="T29" fmla="*/ 0 h 146"/>
                <a:gd name="T30" fmla="*/ 43 w 162"/>
                <a:gd name="T31" fmla="*/ 0 h 146"/>
                <a:gd name="T32" fmla="*/ 41 w 162"/>
                <a:gd name="T33" fmla="*/ 3 h 146"/>
                <a:gd name="T34" fmla="*/ 41 w 162"/>
                <a:gd name="T35" fmla="*/ 9 h 146"/>
                <a:gd name="T36" fmla="*/ 36 w 162"/>
                <a:gd name="T37" fmla="*/ 10 h 146"/>
                <a:gd name="T38" fmla="*/ 31 w 162"/>
                <a:gd name="T39" fmla="*/ 5 h 146"/>
                <a:gd name="T40" fmla="*/ 31 w 162"/>
                <a:gd name="T41" fmla="*/ 5 h 146"/>
                <a:gd name="T42" fmla="*/ 28 w 162"/>
                <a:gd name="T43" fmla="*/ 4 h 146"/>
                <a:gd name="T44" fmla="*/ 19 w 162"/>
                <a:gd name="T45" fmla="*/ 10 h 146"/>
                <a:gd name="T46" fmla="*/ 18 w 162"/>
                <a:gd name="T47" fmla="*/ 13 h 146"/>
                <a:gd name="T48" fmla="*/ 21 w 162"/>
                <a:gd name="T49" fmla="*/ 18 h 146"/>
                <a:gd name="T50" fmla="*/ 17 w 162"/>
                <a:gd name="T51" fmla="*/ 23 h 146"/>
                <a:gd name="T52" fmla="*/ 12 w 162"/>
                <a:gd name="T53" fmla="*/ 20 h 146"/>
                <a:gd name="T54" fmla="*/ 9 w 162"/>
                <a:gd name="T55" fmla="*/ 21 h 146"/>
                <a:gd name="T56" fmla="*/ 4 w 162"/>
                <a:gd name="T57" fmla="*/ 29 h 146"/>
                <a:gd name="T58" fmla="*/ 4 w 162"/>
                <a:gd name="T59" fmla="*/ 32 h 146"/>
                <a:gd name="T60" fmla="*/ 4 w 162"/>
                <a:gd name="T61" fmla="*/ 32 h 146"/>
                <a:gd name="T62" fmla="*/ 4 w 162"/>
                <a:gd name="T63" fmla="*/ 33 h 146"/>
                <a:gd name="T64" fmla="*/ 4 w 162"/>
                <a:gd name="T65" fmla="*/ 33 h 146"/>
                <a:gd name="T66" fmla="*/ 9 w 162"/>
                <a:gd name="T67" fmla="*/ 38 h 146"/>
                <a:gd name="T68" fmla="*/ 8 w 162"/>
                <a:gd name="T69" fmla="*/ 42 h 146"/>
                <a:gd name="T70" fmla="*/ 2 w 162"/>
                <a:gd name="T71" fmla="*/ 42 h 146"/>
                <a:gd name="T72" fmla="*/ 0 w 162"/>
                <a:gd name="T73" fmla="*/ 45 h 146"/>
                <a:gd name="T74" fmla="*/ 0 w 162"/>
                <a:gd name="T75" fmla="*/ 55 h 146"/>
                <a:gd name="T76" fmla="*/ 1 w 162"/>
                <a:gd name="T77" fmla="*/ 57 h 146"/>
                <a:gd name="T78" fmla="*/ 1 w 162"/>
                <a:gd name="T79" fmla="*/ 57 h 146"/>
                <a:gd name="T80" fmla="*/ 8 w 162"/>
                <a:gd name="T81" fmla="*/ 64 h 146"/>
                <a:gd name="T82" fmla="*/ 5 w 162"/>
                <a:gd name="T83" fmla="*/ 66 h 146"/>
                <a:gd name="T84" fmla="*/ 4 w 162"/>
                <a:gd name="T85" fmla="*/ 70 h 146"/>
                <a:gd name="T86" fmla="*/ 9 w 162"/>
                <a:gd name="T87" fmla="*/ 78 h 146"/>
                <a:gd name="T88" fmla="*/ 10 w 162"/>
                <a:gd name="T89" fmla="*/ 79 h 146"/>
                <a:gd name="T90" fmla="*/ 10 w 162"/>
                <a:gd name="T91" fmla="*/ 79 h 146"/>
                <a:gd name="T92" fmla="*/ 77 w 162"/>
                <a:gd name="T93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2" h="146">
                  <a:moveTo>
                    <a:pt x="77" y="146"/>
                  </a:moveTo>
                  <a:cubicBezTo>
                    <a:pt x="113" y="144"/>
                    <a:pt x="145" y="123"/>
                    <a:pt x="162" y="93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8" y="9"/>
                    <a:pt x="77" y="9"/>
                    <a:pt x="77" y="9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7" y="3"/>
                    <a:pt x="66" y="4"/>
                    <a:pt x="65" y="5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4" y="0"/>
                    <a:pt x="5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1"/>
                    <a:pt x="41" y="3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9" y="9"/>
                    <a:pt x="38" y="9"/>
                    <a:pt x="36" y="10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4"/>
                    <a:pt x="29" y="4"/>
                    <a:pt x="28" y="4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20"/>
                    <a:pt x="18" y="21"/>
                    <a:pt x="17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9"/>
                    <a:pt x="9" y="20"/>
                    <a:pt x="9" y="2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0"/>
                    <a:pt x="3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9"/>
                    <a:pt x="8" y="41"/>
                    <a:pt x="8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6"/>
                    <a:pt x="1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7"/>
                    <a:pt x="3" y="68"/>
                    <a:pt x="4" y="7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79"/>
                    <a:pt x="9" y="79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lnTo>
                    <a:pt x="77" y="146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8"/>
            <p:cNvSpPr>
              <a:spLocks/>
            </p:cNvSpPr>
            <p:nvPr/>
          </p:nvSpPr>
          <p:spPr bwMode="auto">
            <a:xfrm>
              <a:off x="103071361" y="111468306"/>
              <a:ext cx="315583" cy="376149"/>
            </a:xfrm>
            <a:custGeom>
              <a:avLst/>
              <a:gdLst>
                <a:gd name="T0" fmla="*/ 85 w 99"/>
                <a:gd name="T1" fmla="*/ 118 h 118"/>
                <a:gd name="T2" fmla="*/ 99 w 99"/>
                <a:gd name="T3" fmla="*/ 66 h 118"/>
                <a:gd name="T4" fmla="*/ 42 w 99"/>
                <a:gd name="T5" fmla="*/ 8 h 118"/>
                <a:gd name="T6" fmla="*/ 42 w 99"/>
                <a:gd name="T7" fmla="*/ 8 h 118"/>
                <a:gd name="T8" fmla="*/ 38 w 99"/>
                <a:gd name="T9" fmla="*/ 4 h 118"/>
                <a:gd name="T10" fmla="*/ 36 w 99"/>
                <a:gd name="T11" fmla="*/ 4 h 118"/>
                <a:gd name="T12" fmla="*/ 34 w 99"/>
                <a:gd name="T13" fmla="*/ 7 h 118"/>
                <a:gd name="T14" fmla="*/ 27 w 99"/>
                <a:gd name="T15" fmla="*/ 0 h 118"/>
                <a:gd name="T16" fmla="*/ 26 w 99"/>
                <a:gd name="T17" fmla="*/ 0 h 118"/>
                <a:gd name="T18" fmla="*/ 23 w 99"/>
                <a:gd name="T19" fmla="*/ 0 h 118"/>
                <a:gd name="T20" fmla="*/ 20 w 99"/>
                <a:gd name="T21" fmla="*/ 0 h 118"/>
                <a:gd name="T22" fmla="*/ 19 w 99"/>
                <a:gd name="T23" fmla="*/ 1 h 118"/>
                <a:gd name="T24" fmla="*/ 19 w 99"/>
                <a:gd name="T25" fmla="*/ 5 h 118"/>
                <a:gd name="T26" fmla="*/ 17 w 99"/>
                <a:gd name="T27" fmla="*/ 7 h 118"/>
                <a:gd name="T28" fmla="*/ 16 w 99"/>
                <a:gd name="T29" fmla="*/ 7 h 118"/>
                <a:gd name="T30" fmla="*/ 13 w 99"/>
                <a:gd name="T31" fmla="*/ 7 h 118"/>
                <a:gd name="T32" fmla="*/ 11 w 99"/>
                <a:gd name="T33" fmla="*/ 4 h 118"/>
                <a:gd name="T34" fmla="*/ 8 w 99"/>
                <a:gd name="T35" fmla="*/ 4 h 118"/>
                <a:gd name="T36" fmla="*/ 4 w 99"/>
                <a:gd name="T37" fmla="*/ 8 h 118"/>
                <a:gd name="T38" fmla="*/ 4 w 99"/>
                <a:gd name="T39" fmla="*/ 11 h 118"/>
                <a:gd name="T40" fmla="*/ 7 w 99"/>
                <a:gd name="T41" fmla="*/ 13 h 118"/>
                <a:gd name="T42" fmla="*/ 7 w 99"/>
                <a:gd name="T43" fmla="*/ 16 h 118"/>
                <a:gd name="T44" fmla="*/ 7 w 99"/>
                <a:gd name="T45" fmla="*/ 17 h 118"/>
                <a:gd name="T46" fmla="*/ 5 w 99"/>
                <a:gd name="T47" fmla="*/ 19 h 118"/>
                <a:gd name="T48" fmla="*/ 1 w 99"/>
                <a:gd name="T49" fmla="*/ 19 h 118"/>
                <a:gd name="T50" fmla="*/ 0 w 99"/>
                <a:gd name="T51" fmla="*/ 20 h 118"/>
                <a:gd name="T52" fmla="*/ 0 w 99"/>
                <a:gd name="T53" fmla="*/ 26 h 118"/>
                <a:gd name="T54" fmla="*/ 0 w 99"/>
                <a:gd name="T55" fmla="*/ 27 h 118"/>
                <a:gd name="T56" fmla="*/ 7 w 99"/>
                <a:gd name="T57" fmla="*/ 34 h 118"/>
                <a:gd name="T58" fmla="*/ 4 w 99"/>
                <a:gd name="T59" fmla="*/ 36 h 118"/>
                <a:gd name="T60" fmla="*/ 4 w 99"/>
                <a:gd name="T61" fmla="*/ 38 h 118"/>
                <a:gd name="T62" fmla="*/ 6 w 99"/>
                <a:gd name="T63" fmla="*/ 40 h 118"/>
                <a:gd name="T64" fmla="*/ 6 w 99"/>
                <a:gd name="T65" fmla="*/ 40 h 118"/>
                <a:gd name="T66" fmla="*/ 85 w 99"/>
                <a:gd name="T6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" h="118">
                  <a:moveTo>
                    <a:pt x="85" y="118"/>
                  </a:moveTo>
                  <a:cubicBezTo>
                    <a:pt x="94" y="103"/>
                    <a:pt x="99" y="85"/>
                    <a:pt x="99" y="6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6" y="4"/>
                    <a:pt x="36" y="4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8" y="6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5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9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8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lnTo>
                    <a:pt x="85" y="118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9"/>
            <p:cNvSpPr>
              <a:spLocks noEditPoints="1"/>
            </p:cNvSpPr>
            <p:nvPr/>
          </p:nvSpPr>
          <p:spPr bwMode="auto">
            <a:xfrm>
              <a:off x="102822720" y="111551186"/>
              <a:ext cx="312395" cy="312395"/>
            </a:xfrm>
            <a:custGeom>
              <a:avLst/>
              <a:gdLst>
                <a:gd name="T0" fmla="*/ 89 w 98"/>
                <a:gd name="T1" fmla="*/ 41 h 98"/>
                <a:gd name="T2" fmla="*/ 92 w 98"/>
                <a:gd name="T3" fmla="*/ 32 h 98"/>
                <a:gd name="T4" fmla="*/ 88 w 98"/>
                <a:gd name="T5" fmla="*/ 20 h 98"/>
                <a:gd name="T6" fmla="*/ 80 w 98"/>
                <a:gd name="T7" fmla="*/ 22 h 98"/>
                <a:gd name="T8" fmla="*/ 78 w 98"/>
                <a:gd name="T9" fmla="*/ 12 h 98"/>
                <a:gd name="T10" fmla="*/ 68 w 98"/>
                <a:gd name="T11" fmla="*/ 4 h 98"/>
                <a:gd name="T12" fmla="*/ 62 w 98"/>
                <a:gd name="T13" fmla="*/ 10 h 98"/>
                <a:gd name="T14" fmla="*/ 56 w 98"/>
                <a:gd name="T15" fmla="*/ 3 h 98"/>
                <a:gd name="T16" fmla="*/ 43 w 98"/>
                <a:gd name="T17" fmla="*/ 0 h 98"/>
                <a:gd name="T18" fmla="*/ 41 w 98"/>
                <a:gd name="T19" fmla="*/ 9 h 98"/>
                <a:gd name="T20" fmla="*/ 32 w 98"/>
                <a:gd name="T21" fmla="*/ 5 h 98"/>
                <a:gd name="T22" fmla="*/ 19 w 98"/>
                <a:gd name="T23" fmla="*/ 10 h 98"/>
                <a:gd name="T24" fmla="*/ 21 w 98"/>
                <a:gd name="T25" fmla="*/ 18 h 98"/>
                <a:gd name="T26" fmla="*/ 12 w 98"/>
                <a:gd name="T27" fmla="*/ 20 h 98"/>
                <a:gd name="T28" fmla="*/ 4 w 98"/>
                <a:gd name="T29" fmla="*/ 29 h 98"/>
                <a:gd name="T30" fmla="*/ 10 w 98"/>
                <a:gd name="T31" fmla="*/ 36 h 98"/>
                <a:gd name="T32" fmla="*/ 2 w 98"/>
                <a:gd name="T33" fmla="*/ 42 h 98"/>
                <a:gd name="T34" fmla="*/ 0 w 98"/>
                <a:gd name="T35" fmla="*/ 55 h 98"/>
                <a:gd name="T36" fmla="*/ 8 w 98"/>
                <a:gd name="T37" fmla="*/ 57 h 98"/>
                <a:gd name="T38" fmla="*/ 5 w 98"/>
                <a:gd name="T39" fmla="*/ 66 h 98"/>
                <a:gd name="T40" fmla="*/ 9 w 98"/>
                <a:gd name="T41" fmla="*/ 78 h 98"/>
                <a:gd name="T42" fmla="*/ 18 w 98"/>
                <a:gd name="T43" fmla="*/ 76 h 98"/>
                <a:gd name="T44" fmla="*/ 19 w 98"/>
                <a:gd name="T45" fmla="*/ 86 h 98"/>
                <a:gd name="T46" fmla="*/ 29 w 98"/>
                <a:gd name="T47" fmla="*/ 94 h 98"/>
                <a:gd name="T48" fmla="*/ 36 w 98"/>
                <a:gd name="T49" fmla="*/ 88 h 98"/>
                <a:gd name="T50" fmla="*/ 42 w 98"/>
                <a:gd name="T51" fmla="*/ 96 h 98"/>
                <a:gd name="T52" fmla="*/ 54 w 98"/>
                <a:gd name="T53" fmla="*/ 98 h 98"/>
                <a:gd name="T54" fmla="*/ 57 w 98"/>
                <a:gd name="T55" fmla="*/ 90 h 98"/>
                <a:gd name="T56" fmla="*/ 66 w 98"/>
                <a:gd name="T57" fmla="*/ 93 h 98"/>
                <a:gd name="T58" fmla="*/ 78 w 98"/>
                <a:gd name="T59" fmla="*/ 89 h 98"/>
                <a:gd name="T60" fmla="*/ 76 w 98"/>
                <a:gd name="T61" fmla="*/ 80 h 98"/>
                <a:gd name="T62" fmla="*/ 85 w 98"/>
                <a:gd name="T63" fmla="*/ 78 h 98"/>
                <a:gd name="T64" fmla="*/ 94 w 98"/>
                <a:gd name="T65" fmla="*/ 69 h 98"/>
                <a:gd name="T66" fmla="*/ 88 w 98"/>
                <a:gd name="T67" fmla="*/ 62 h 98"/>
                <a:gd name="T68" fmla="*/ 95 w 98"/>
                <a:gd name="T69" fmla="*/ 56 h 98"/>
                <a:gd name="T70" fmla="*/ 98 w 98"/>
                <a:gd name="T71" fmla="*/ 44 h 98"/>
                <a:gd name="T72" fmla="*/ 49 w 98"/>
                <a:gd name="T73" fmla="*/ 75 h 98"/>
                <a:gd name="T74" fmla="*/ 49 w 98"/>
                <a:gd name="T75" fmla="*/ 23 h 98"/>
                <a:gd name="T76" fmla="*/ 49 w 98"/>
                <a:gd name="T77" fmla="*/ 7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8" h="98">
                  <a:moveTo>
                    <a:pt x="95" y="41"/>
                  </a:moveTo>
                  <a:cubicBezTo>
                    <a:pt x="89" y="41"/>
                    <a:pt x="89" y="41"/>
                    <a:pt x="89" y="41"/>
                  </a:cubicBezTo>
                  <a:cubicBezTo>
                    <a:pt x="89" y="39"/>
                    <a:pt x="88" y="37"/>
                    <a:pt x="87" y="35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4" y="31"/>
                    <a:pt x="94" y="30"/>
                    <a:pt x="93" y="28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19"/>
                    <a:pt x="86" y="18"/>
                    <a:pt x="85" y="19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78" y="20"/>
                    <a:pt x="77" y="19"/>
                    <a:pt x="75" y="1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9" y="11"/>
                    <a:pt x="78" y="10"/>
                    <a:pt x="77" y="9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7" y="3"/>
                    <a:pt x="66" y="4"/>
                    <a:pt x="65" y="5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0" y="9"/>
                    <a:pt x="58" y="9"/>
                    <a:pt x="56" y="8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1"/>
                    <a:pt x="55" y="0"/>
                    <a:pt x="5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1"/>
                    <a:pt x="41" y="3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8" y="9"/>
                    <a:pt x="36" y="10"/>
                    <a:pt x="34" y="10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4"/>
                    <a:pt x="29" y="4"/>
                    <a:pt x="28" y="4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20"/>
                    <a:pt x="18" y="21"/>
                    <a:pt x="17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9"/>
                    <a:pt x="9" y="20"/>
                    <a:pt x="9" y="2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8"/>
                    <a:pt x="8" y="40"/>
                    <a:pt x="8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7"/>
                    <a:pt x="2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9" y="59"/>
                    <a:pt x="9" y="61"/>
                    <a:pt x="10" y="63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7"/>
                    <a:pt x="3" y="68"/>
                    <a:pt x="4" y="7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0" y="80"/>
                    <a:pt x="11" y="80"/>
                    <a:pt x="13" y="79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9" y="78"/>
                    <a:pt x="21" y="79"/>
                    <a:pt x="22" y="81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19" y="89"/>
                    <a:pt x="20" y="89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30" y="95"/>
                    <a:pt x="32" y="95"/>
                    <a:pt x="33" y="93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8" y="89"/>
                    <a:pt x="40" y="89"/>
                    <a:pt x="42" y="90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7"/>
                    <a:pt x="43" y="98"/>
                    <a:pt x="44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6" y="98"/>
                    <a:pt x="57" y="97"/>
                    <a:pt x="57" y="96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9" y="89"/>
                    <a:pt x="61" y="89"/>
                    <a:pt x="63" y="88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67" y="94"/>
                    <a:pt x="68" y="94"/>
                    <a:pt x="69" y="94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9" y="88"/>
                    <a:pt x="80" y="86"/>
                    <a:pt x="79" y="85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8" y="79"/>
                    <a:pt x="79" y="77"/>
                    <a:pt x="80" y="75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7" y="79"/>
                    <a:pt x="88" y="79"/>
                    <a:pt x="89" y="77"/>
                  </a:cubicBezTo>
                  <a:cubicBezTo>
                    <a:pt x="94" y="69"/>
                    <a:pt x="94" y="69"/>
                    <a:pt x="94" y="69"/>
                  </a:cubicBezTo>
                  <a:cubicBezTo>
                    <a:pt x="95" y="68"/>
                    <a:pt x="94" y="66"/>
                    <a:pt x="93" y="65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8" y="60"/>
                    <a:pt x="89" y="58"/>
                    <a:pt x="89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7" y="56"/>
                    <a:pt x="98" y="55"/>
                    <a:pt x="98" y="54"/>
                  </a:cubicBezTo>
                  <a:cubicBezTo>
                    <a:pt x="98" y="44"/>
                    <a:pt x="98" y="44"/>
                    <a:pt x="98" y="44"/>
                  </a:cubicBezTo>
                  <a:cubicBezTo>
                    <a:pt x="98" y="42"/>
                    <a:pt x="97" y="41"/>
                    <a:pt x="95" y="41"/>
                  </a:cubicBezTo>
                  <a:close/>
                  <a:moveTo>
                    <a:pt x="49" y="75"/>
                  </a:moveTo>
                  <a:cubicBezTo>
                    <a:pt x="34" y="75"/>
                    <a:pt x="23" y="64"/>
                    <a:pt x="23" y="49"/>
                  </a:cubicBezTo>
                  <a:cubicBezTo>
                    <a:pt x="23" y="35"/>
                    <a:pt x="34" y="23"/>
                    <a:pt x="49" y="23"/>
                  </a:cubicBezTo>
                  <a:cubicBezTo>
                    <a:pt x="63" y="23"/>
                    <a:pt x="75" y="35"/>
                    <a:pt x="75" y="49"/>
                  </a:cubicBezTo>
                  <a:cubicBezTo>
                    <a:pt x="75" y="64"/>
                    <a:pt x="63" y="75"/>
                    <a:pt x="49" y="75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0"/>
            <p:cNvSpPr>
              <a:spLocks/>
            </p:cNvSpPr>
            <p:nvPr/>
          </p:nvSpPr>
          <p:spPr bwMode="auto">
            <a:xfrm>
              <a:off x="102822720" y="111551186"/>
              <a:ext cx="153010" cy="312395"/>
            </a:xfrm>
            <a:custGeom>
              <a:avLst/>
              <a:gdLst>
                <a:gd name="T0" fmla="*/ 48 w 48"/>
                <a:gd name="T1" fmla="*/ 75 h 98"/>
                <a:gd name="T2" fmla="*/ 23 w 48"/>
                <a:gd name="T3" fmla="*/ 49 h 98"/>
                <a:gd name="T4" fmla="*/ 48 w 48"/>
                <a:gd name="T5" fmla="*/ 23 h 98"/>
                <a:gd name="T6" fmla="*/ 48 w 48"/>
                <a:gd name="T7" fmla="*/ 0 h 98"/>
                <a:gd name="T8" fmla="*/ 43 w 48"/>
                <a:gd name="T9" fmla="*/ 0 h 98"/>
                <a:gd name="T10" fmla="*/ 41 w 48"/>
                <a:gd name="T11" fmla="*/ 3 h 98"/>
                <a:gd name="T12" fmla="*/ 41 w 48"/>
                <a:gd name="T13" fmla="*/ 9 h 98"/>
                <a:gd name="T14" fmla="*/ 34 w 48"/>
                <a:gd name="T15" fmla="*/ 10 h 98"/>
                <a:gd name="T16" fmla="*/ 32 w 48"/>
                <a:gd name="T17" fmla="*/ 5 h 98"/>
                <a:gd name="T18" fmla="*/ 28 w 48"/>
                <a:gd name="T19" fmla="*/ 4 h 98"/>
                <a:gd name="T20" fmla="*/ 19 w 48"/>
                <a:gd name="T21" fmla="*/ 10 h 98"/>
                <a:gd name="T22" fmla="*/ 18 w 48"/>
                <a:gd name="T23" fmla="*/ 13 h 98"/>
                <a:gd name="T24" fmla="*/ 21 w 48"/>
                <a:gd name="T25" fmla="*/ 18 h 98"/>
                <a:gd name="T26" fmla="*/ 17 w 48"/>
                <a:gd name="T27" fmla="*/ 23 h 98"/>
                <a:gd name="T28" fmla="*/ 12 w 48"/>
                <a:gd name="T29" fmla="*/ 20 h 98"/>
                <a:gd name="T30" fmla="*/ 9 w 48"/>
                <a:gd name="T31" fmla="*/ 21 h 98"/>
                <a:gd name="T32" fmla="*/ 4 w 48"/>
                <a:gd name="T33" fmla="*/ 29 h 98"/>
                <a:gd name="T34" fmla="*/ 4 w 48"/>
                <a:gd name="T35" fmla="*/ 33 h 98"/>
                <a:gd name="T36" fmla="*/ 10 w 48"/>
                <a:gd name="T37" fmla="*/ 36 h 98"/>
                <a:gd name="T38" fmla="*/ 8 w 48"/>
                <a:gd name="T39" fmla="*/ 42 h 98"/>
                <a:gd name="T40" fmla="*/ 2 w 48"/>
                <a:gd name="T41" fmla="*/ 42 h 98"/>
                <a:gd name="T42" fmla="*/ 0 w 48"/>
                <a:gd name="T43" fmla="*/ 45 h 98"/>
                <a:gd name="T44" fmla="*/ 0 w 48"/>
                <a:gd name="T45" fmla="*/ 55 h 98"/>
                <a:gd name="T46" fmla="*/ 2 w 48"/>
                <a:gd name="T47" fmla="*/ 57 h 98"/>
                <a:gd name="T48" fmla="*/ 8 w 48"/>
                <a:gd name="T49" fmla="*/ 57 h 98"/>
                <a:gd name="T50" fmla="*/ 10 w 48"/>
                <a:gd name="T51" fmla="*/ 63 h 98"/>
                <a:gd name="T52" fmla="*/ 5 w 48"/>
                <a:gd name="T53" fmla="*/ 66 h 98"/>
                <a:gd name="T54" fmla="*/ 4 w 48"/>
                <a:gd name="T55" fmla="*/ 70 h 98"/>
                <a:gd name="T56" fmla="*/ 9 w 48"/>
                <a:gd name="T57" fmla="*/ 78 h 98"/>
                <a:gd name="T58" fmla="*/ 13 w 48"/>
                <a:gd name="T59" fmla="*/ 79 h 98"/>
                <a:gd name="T60" fmla="*/ 18 w 48"/>
                <a:gd name="T61" fmla="*/ 76 h 98"/>
                <a:gd name="T62" fmla="*/ 22 w 48"/>
                <a:gd name="T63" fmla="*/ 81 h 98"/>
                <a:gd name="T64" fmla="*/ 19 w 48"/>
                <a:gd name="T65" fmla="*/ 86 h 98"/>
                <a:gd name="T66" fmla="*/ 20 w 48"/>
                <a:gd name="T67" fmla="*/ 89 h 98"/>
                <a:gd name="T68" fmla="*/ 29 w 48"/>
                <a:gd name="T69" fmla="*/ 94 h 98"/>
                <a:gd name="T70" fmla="*/ 33 w 48"/>
                <a:gd name="T71" fmla="*/ 93 h 98"/>
                <a:gd name="T72" fmla="*/ 36 w 48"/>
                <a:gd name="T73" fmla="*/ 88 h 98"/>
                <a:gd name="T74" fmla="*/ 42 w 48"/>
                <a:gd name="T75" fmla="*/ 90 h 98"/>
                <a:gd name="T76" fmla="*/ 42 w 48"/>
                <a:gd name="T77" fmla="*/ 96 h 98"/>
                <a:gd name="T78" fmla="*/ 44 w 48"/>
                <a:gd name="T79" fmla="*/ 98 h 98"/>
                <a:gd name="T80" fmla="*/ 48 w 48"/>
                <a:gd name="T81" fmla="*/ 98 h 98"/>
                <a:gd name="T82" fmla="*/ 48 w 48"/>
                <a:gd name="T83" fmla="*/ 7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" h="98">
                  <a:moveTo>
                    <a:pt x="48" y="75"/>
                  </a:moveTo>
                  <a:cubicBezTo>
                    <a:pt x="34" y="75"/>
                    <a:pt x="23" y="63"/>
                    <a:pt x="23" y="49"/>
                  </a:cubicBezTo>
                  <a:cubicBezTo>
                    <a:pt x="23" y="35"/>
                    <a:pt x="34" y="23"/>
                    <a:pt x="48" y="23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1"/>
                    <a:pt x="41" y="3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8" y="9"/>
                    <a:pt x="36" y="10"/>
                    <a:pt x="34" y="10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4"/>
                    <a:pt x="29" y="4"/>
                    <a:pt x="28" y="4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20"/>
                    <a:pt x="18" y="21"/>
                    <a:pt x="17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9"/>
                    <a:pt x="9" y="20"/>
                    <a:pt x="9" y="2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8"/>
                    <a:pt x="8" y="40"/>
                    <a:pt x="8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7"/>
                    <a:pt x="2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9" y="59"/>
                    <a:pt x="9" y="61"/>
                    <a:pt x="10" y="63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7"/>
                    <a:pt x="3" y="68"/>
                    <a:pt x="4" y="7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0" y="80"/>
                    <a:pt x="11" y="80"/>
                    <a:pt x="13" y="79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9" y="78"/>
                    <a:pt x="21" y="79"/>
                    <a:pt x="22" y="81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19" y="89"/>
                    <a:pt x="20" y="89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30" y="95"/>
                    <a:pt x="32" y="95"/>
                    <a:pt x="33" y="93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8" y="89"/>
                    <a:pt x="40" y="89"/>
                    <a:pt x="42" y="90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7"/>
                    <a:pt x="43" y="98"/>
                    <a:pt x="44" y="98"/>
                  </a:cubicBezTo>
                  <a:cubicBezTo>
                    <a:pt x="48" y="98"/>
                    <a:pt x="48" y="98"/>
                    <a:pt x="48" y="98"/>
                  </a:cubicBezTo>
                  <a:lnTo>
                    <a:pt x="48" y="75"/>
                  </a:ln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61"/>
            <p:cNvSpPr>
              <a:spLocks noEditPoints="1"/>
            </p:cNvSpPr>
            <p:nvPr/>
          </p:nvSpPr>
          <p:spPr bwMode="auto">
            <a:xfrm>
              <a:off x="102876911" y="111605377"/>
              <a:ext cx="204013" cy="204013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32 w 64"/>
                <a:gd name="T11" fmla="*/ 58 h 64"/>
                <a:gd name="T12" fmla="*/ 6 w 64"/>
                <a:gd name="T13" fmla="*/ 32 h 64"/>
                <a:gd name="T14" fmla="*/ 32 w 64"/>
                <a:gd name="T15" fmla="*/ 6 h 64"/>
                <a:gd name="T16" fmla="*/ 58 w 64"/>
                <a:gd name="T17" fmla="*/ 32 h 64"/>
                <a:gd name="T18" fmla="*/ 32 w 64"/>
                <a:gd name="T19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5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49" y="64"/>
                    <a:pt x="64" y="50"/>
                    <a:pt x="64" y="32"/>
                  </a:cubicBezTo>
                  <a:cubicBezTo>
                    <a:pt x="64" y="15"/>
                    <a:pt x="49" y="0"/>
                    <a:pt x="32" y="0"/>
                  </a:cubicBezTo>
                  <a:close/>
                  <a:moveTo>
                    <a:pt x="32" y="58"/>
                  </a:moveTo>
                  <a:cubicBezTo>
                    <a:pt x="17" y="58"/>
                    <a:pt x="6" y="47"/>
                    <a:pt x="6" y="32"/>
                  </a:cubicBezTo>
                  <a:cubicBezTo>
                    <a:pt x="6" y="18"/>
                    <a:pt x="17" y="6"/>
                    <a:pt x="32" y="6"/>
                  </a:cubicBezTo>
                  <a:cubicBezTo>
                    <a:pt x="46" y="6"/>
                    <a:pt x="58" y="18"/>
                    <a:pt x="58" y="32"/>
                  </a:cubicBezTo>
                  <a:cubicBezTo>
                    <a:pt x="58" y="47"/>
                    <a:pt x="46" y="58"/>
                    <a:pt x="32" y="58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2"/>
            <p:cNvSpPr>
              <a:spLocks/>
            </p:cNvSpPr>
            <p:nvPr/>
          </p:nvSpPr>
          <p:spPr bwMode="auto">
            <a:xfrm>
              <a:off x="102975730" y="111605377"/>
              <a:ext cx="105194" cy="204013"/>
            </a:xfrm>
            <a:custGeom>
              <a:avLst/>
              <a:gdLst>
                <a:gd name="T0" fmla="*/ 1 w 33"/>
                <a:gd name="T1" fmla="*/ 0 h 64"/>
                <a:gd name="T2" fmla="*/ 0 w 33"/>
                <a:gd name="T3" fmla="*/ 0 h 64"/>
                <a:gd name="T4" fmla="*/ 0 w 33"/>
                <a:gd name="T5" fmla="*/ 6 h 64"/>
                <a:gd name="T6" fmla="*/ 1 w 33"/>
                <a:gd name="T7" fmla="*/ 6 h 64"/>
                <a:gd name="T8" fmla="*/ 27 w 33"/>
                <a:gd name="T9" fmla="*/ 32 h 64"/>
                <a:gd name="T10" fmla="*/ 1 w 33"/>
                <a:gd name="T11" fmla="*/ 58 h 64"/>
                <a:gd name="T12" fmla="*/ 0 w 33"/>
                <a:gd name="T13" fmla="*/ 58 h 64"/>
                <a:gd name="T14" fmla="*/ 0 w 33"/>
                <a:gd name="T15" fmla="*/ 64 h 64"/>
                <a:gd name="T16" fmla="*/ 1 w 33"/>
                <a:gd name="T17" fmla="*/ 64 h 64"/>
                <a:gd name="T18" fmla="*/ 33 w 33"/>
                <a:gd name="T19" fmla="*/ 32 h 64"/>
                <a:gd name="T20" fmla="*/ 1 w 33"/>
                <a:gd name="T2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6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5" y="6"/>
                    <a:pt x="27" y="18"/>
                    <a:pt x="27" y="32"/>
                  </a:cubicBezTo>
                  <a:cubicBezTo>
                    <a:pt x="27" y="47"/>
                    <a:pt x="15" y="58"/>
                    <a:pt x="1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1" y="64"/>
                  </a:cubicBezTo>
                  <a:cubicBezTo>
                    <a:pt x="18" y="64"/>
                    <a:pt x="33" y="50"/>
                    <a:pt x="33" y="32"/>
                  </a:cubicBezTo>
                  <a:cubicBezTo>
                    <a:pt x="33" y="15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3"/>
            <p:cNvSpPr>
              <a:spLocks noEditPoints="1"/>
            </p:cNvSpPr>
            <p:nvPr/>
          </p:nvSpPr>
          <p:spPr bwMode="auto">
            <a:xfrm>
              <a:off x="103071361" y="111468306"/>
              <a:ext cx="149822" cy="149822"/>
            </a:xfrm>
            <a:custGeom>
              <a:avLst/>
              <a:gdLst>
                <a:gd name="T0" fmla="*/ 42 w 47"/>
                <a:gd name="T1" fmla="*/ 19 h 47"/>
                <a:gd name="T2" fmla="*/ 39 w 47"/>
                <a:gd name="T3" fmla="*/ 16 h 47"/>
                <a:gd name="T4" fmla="*/ 42 w 47"/>
                <a:gd name="T5" fmla="*/ 11 h 47"/>
                <a:gd name="T6" fmla="*/ 38 w 47"/>
                <a:gd name="T7" fmla="*/ 4 h 47"/>
                <a:gd name="T8" fmla="*/ 33 w 47"/>
                <a:gd name="T9" fmla="*/ 7 h 47"/>
                <a:gd name="T10" fmla="*/ 29 w 47"/>
                <a:gd name="T11" fmla="*/ 7 h 47"/>
                <a:gd name="T12" fmla="*/ 28 w 47"/>
                <a:gd name="T13" fmla="*/ 1 h 47"/>
                <a:gd name="T14" fmla="*/ 20 w 47"/>
                <a:gd name="T15" fmla="*/ 0 h 47"/>
                <a:gd name="T16" fmla="*/ 19 w 47"/>
                <a:gd name="T17" fmla="*/ 5 h 47"/>
                <a:gd name="T18" fmla="*/ 16 w 47"/>
                <a:gd name="T19" fmla="*/ 7 h 47"/>
                <a:gd name="T20" fmla="*/ 11 w 47"/>
                <a:gd name="T21" fmla="*/ 4 h 47"/>
                <a:gd name="T22" fmla="*/ 4 w 47"/>
                <a:gd name="T23" fmla="*/ 8 h 47"/>
                <a:gd name="T24" fmla="*/ 7 w 47"/>
                <a:gd name="T25" fmla="*/ 13 h 47"/>
                <a:gd name="T26" fmla="*/ 7 w 47"/>
                <a:gd name="T27" fmla="*/ 17 h 47"/>
                <a:gd name="T28" fmla="*/ 1 w 47"/>
                <a:gd name="T29" fmla="*/ 19 h 47"/>
                <a:gd name="T30" fmla="*/ 0 w 47"/>
                <a:gd name="T31" fmla="*/ 26 h 47"/>
                <a:gd name="T32" fmla="*/ 5 w 47"/>
                <a:gd name="T33" fmla="*/ 28 h 47"/>
                <a:gd name="T34" fmla="*/ 7 w 47"/>
                <a:gd name="T35" fmla="*/ 31 h 47"/>
                <a:gd name="T36" fmla="*/ 4 w 47"/>
                <a:gd name="T37" fmla="*/ 36 h 47"/>
                <a:gd name="T38" fmla="*/ 8 w 47"/>
                <a:gd name="T39" fmla="*/ 42 h 47"/>
                <a:gd name="T40" fmla="*/ 13 w 47"/>
                <a:gd name="T41" fmla="*/ 39 h 47"/>
                <a:gd name="T42" fmla="*/ 17 w 47"/>
                <a:gd name="T43" fmla="*/ 40 h 47"/>
                <a:gd name="T44" fmla="*/ 19 w 47"/>
                <a:gd name="T45" fmla="*/ 45 h 47"/>
                <a:gd name="T46" fmla="*/ 26 w 47"/>
                <a:gd name="T47" fmla="*/ 47 h 47"/>
                <a:gd name="T48" fmla="*/ 28 w 47"/>
                <a:gd name="T49" fmla="*/ 42 h 47"/>
                <a:gd name="T50" fmla="*/ 31 w 47"/>
                <a:gd name="T51" fmla="*/ 39 h 47"/>
                <a:gd name="T52" fmla="*/ 36 w 47"/>
                <a:gd name="T53" fmla="*/ 42 h 47"/>
                <a:gd name="T54" fmla="*/ 42 w 47"/>
                <a:gd name="T55" fmla="*/ 38 h 47"/>
                <a:gd name="T56" fmla="*/ 39 w 47"/>
                <a:gd name="T57" fmla="*/ 33 h 47"/>
                <a:gd name="T58" fmla="*/ 40 w 47"/>
                <a:gd name="T59" fmla="*/ 29 h 47"/>
                <a:gd name="T60" fmla="*/ 45 w 47"/>
                <a:gd name="T61" fmla="*/ 28 h 47"/>
                <a:gd name="T62" fmla="*/ 47 w 47"/>
                <a:gd name="T63" fmla="*/ 20 h 47"/>
                <a:gd name="T64" fmla="*/ 23 w 47"/>
                <a:gd name="T65" fmla="*/ 31 h 47"/>
                <a:gd name="T66" fmla="*/ 23 w 47"/>
                <a:gd name="T67" fmla="*/ 16 h 47"/>
                <a:gd name="T68" fmla="*/ 23 w 47"/>
                <a:gd name="T69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7">
                  <a:moveTo>
                    <a:pt x="45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1" y="19"/>
                    <a:pt x="40" y="18"/>
                    <a:pt x="40" y="17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5"/>
                    <a:pt x="39" y="14"/>
                    <a:pt x="39" y="1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0"/>
                    <a:pt x="42" y="9"/>
                    <a:pt x="42" y="8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6" y="4"/>
                    <a:pt x="36" y="4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8"/>
                    <a:pt x="31" y="8"/>
                    <a:pt x="31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6"/>
                    <a:pt x="28" y="6"/>
                    <a:pt x="28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0"/>
                    <a:pt x="27" y="0"/>
                    <a:pt x="2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8" y="6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5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9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1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6" y="28"/>
                    <a:pt x="7" y="29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8" y="31"/>
                    <a:pt x="8" y="33"/>
                    <a:pt x="7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8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2"/>
                    <a:pt x="10" y="42"/>
                    <a:pt x="11" y="42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9"/>
                    <a:pt x="15" y="38"/>
                    <a:pt x="16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8" y="40"/>
                    <a:pt x="19" y="41"/>
                    <a:pt x="19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6"/>
                    <a:pt x="19" y="47"/>
                    <a:pt x="20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7" y="47"/>
                    <a:pt x="28" y="46"/>
                    <a:pt x="28" y="45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1"/>
                    <a:pt x="28" y="40"/>
                    <a:pt x="29" y="40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38"/>
                    <a:pt x="32" y="39"/>
                    <a:pt x="33" y="39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6" y="42"/>
                    <a:pt x="37" y="42"/>
                    <a:pt x="38" y="4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7"/>
                    <a:pt x="42" y="36"/>
                    <a:pt x="42" y="36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8" y="31"/>
                    <a:pt x="39" y="31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8"/>
                    <a:pt x="41" y="28"/>
                    <a:pt x="42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7" y="27"/>
                    <a:pt x="47" y="26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6" y="19"/>
                    <a:pt x="45" y="19"/>
                  </a:cubicBezTo>
                  <a:close/>
                  <a:moveTo>
                    <a:pt x="23" y="31"/>
                  </a:moveTo>
                  <a:cubicBezTo>
                    <a:pt x="19" y="31"/>
                    <a:pt x="16" y="27"/>
                    <a:pt x="16" y="23"/>
                  </a:cubicBezTo>
                  <a:cubicBezTo>
                    <a:pt x="16" y="19"/>
                    <a:pt x="19" y="16"/>
                    <a:pt x="23" y="16"/>
                  </a:cubicBezTo>
                  <a:cubicBezTo>
                    <a:pt x="27" y="16"/>
                    <a:pt x="31" y="19"/>
                    <a:pt x="31" y="23"/>
                  </a:cubicBezTo>
                  <a:cubicBezTo>
                    <a:pt x="31" y="27"/>
                    <a:pt x="27" y="31"/>
                    <a:pt x="23" y="31"/>
                  </a:cubicBez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4"/>
            <p:cNvSpPr>
              <a:spLocks/>
            </p:cNvSpPr>
            <p:nvPr/>
          </p:nvSpPr>
          <p:spPr bwMode="auto">
            <a:xfrm>
              <a:off x="103071361" y="111468306"/>
              <a:ext cx="73317" cy="149822"/>
            </a:xfrm>
            <a:custGeom>
              <a:avLst/>
              <a:gdLst>
                <a:gd name="T0" fmla="*/ 23 w 23"/>
                <a:gd name="T1" fmla="*/ 31 h 47"/>
                <a:gd name="T2" fmla="*/ 23 w 23"/>
                <a:gd name="T3" fmla="*/ 31 h 47"/>
                <a:gd name="T4" fmla="*/ 16 w 23"/>
                <a:gd name="T5" fmla="*/ 23 h 47"/>
                <a:gd name="T6" fmla="*/ 23 w 23"/>
                <a:gd name="T7" fmla="*/ 16 h 47"/>
                <a:gd name="T8" fmla="*/ 23 w 23"/>
                <a:gd name="T9" fmla="*/ 16 h 47"/>
                <a:gd name="T10" fmla="*/ 23 w 23"/>
                <a:gd name="T11" fmla="*/ 0 h 47"/>
                <a:gd name="T12" fmla="*/ 20 w 23"/>
                <a:gd name="T13" fmla="*/ 0 h 47"/>
                <a:gd name="T14" fmla="*/ 19 w 23"/>
                <a:gd name="T15" fmla="*/ 1 h 47"/>
                <a:gd name="T16" fmla="*/ 19 w 23"/>
                <a:gd name="T17" fmla="*/ 5 h 47"/>
                <a:gd name="T18" fmla="*/ 17 w 23"/>
                <a:gd name="T19" fmla="*/ 7 h 47"/>
                <a:gd name="T20" fmla="*/ 16 w 23"/>
                <a:gd name="T21" fmla="*/ 7 h 47"/>
                <a:gd name="T22" fmla="*/ 13 w 23"/>
                <a:gd name="T23" fmla="*/ 7 h 47"/>
                <a:gd name="T24" fmla="*/ 11 w 23"/>
                <a:gd name="T25" fmla="*/ 4 h 47"/>
                <a:gd name="T26" fmla="*/ 8 w 23"/>
                <a:gd name="T27" fmla="*/ 4 h 47"/>
                <a:gd name="T28" fmla="*/ 4 w 23"/>
                <a:gd name="T29" fmla="*/ 8 h 47"/>
                <a:gd name="T30" fmla="*/ 4 w 23"/>
                <a:gd name="T31" fmla="*/ 11 h 47"/>
                <a:gd name="T32" fmla="*/ 7 w 23"/>
                <a:gd name="T33" fmla="*/ 13 h 47"/>
                <a:gd name="T34" fmla="*/ 7 w 23"/>
                <a:gd name="T35" fmla="*/ 16 h 47"/>
                <a:gd name="T36" fmla="*/ 7 w 23"/>
                <a:gd name="T37" fmla="*/ 17 h 47"/>
                <a:gd name="T38" fmla="*/ 5 w 23"/>
                <a:gd name="T39" fmla="*/ 19 h 47"/>
                <a:gd name="T40" fmla="*/ 1 w 23"/>
                <a:gd name="T41" fmla="*/ 19 h 47"/>
                <a:gd name="T42" fmla="*/ 0 w 23"/>
                <a:gd name="T43" fmla="*/ 20 h 47"/>
                <a:gd name="T44" fmla="*/ 0 w 23"/>
                <a:gd name="T45" fmla="*/ 26 h 47"/>
                <a:gd name="T46" fmla="*/ 1 w 23"/>
                <a:gd name="T47" fmla="*/ 28 h 47"/>
                <a:gd name="T48" fmla="*/ 5 w 23"/>
                <a:gd name="T49" fmla="*/ 28 h 47"/>
                <a:gd name="T50" fmla="*/ 7 w 23"/>
                <a:gd name="T51" fmla="*/ 29 h 47"/>
                <a:gd name="T52" fmla="*/ 7 w 23"/>
                <a:gd name="T53" fmla="*/ 31 h 47"/>
                <a:gd name="T54" fmla="*/ 7 w 23"/>
                <a:gd name="T55" fmla="*/ 33 h 47"/>
                <a:gd name="T56" fmla="*/ 4 w 23"/>
                <a:gd name="T57" fmla="*/ 36 h 47"/>
                <a:gd name="T58" fmla="*/ 4 w 23"/>
                <a:gd name="T59" fmla="*/ 38 h 47"/>
                <a:gd name="T60" fmla="*/ 8 w 23"/>
                <a:gd name="T61" fmla="*/ 42 h 47"/>
                <a:gd name="T62" fmla="*/ 11 w 23"/>
                <a:gd name="T63" fmla="*/ 42 h 47"/>
                <a:gd name="T64" fmla="*/ 13 w 23"/>
                <a:gd name="T65" fmla="*/ 39 h 47"/>
                <a:gd name="T66" fmla="*/ 16 w 23"/>
                <a:gd name="T67" fmla="*/ 39 h 47"/>
                <a:gd name="T68" fmla="*/ 17 w 23"/>
                <a:gd name="T69" fmla="*/ 40 h 47"/>
                <a:gd name="T70" fmla="*/ 19 w 23"/>
                <a:gd name="T71" fmla="*/ 42 h 47"/>
                <a:gd name="T72" fmla="*/ 19 w 23"/>
                <a:gd name="T73" fmla="*/ 45 h 47"/>
                <a:gd name="T74" fmla="*/ 20 w 23"/>
                <a:gd name="T75" fmla="*/ 47 h 47"/>
                <a:gd name="T76" fmla="*/ 23 w 23"/>
                <a:gd name="T77" fmla="*/ 47 h 47"/>
                <a:gd name="T78" fmla="*/ 23 w 23"/>
                <a:gd name="T79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47">
                  <a:moveTo>
                    <a:pt x="23" y="31"/>
                  </a:moveTo>
                  <a:cubicBezTo>
                    <a:pt x="23" y="31"/>
                    <a:pt x="23" y="31"/>
                    <a:pt x="23" y="31"/>
                  </a:cubicBezTo>
                  <a:cubicBezTo>
                    <a:pt x="19" y="31"/>
                    <a:pt x="16" y="27"/>
                    <a:pt x="16" y="23"/>
                  </a:cubicBezTo>
                  <a:cubicBezTo>
                    <a:pt x="16" y="19"/>
                    <a:pt x="19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8" y="6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5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9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1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6" y="28"/>
                    <a:pt x="7" y="29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8" y="31"/>
                    <a:pt x="8" y="33"/>
                    <a:pt x="7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8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2"/>
                    <a:pt x="10" y="42"/>
                    <a:pt x="11" y="42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9"/>
                    <a:pt x="15" y="38"/>
                    <a:pt x="16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8" y="40"/>
                    <a:pt x="19" y="41"/>
                    <a:pt x="19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6"/>
                    <a:pt x="19" y="47"/>
                    <a:pt x="20" y="47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3" y="31"/>
                  </a:ln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with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0"/>
          <p:cNvSpPr>
            <a:spLocks noChangeArrowheads="1"/>
          </p:cNvSpPr>
          <p:nvPr userDrawn="1"/>
        </p:nvSpPr>
        <p:spPr bwMode="auto">
          <a:xfrm>
            <a:off x="764802" y="752266"/>
            <a:ext cx="768096" cy="768096"/>
          </a:xfrm>
          <a:prstGeom prst="rect">
            <a:avLst/>
          </a:prstGeom>
          <a:solidFill>
            <a:srgbClr val="C6C3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6"/>
          <p:cNvSpPr>
            <a:spLocks noChangeArrowheads="1"/>
          </p:cNvSpPr>
          <p:nvPr userDrawn="1"/>
        </p:nvSpPr>
        <p:spPr bwMode="auto">
          <a:xfrm>
            <a:off x="-3164" y="2291382"/>
            <a:ext cx="1831964" cy="1517904"/>
          </a:xfrm>
          <a:prstGeom prst="rect">
            <a:avLst/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6"/>
          <p:cNvSpPr>
            <a:spLocks noChangeArrowheads="1"/>
          </p:cNvSpPr>
          <p:nvPr userDrawn="1"/>
        </p:nvSpPr>
        <p:spPr bwMode="auto">
          <a:xfrm>
            <a:off x="1532546" y="0"/>
            <a:ext cx="7599232" cy="6858000"/>
          </a:xfrm>
          <a:prstGeom prst="rect">
            <a:avLst/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6"/>
          <p:cNvSpPr>
            <a:spLocks noChangeArrowheads="1"/>
          </p:cNvSpPr>
          <p:nvPr userDrawn="1"/>
        </p:nvSpPr>
        <p:spPr bwMode="auto">
          <a:xfrm>
            <a:off x="764802" y="2458"/>
            <a:ext cx="768096" cy="768096"/>
          </a:xfrm>
          <a:prstGeom prst="rect">
            <a:avLst/>
          </a:prstGeom>
          <a:solidFill>
            <a:srgbClr val="6ABEC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17"/>
          <p:cNvSpPr>
            <a:spLocks noChangeArrowheads="1"/>
          </p:cNvSpPr>
          <p:nvPr userDrawn="1"/>
        </p:nvSpPr>
        <p:spPr bwMode="auto">
          <a:xfrm>
            <a:off x="764802" y="2458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52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0"/>
          <p:cNvSpPr>
            <a:spLocks noChangeArrowheads="1"/>
          </p:cNvSpPr>
          <p:nvPr userDrawn="1"/>
        </p:nvSpPr>
        <p:spPr bwMode="auto">
          <a:xfrm>
            <a:off x="0" y="2458"/>
            <a:ext cx="768096" cy="768096"/>
          </a:xfrm>
          <a:prstGeom prst="rect">
            <a:avLst/>
          </a:prstGeom>
          <a:solidFill>
            <a:srgbClr val="B5DC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11"/>
          <p:cNvSpPr>
            <a:spLocks noChangeArrowheads="1"/>
          </p:cNvSpPr>
          <p:nvPr userDrawn="1"/>
        </p:nvSpPr>
        <p:spPr bwMode="auto">
          <a:xfrm>
            <a:off x="-8546" y="1520363"/>
            <a:ext cx="768096" cy="768096"/>
          </a:xfrm>
          <a:prstGeom prst="rect">
            <a:avLst/>
          </a:prstGeom>
          <a:solidFill>
            <a:srgbClr val="F9D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12"/>
          <p:cNvSpPr>
            <a:spLocks noChangeArrowheads="1"/>
          </p:cNvSpPr>
          <p:nvPr userDrawn="1"/>
        </p:nvSpPr>
        <p:spPr bwMode="auto">
          <a:xfrm>
            <a:off x="759550" y="1520362"/>
            <a:ext cx="768096" cy="768096"/>
          </a:xfrm>
          <a:prstGeom prst="rect">
            <a:avLst/>
          </a:prstGeom>
          <a:solidFill>
            <a:srgbClr val="F07F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6208" y="194478"/>
            <a:ext cx="7082275" cy="643644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27911" y="2438400"/>
            <a:ext cx="3886199" cy="914400"/>
          </a:xfrm>
        </p:spPr>
        <p:txBody>
          <a:bodyPr>
            <a:normAutofit/>
          </a:bodyPr>
          <a:lstStyle>
            <a:lvl1pPr>
              <a:defRPr sz="2600"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Content Page </a:t>
            </a:r>
            <a:br>
              <a:rPr lang="en-US" dirty="0"/>
            </a:br>
            <a:r>
              <a:rPr lang="en-US" dirty="0"/>
              <a:t>with Text and Table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115469" y="3277029"/>
            <a:ext cx="3886199" cy="376518"/>
          </a:xfrm>
        </p:spPr>
        <p:txBody>
          <a:bodyPr>
            <a:normAutofit/>
          </a:bodyPr>
          <a:lstStyle>
            <a:lvl1pPr marL="0" indent="0" algn="l">
              <a:buNone/>
              <a:defRPr sz="130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content page with text and table</a:t>
            </a:r>
          </a:p>
        </p:txBody>
      </p:sp>
      <p:sp>
        <p:nvSpPr>
          <p:cNvPr id="23" name="AutoShape 15"/>
          <p:cNvSpPr>
            <a:spLocks noChangeArrowheads="1"/>
          </p:cNvSpPr>
          <p:nvPr userDrawn="1"/>
        </p:nvSpPr>
        <p:spPr bwMode="auto">
          <a:xfrm>
            <a:off x="-8546" y="1520363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FBB82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7"/>
          <p:cNvSpPr>
            <a:spLocks noChangeArrowheads="1"/>
          </p:cNvSpPr>
          <p:nvPr userDrawn="1"/>
        </p:nvSpPr>
        <p:spPr bwMode="auto">
          <a:xfrm>
            <a:off x="-1487" y="3812747"/>
            <a:ext cx="768096" cy="768096"/>
          </a:xfrm>
          <a:prstGeom prst="rect">
            <a:avLst/>
          </a:prstGeom>
          <a:solidFill>
            <a:srgbClr val="9FAD3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1"/>
          <p:cNvSpPr>
            <a:spLocks noChangeArrowheads="1"/>
          </p:cNvSpPr>
          <p:nvPr userDrawn="1"/>
        </p:nvSpPr>
        <p:spPr bwMode="auto">
          <a:xfrm>
            <a:off x="-7513" y="5338194"/>
            <a:ext cx="768096" cy="768096"/>
          </a:xfrm>
          <a:prstGeom prst="rect">
            <a:avLst/>
          </a:prstGeom>
          <a:solidFill>
            <a:srgbClr val="F9D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12"/>
          <p:cNvSpPr>
            <a:spLocks noChangeArrowheads="1"/>
          </p:cNvSpPr>
          <p:nvPr userDrawn="1"/>
        </p:nvSpPr>
        <p:spPr bwMode="auto">
          <a:xfrm>
            <a:off x="764450" y="4588386"/>
            <a:ext cx="768096" cy="768096"/>
          </a:xfrm>
          <a:prstGeom prst="rect">
            <a:avLst/>
          </a:prstGeom>
          <a:solidFill>
            <a:srgbClr val="F07F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21"/>
          <p:cNvSpPr>
            <a:spLocks noChangeArrowheads="1"/>
          </p:cNvSpPr>
          <p:nvPr userDrawn="1"/>
        </p:nvSpPr>
        <p:spPr bwMode="auto">
          <a:xfrm>
            <a:off x="-10033" y="6106291"/>
            <a:ext cx="768096" cy="768096"/>
          </a:xfrm>
          <a:prstGeom prst="rect">
            <a:avLst/>
          </a:prstGeom>
          <a:solidFill>
            <a:srgbClr val="4155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22"/>
          <p:cNvSpPr>
            <a:spLocks noChangeArrowheads="1"/>
          </p:cNvSpPr>
          <p:nvPr userDrawn="1"/>
        </p:nvSpPr>
        <p:spPr bwMode="auto">
          <a:xfrm>
            <a:off x="-10033" y="6106291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AutoShape 24"/>
          <p:cNvSpPr>
            <a:spLocks noChangeArrowheads="1"/>
          </p:cNvSpPr>
          <p:nvPr userDrawn="1"/>
        </p:nvSpPr>
        <p:spPr bwMode="auto">
          <a:xfrm>
            <a:off x="-10033" y="6106291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10"/>
          <p:cNvSpPr>
            <a:spLocks noChangeArrowheads="1"/>
          </p:cNvSpPr>
          <p:nvPr userDrawn="1"/>
        </p:nvSpPr>
        <p:spPr bwMode="auto">
          <a:xfrm>
            <a:off x="761091" y="6102089"/>
            <a:ext cx="768096" cy="768096"/>
          </a:xfrm>
          <a:prstGeom prst="rect">
            <a:avLst/>
          </a:prstGeom>
          <a:solidFill>
            <a:srgbClr val="C6C3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6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ith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12">
            <a:extLst>
              <a:ext uri="{FF2B5EF4-FFF2-40B4-BE49-F238E27FC236}">
                <a16:creationId xmlns:a16="http://schemas.microsoft.com/office/drawing/2014/main" id="{EFC5F77C-E5B8-43BD-8622-F3CE3FA56A2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15949" y="2286000"/>
            <a:ext cx="2988949" cy="4557869"/>
          </a:xfrm>
          <a:prstGeom prst="rect">
            <a:avLst/>
          </a:prstGeom>
          <a:solidFill>
            <a:srgbClr val="6ABEC1"/>
          </a:solidFill>
          <a:ln>
            <a:solidFill>
              <a:srgbClr val="6ABEC1"/>
            </a:solidFill>
          </a:ln>
          <a:effectLst/>
          <a:ex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10"/>
          <p:cNvSpPr>
            <a:spLocks noChangeArrowheads="1"/>
          </p:cNvSpPr>
          <p:nvPr userDrawn="1"/>
        </p:nvSpPr>
        <p:spPr bwMode="auto">
          <a:xfrm>
            <a:off x="5336803" y="752266"/>
            <a:ext cx="768096" cy="768096"/>
          </a:xfrm>
          <a:prstGeom prst="rect">
            <a:avLst/>
          </a:prstGeom>
          <a:solidFill>
            <a:srgbClr val="C6C3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6"/>
          <p:cNvSpPr>
            <a:spLocks noChangeArrowheads="1"/>
          </p:cNvSpPr>
          <p:nvPr userDrawn="1"/>
        </p:nvSpPr>
        <p:spPr bwMode="auto">
          <a:xfrm>
            <a:off x="6103129" y="2458"/>
            <a:ext cx="1517904" cy="1517904"/>
          </a:xfrm>
          <a:prstGeom prst="rect">
            <a:avLst/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6"/>
          <p:cNvSpPr>
            <a:spLocks noChangeArrowheads="1"/>
          </p:cNvSpPr>
          <p:nvPr userDrawn="1"/>
        </p:nvSpPr>
        <p:spPr bwMode="auto">
          <a:xfrm>
            <a:off x="1" y="2458"/>
            <a:ext cx="4572000" cy="2286001"/>
          </a:xfrm>
          <a:prstGeom prst="rect">
            <a:avLst/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7"/>
          <p:cNvSpPr>
            <a:spLocks noChangeArrowheads="1"/>
          </p:cNvSpPr>
          <p:nvPr userDrawn="1"/>
        </p:nvSpPr>
        <p:spPr bwMode="auto">
          <a:xfrm>
            <a:off x="6852937" y="1520363"/>
            <a:ext cx="768096" cy="768096"/>
          </a:xfrm>
          <a:prstGeom prst="rect">
            <a:avLst/>
          </a:prstGeom>
          <a:solidFill>
            <a:srgbClr val="9FAD3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1"/>
          <p:cNvSpPr>
            <a:spLocks noChangeArrowheads="1"/>
          </p:cNvSpPr>
          <p:nvPr userDrawn="1"/>
        </p:nvSpPr>
        <p:spPr bwMode="auto">
          <a:xfrm>
            <a:off x="7621033" y="752266"/>
            <a:ext cx="768096" cy="768096"/>
          </a:xfrm>
          <a:prstGeom prst="rect">
            <a:avLst/>
          </a:prstGeom>
          <a:solidFill>
            <a:srgbClr val="F9D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6"/>
          <p:cNvSpPr>
            <a:spLocks noChangeArrowheads="1"/>
          </p:cNvSpPr>
          <p:nvPr userDrawn="1"/>
        </p:nvSpPr>
        <p:spPr bwMode="auto">
          <a:xfrm>
            <a:off x="5336803" y="2458"/>
            <a:ext cx="768096" cy="768096"/>
          </a:xfrm>
          <a:prstGeom prst="rect">
            <a:avLst/>
          </a:prstGeom>
          <a:solidFill>
            <a:srgbClr val="6ABEC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17"/>
          <p:cNvSpPr>
            <a:spLocks noChangeArrowheads="1"/>
          </p:cNvSpPr>
          <p:nvPr userDrawn="1"/>
        </p:nvSpPr>
        <p:spPr bwMode="auto">
          <a:xfrm>
            <a:off x="5336803" y="2458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52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0"/>
          <p:cNvSpPr>
            <a:spLocks noChangeArrowheads="1"/>
          </p:cNvSpPr>
          <p:nvPr userDrawn="1"/>
        </p:nvSpPr>
        <p:spPr bwMode="auto">
          <a:xfrm>
            <a:off x="4572001" y="2458"/>
            <a:ext cx="768096" cy="768096"/>
          </a:xfrm>
          <a:prstGeom prst="rect">
            <a:avLst/>
          </a:prstGeom>
          <a:solidFill>
            <a:srgbClr val="B5DC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11"/>
          <p:cNvSpPr>
            <a:spLocks noChangeArrowheads="1"/>
          </p:cNvSpPr>
          <p:nvPr userDrawn="1"/>
        </p:nvSpPr>
        <p:spPr bwMode="auto">
          <a:xfrm>
            <a:off x="4572001" y="1520363"/>
            <a:ext cx="768096" cy="768096"/>
          </a:xfrm>
          <a:prstGeom prst="rect">
            <a:avLst/>
          </a:prstGeom>
          <a:solidFill>
            <a:srgbClr val="F9D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12"/>
          <p:cNvSpPr>
            <a:spLocks noChangeArrowheads="1"/>
          </p:cNvSpPr>
          <p:nvPr userDrawn="1"/>
        </p:nvSpPr>
        <p:spPr bwMode="auto">
          <a:xfrm>
            <a:off x="5340097" y="1520362"/>
            <a:ext cx="768096" cy="768096"/>
          </a:xfrm>
          <a:prstGeom prst="rect">
            <a:avLst/>
          </a:prstGeom>
          <a:solidFill>
            <a:srgbClr val="F07F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14599"/>
            <a:ext cx="2590800" cy="40386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3886199" cy="914400"/>
          </a:xfrm>
        </p:spPr>
        <p:txBody>
          <a:bodyPr>
            <a:normAutofit/>
          </a:bodyPr>
          <a:lstStyle>
            <a:lvl1pPr>
              <a:defRPr sz="2600"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Content Page </a:t>
            </a:r>
            <a:br>
              <a:rPr lang="en-US" dirty="0"/>
            </a:br>
            <a:r>
              <a:rPr lang="en-US" dirty="0"/>
              <a:t>with Text and Table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1371600"/>
            <a:ext cx="3886199" cy="376518"/>
          </a:xfrm>
        </p:spPr>
        <p:txBody>
          <a:bodyPr>
            <a:normAutofit/>
          </a:bodyPr>
          <a:lstStyle>
            <a:lvl1pPr marL="0" indent="0" algn="l">
              <a:buNone/>
              <a:defRPr sz="130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Subtitle content page with text and table</a:t>
            </a:r>
            <a:endParaRPr lang="en-US" dirty="0"/>
          </a:p>
        </p:txBody>
      </p:sp>
      <p:sp>
        <p:nvSpPr>
          <p:cNvPr id="32" name="Rectangle 12"/>
          <p:cNvSpPr>
            <a:spLocks noChangeArrowheads="1"/>
          </p:cNvSpPr>
          <p:nvPr userDrawn="1"/>
        </p:nvSpPr>
        <p:spPr bwMode="auto">
          <a:xfrm>
            <a:off x="8375904" y="2458"/>
            <a:ext cx="768096" cy="768096"/>
          </a:xfrm>
          <a:prstGeom prst="rect">
            <a:avLst/>
          </a:prstGeom>
          <a:solidFill>
            <a:srgbClr val="F07F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15"/>
          <p:cNvSpPr>
            <a:spLocks noChangeArrowheads="1"/>
          </p:cNvSpPr>
          <p:nvPr userDrawn="1"/>
        </p:nvSpPr>
        <p:spPr bwMode="auto">
          <a:xfrm>
            <a:off x="4572001" y="1520363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FBB82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21"/>
          <p:cNvSpPr>
            <a:spLocks noChangeArrowheads="1"/>
          </p:cNvSpPr>
          <p:nvPr userDrawn="1"/>
        </p:nvSpPr>
        <p:spPr bwMode="auto">
          <a:xfrm>
            <a:off x="8375904" y="1520363"/>
            <a:ext cx="768096" cy="768096"/>
          </a:xfrm>
          <a:prstGeom prst="rect">
            <a:avLst/>
          </a:prstGeom>
          <a:solidFill>
            <a:srgbClr val="4155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22"/>
          <p:cNvSpPr>
            <a:spLocks noChangeArrowheads="1"/>
          </p:cNvSpPr>
          <p:nvPr userDrawn="1"/>
        </p:nvSpPr>
        <p:spPr bwMode="auto">
          <a:xfrm>
            <a:off x="8375904" y="1520363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23"/>
          <p:cNvSpPr>
            <a:spLocks noChangeArrowheads="1"/>
          </p:cNvSpPr>
          <p:nvPr userDrawn="1"/>
        </p:nvSpPr>
        <p:spPr bwMode="auto">
          <a:xfrm>
            <a:off x="8375904" y="1520363"/>
            <a:ext cx="768096" cy="768096"/>
          </a:xfrm>
          <a:prstGeom prst="rect">
            <a:avLst/>
          </a:prstGeom>
          <a:solidFill>
            <a:srgbClr val="4155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AutoShape 24"/>
          <p:cNvSpPr>
            <a:spLocks noChangeArrowheads="1"/>
          </p:cNvSpPr>
          <p:nvPr userDrawn="1"/>
        </p:nvSpPr>
        <p:spPr bwMode="auto">
          <a:xfrm>
            <a:off x="8375904" y="1520363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10"/>
          <p:cNvSpPr>
            <a:spLocks noChangeArrowheads="1"/>
          </p:cNvSpPr>
          <p:nvPr userDrawn="1"/>
        </p:nvSpPr>
        <p:spPr bwMode="auto">
          <a:xfrm>
            <a:off x="7621033" y="1520363"/>
            <a:ext cx="768096" cy="768096"/>
          </a:xfrm>
          <a:prstGeom prst="rect">
            <a:avLst/>
          </a:prstGeom>
          <a:solidFill>
            <a:srgbClr val="C6C3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2"/>
          <p:cNvGrpSpPr>
            <a:grpSpLocks/>
          </p:cNvGrpSpPr>
          <p:nvPr userDrawn="1"/>
        </p:nvGrpSpPr>
        <p:grpSpPr bwMode="auto">
          <a:xfrm>
            <a:off x="7732893" y="864754"/>
            <a:ext cx="544376" cy="543121"/>
            <a:chOff x="101387288" y="109210460"/>
            <a:chExt cx="688544" cy="688544"/>
          </a:xfrm>
        </p:grpSpPr>
        <p:sp>
          <p:nvSpPr>
            <p:cNvPr id="4" name="Oval 3"/>
            <p:cNvSpPr>
              <a:spLocks noChangeArrowheads="1"/>
            </p:cNvSpPr>
            <p:nvPr/>
          </p:nvSpPr>
          <p:spPr bwMode="auto">
            <a:xfrm>
              <a:off x="101387288" y="109210460"/>
              <a:ext cx="688544" cy="688544"/>
            </a:xfrm>
            <a:prstGeom prst="ellipse">
              <a:avLst/>
            </a:pr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101610427" y="109401722"/>
              <a:ext cx="446279" cy="490906"/>
            </a:xfrm>
            <a:custGeom>
              <a:avLst/>
              <a:gdLst>
                <a:gd name="T0" fmla="*/ 59 w 140"/>
                <a:gd name="T1" fmla="*/ 154 h 154"/>
                <a:gd name="T2" fmla="*/ 140 w 140"/>
                <a:gd name="T3" fmla="*/ 86 h 154"/>
                <a:gd name="T4" fmla="*/ 68 w 140"/>
                <a:gd name="T5" fmla="*/ 14 h 154"/>
                <a:gd name="T6" fmla="*/ 38 w 140"/>
                <a:gd name="T7" fmla="*/ 0 h 154"/>
                <a:gd name="T8" fmla="*/ 0 w 140"/>
                <a:gd name="T9" fmla="*/ 38 h 154"/>
                <a:gd name="T10" fmla="*/ 15 w 140"/>
                <a:gd name="T11" fmla="*/ 75 h 154"/>
                <a:gd name="T12" fmla="*/ 18 w 140"/>
                <a:gd name="T13" fmla="*/ 92 h 154"/>
                <a:gd name="T14" fmla="*/ 18 w 140"/>
                <a:gd name="T15" fmla="*/ 92 h 154"/>
                <a:gd name="T16" fmla="*/ 16 w 140"/>
                <a:gd name="T17" fmla="*/ 94 h 154"/>
                <a:gd name="T18" fmla="*/ 16 w 140"/>
                <a:gd name="T19" fmla="*/ 96 h 154"/>
                <a:gd name="T20" fmla="*/ 16 w 140"/>
                <a:gd name="T21" fmla="*/ 96 h 154"/>
                <a:gd name="T22" fmla="*/ 18 w 140"/>
                <a:gd name="T23" fmla="*/ 98 h 154"/>
                <a:gd name="T24" fmla="*/ 18 w 140"/>
                <a:gd name="T25" fmla="*/ 99 h 154"/>
                <a:gd name="T26" fmla="*/ 18 w 140"/>
                <a:gd name="T27" fmla="*/ 99 h 154"/>
                <a:gd name="T28" fmla="*/ 16 w 140"/>
                <a:gd name="T29" fmla="*/ 101 h 154"/>
                <a:gd name="T30" fmla="*/ 16 w 140"/>
                <a:gd name="T31" fmla="*/ 102 h 154"/>
                <a:gd name="T32" fmla="*/ 16 w 140"/>
                <a:gd name="T33" fmla="*/ 102 h 154"/>
                <a:gd name="T34" fmla="*/ 18 w 140"/>
                <a:gd name="T35" fmla="*/ 104 h 154"/>
                <a:gd name="T36" fmla="*/ 18 w 140"/>
                <a:gd name="T37" fmla="*/ 105 h 154"/>
                <a:gd name="T38" fmla="*/ 18 w 140"/>
                <a:gd name="T39" fmla="*/ 105 h 154"/>
                <a:gd name="T40" fmla="*/ 16 w 140"/>
                <a:gd name="T41" fmla="*/ 107 h 154"/>
                <a:gd name="T42" fmla="*/ 16 w 140"/>
                <a:gd name="T43" fmla="*/ 109 h 154"/>
                <a:gd name="T44" fmla="*/ 16 w 140"/>
                <a:gd name="T45" fmla="*/ 109 h 154"/>
                <a:gd name="T46" fmla="*/ 18 w 140"/>
                <a:gd name="T47" fmla="*/ 111 h 154"/>
                <a:gd name="T48" fmla="*/ 18 w 140"/>
                <a:gd name="T49" fmla="*/ 112 h 154"/>
                <a:gd name="T50" fmla="*/ 20 w 140"/>
                <a:gd name="T51" fmla="*/ 115 h 154"/>
                <a:gd name="T52" fmla="*/ 21 w 140"/>
                <a:gd name="T53" fmla="*/ 116 h 154"/>
                <a:gd name="T54" fmla="*/ 20 w 140"/>
                <a:gd name="T55" fmla="*/ 116 h 154"/>
                <a:gd name="T56" fmla="*/ 59 w 140"/>
                <a:gd name="T57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0" h="154">
                  <a:moveTo>
                    <a:pt x="59" y="154"/>
                  </a:moveTo>
                  <a:cubicBezTo>
                    <a:pt x="96" y="147"/>
                    <a:pt x="127" y="121"/>
                    <a:pt x="140" y="86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5"/>
                    <a:pt x="50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39"/>
                    <a:pt x="0" y="57"/>
                    <a:pt x="15" y="75"/>
                  </a:cubicBezTo>
                  <a:cubicBezTo>
                    <a:pt x="19" y="81"/>
                    <a:pt x="18" y="92"/>
                    <a:pt x="18" y="92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17" y="92"/>
                    <a:pt x="16" y="93"/>
                    <a:pt x="16" y="94"/>
                  </a:cubicBezTo>
                  <a:cubicBezTo>
                    <a:pt x="16" y="95"/>
                    <a:pt x="16" y="95"/>
                    <a:pt x="16" y="96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7" y="99"/>
                    <a:pt x="16" y="100"/>
                    <a:pt x="16" y="101"/>
                  </a:cubicBezTo>
                  <a:cubicBezTo>
                    <a:pt x="16" y="101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8" y="104"/>
                    <a:pt x="18" y="104"/>
                    <a:pt x="18" y="104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7" y="105"/>
                    <a:pt x="16" y="106"/>
                    <a:pt x="16" y="107"/>
                  </a:cubicBezTo>
                  <a:cubicBezTo>
                    <a:pt x="16" y="108"/>
                    <a:pt x="16" y="108"/>
                    <a:pt x="16" y="109"/>
                  </a:cubicBezTo>
                  <a:cubicBezTo>
                    <a:pt x="16" y="109"/>
                    <a:pt x="16" y="109"/>
                    <a:pt x="16" y="109"/>
                  </a:cubicBezTo>
                  <a:cubicBezTo>
                    <a:pt x="18" y="111"/>
                    <a:pt x="18" y="111"/>
                    <a:pt x="18" y="11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3"/>
                    <a:pt x="19" y="114"/>
                    <a:pt x="20" y="115"/>
                  </a:cubicBezTo>
                  <a:cubicBezTo>
                    <a:pt x="20" y="115"/>
                    <a:pt x="20" y="116"/>
                    <a:pt x="21" y="116"/>
                  </a:cubicBezTo>
                  <a:cubicBezTo>
                    <a:pt x="20" y="116"/>
                    <a:pt x="20" y="116"/>
                    <a:pt x="20" y="116"/>
                  </a:cubicBezTo>
                  <a:lnTo>
                    <a:pt x="59" y="154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01674181" y="109758745"/>
              <a:ext cx="114757" cy="15938"/>
            </a:xfrm>
            <a:custGeom>
              <a:avLst/>
              <a:gdLst>
                <a:gd name="T0" fmla="*/ 33 w 36"/>
                <a:gd name="T1" fmla="*/ 5 h 5"/>
                <a:gd name="T2" fmla="*/ 3 w 36"/>
                <a:gd name="T3" fmla="*/ 5 h 5"/>
                <a:gd name="T4" fmla="*/ 0 w 36"/>
                <a:gd name="T5" fmla="*/ 2 h 5"/>
                <a:gd name="T6" fmla="*/ 3 w 36"/>
                <a:gd name="T7" fmla="*/ 0 h 5"/>
                <a:gd name="T8" fmla="*/ 33 w 36"/>
                <a:gd name="T9" fmla="*/ 0 h 5"/>
                <a:gd name="T10" fmla="*/ 36 w 36"/>
                <a:gd name="T11" fmla="*/ 2 h 5"/>
                <a:gd name="T12" fmla="*/ 33 w 36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">
                  <a:moveTo>
                    <a:pt x="3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2"/>
                  </a:cubicBezTo>
                  <a:cubicBezTo>
                    <a:pt x="36" y="4"/>
                    <a:pt x="35" y="5"/>
                    <a:pt x="33" y="5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01610427" y="109401722"/>
              <a:ext cx="242265" cy="293269"/>
            </a:xfrm>
            <a:custGeom>
              <a:avLst/>
              <a:gdLst>
                <a:gd name="T0" fmla="*/ 0 w 76"/>
                <a:gd name="T1" fmla="*/ 38 h 92"/>
                <a:gd name="T2" fmla="*/ 38 w 76"/>
                <a:gd name="T3" fmla="*/ 0 h 92"/>
                <a:gd name="T4" fmla="*/ 76 w 76"/>
                <a:gd name="T5" fmla="*/ 38 h 92"/>
                <a:gd name="T6" fmla="*/ 61 w 76"/>
                <a:gd name="T7" fmla="*/ 75 h 92"/>
                <a:gd name="T8" fmla="*/ 57 w 76"/>
                <a:gd name="T9" fmla="*/ 92 h 92"/>
                <a:gd name="T10" fmla="*/ 41 w 76"/>
                <a:gd name="T11" fmla="*/ 92 h 92"/>
                <a:gd name="T12" fmla="*/ 35 w 76"/>
                <a:gd name="T13" fmla="*/ 92 h 92"/>
                <a:gd name="T14" fmla="*/ 18 w 76"/>
                <a:gd name="T15" fmla="*/ 92 h 92"/>
                <a:gd name="T16" fmla="*/ 15 w 76"/>
                <a:gd name="T17" fmla="*/ 75 h 92"/>
                <a:gd name="T18" fmla="*/ 0 w 76"/>
                <a:gd name="T19" fmla="*/ 3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92">
                  <a:moveTo>
                    <a:pt x="0" y="38"/>
                  </a:move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39"/>
                    <a:pt x="75" y="57"/>
                    <a:pt x="61" y="75"/>
                  </a:cubicBezTo>
                  <a:cubicBezTo>
                    <a:pt x="57" y="81"/>
                    <a:pt x="57" y="92"/>
                    <a:pt x="57" y="92"/>
                  </a:cubicBezTo>
                  <a:cubicBezTo>
                    <a:pt x="51" y="92"/>
                    <a:pt x="47" y="92"/>
                    <a:pt x="41" y="92"/>
                  </a:cubicBezTo>
                  <a:cubicBezTo>
                    <a:pt x="39" y="92"/>
                    <a:pt x="37" y="92"/>
                    <a:pt x="35" y="92"/>
                  </a:cubicBezTo>
                  <a:cubicBezTo>
                    <a:pt x="29" y="92"/>
                    <a:pt x="24" y="92"/>
                    <a:pt x="18" y="92"/>
                  </a:cubicBezTo>
                  <a:cubicBezTo>
                    <a:pt x="18" y="92"/>
                    <a:pt x="19" y="81"/>
                    <a:pt x="15" y="75"/>
                  </a:cubicBezTo>
                  <a:cubicBezTo>
                    <a:pt x="0" y="57"/>
                    <a:pt x="0" y="39"/>
                    <a:pt x="0" y="38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auto">
            <a:xfrm>
              <a:off x="101610427" y="109401722"/>
              <a:ext cx="121133" cy="293269"/>
            </a:xfrm>
            <a:custGeom>
              <a:avLst/>
              <a:gdLst>
                <a:gd name="T0" fmla="*/ 38 w 38"/>
                <a:gd name="T1" fmla="*/ 92 h 92"/>
                <a:gd name="T2" fmla="*/ 18 w 38"/>
                <a:gd name="T3" fmla="*/ 92 h 92"/>
                <a:gd name="T4" fmla="*/ 15 w 38"/>
                <a:gd name="T5" fmla="*/ 75 h 92"/>
                <a:gd name="T6" fmla="*/ 0 w 38"/>
                <a:gd name="T7" fmla="*/ 38 h 92"/>
                <a:gd name="T8" fmla="*/ 38 w 38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2">
                  <a:moveTo>
                    <a:pt x="38" y="92"/>
                  </a:moveTo>
                  <a:cubicBezTo>
                    <a:pt x="32" y="92"/>
                    <a:pt x="24" y="92"/>
                    <a:pt x="18" y="92"/>
                  </a:cubicBezTo>
                  <a:cubicBezTo>
                    <a:pt x="18" y="92"/>
                    <a:pt x="19" y="81"/>
                    <a:pt x="15" y="75"/>
                  </a:cubicBezTo>
                  <a:cubicBezTo>
                    <a:pt x="0" y="57"/>
                    <a:pt x="0" y="3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auto">
            <a:xfrm>
              <a:off x="101731560" y="109427224"/>
              <a:ext cx="95631" cy="95631"/>
            </a:xfrm>
            <a:custGeom>
              <a:avLst/>
              <a:gdLst>
                <a:gd name="T0" fmla="*/ 30 w 30"/>
                <a:gd name="T1" fmla="*/ 30 h 30"/>
                <a:gd name="T2" fmla="*/ 27 w 30"/>
                <a:gd name="T3" fmla="*/ 30 h 30"/>
                <a:gd name="T4" fmla="*/ 0 w 30"/>
                <a:gd name="T5" fmla="*/ 3 h 30"/>
                <a:gd name="T6" fmla="*/ 0 w 30"/>
                <a:gd name="T7" fmla="*/ 0 h 30"/>
                <a:gd name="T8" fmla="*/ 30 w 30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30" y="30"/>
                  </a:moveTo>
                  <a:cubicBezTo>
                    <a:pt x="27" y="30"/>
                    <a:pt x="27" y="30"/>
                    <a:pt x="27" y="30"/>
                  </a:cubicBezTo>
                  <a:cubicBezTo>
                    <a:pt x="27" y="15"/>
                    <a:pt x="15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30" y="13"/>
                    <a:pt x="30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auto">
            <a:xfrm>
              <a:off x="101747498" y="109577046"/>
              <a:ext cx="31877" cy="127508"/>
            </a:xfrm>
            <a:custGeom>
              <a:avLst/>
              <a:gdLst>
                <a:gd name="T0" fmla="*/ 9563 w 31877"/>
                <a:gd name="T1" fmla="*/ 127508 h 127508"/>
                <a:gd name="T2" fmla="*/ 0 w 31877"/>
                <a:gd name="T3" fmla="*/ 127508 h 127508"/>
                <a:gd name="T4" fmla="*/ 19126 w 31877"/>
                <a:gd name="T5" fmla="*/ 0 h 127508"/>
                <a:gd name="T6" fmla="*/ 31877 w 31877"/>
                <a:gd name="T7" fmla="*/ 3188 h 127508"/>
                <a:gd name="T8" fmla="*/ 9563 w 31877"/>
                <a:gd name="T9" fmla="*/ 127508 h 127508"/>
                <a:gd name="T10" fmla="*/ 9563 w 31877"/>
                <a:gd name="T11" fmla="*/ 127508 h 127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877" h="127508">
                  <a:moveTo>
                    <a:pt x="9563" y="127508"/>
                  </a:moveTo>
                  <a:lnTo>
                    <a:pt x="0" y="127508"/>
                  </a:lnTo>
                  <a:lnTo>
                    <a:pt x="19126" y="0"/>
                  </a:lnTo>
                  <a:lnTo>
                    <a:pt x="31877" y="3188"/>
                  </a:lnTo>
                  <a:lnTo>
                    <a:pt x="9563" y="127508"/>
                  </a:lnTo>
                  <a:lnTo>
                    <a:pt x="9563" y="127508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"/>
            <p:cNvSpPr>
              <a:spLocks/>
            </p:cNvSpPr>
            <p:nvPr/>
          </p:nvSpPr>
          <p:spPr bwMode="auto">
            <a:xfrm>
              <a:off x="101683744" y="109577046"/>
              <a:ext cx="31877" cy="127508"/>
            </a:xfrm>
            <a:custGeom>
              <a:avLst/>
              <a:gdLst>
                <a:gd name="T0" fmla="*/ 19126 w 31877"/>
                <a:gd name="T1" fmla="*/ 127508 h 127508"/>
                <a:gd name="T2" fmla="*/ 0 w 31877"/>
                <a:gd name="T3" fmla="*/ 3188 h 127508"/>
                <a:gd name="T4" fmla="*/ 9563 w 31877"/>
                <a:gd name="T5" fmla="*/ 0 h 127508"/>
                <a:gd name="T6" fmla="*/ 31877 w 31877"/>
                <a:gd name="T7" fmla="*/ 127508 h 127508"/>
                <a:gd name="T8" fmla="*/ 19126 w 31877"/>
                <a:gd name="T9" fmla="*/ 127508 h 127508"/>
                <a:gd name="T10" fmla="*/ 19126 w 31877"/>
                <a:gd name="T11" fmla="*/ 127508 h 127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877" h="127508">
                  <a:moveTo>
                    <a:pt x="19126" y="127508"/>
                  </a:moveTo>
                  <a:lnTo>
                    <a:pt x="0" y="3188"/>
                  </a:lnTo>
                  <a:lnTo>
                    <a:pt x="9563" y="0"/>
                  </a:lnTo>
                  <a:lnTo>
                    <a:pt x="31877" y="127508"/>
                  </a:lnTo>
                  <a:lnTo>
                    <a:pt x="19126" y="127508"/>
                  </a:lnTo>
                  <a:lnTo>
                    <a:pt x="19126" y="127508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auto">
            <a:xfrm>
              <a:off x="101690119" y="109577046"/>
              <a:ext cx="82881" cy="19126"/>
            </a:xfrm>
            <a:custGeom>
              <a:avLst/>
              <a:gdLst>
                <a:gd name="T0" fmla="*/ 26 w 26"/>
                <a:gd name="T1" fmla="*/ 6 h 6"/>
                <a:gd name="T2" fmla="*/ 23 w 26"/>
                <a:gd name="T3" fmla="*/ 3 h 6"/>
                <a:gd name="T4" fmla="*/ 23 w 26"/>
                <a:gd name="T5" fmla="*/ 2 h 6"/>
                <a:gd name="T6" fmla="*/ 22 w 26"/>
                <a:gd name="T7" fmla="*/ 3 h 6"/>
                <a:gd name="T8" fmla="*/ 20 w 26"/>
                <a:gd name="T9" fmla="*/ 6 h 6"/>
                <a:gd name="T10" fmla="*/ 17 w 26"/>
                <a:gd name="T11" fmla="*/ 3 h 6"/>
                <a:gd name="T12" fmla="*/ 16 w 26"/>
                <a:gd name="T13" fmla="*/ 2 h 6"/>
                <a:gd name="T14" fmla="*/ 16 w 26"/>
                <a:gd name="T15" fmla="*/ 3 h 6"/>
                <a:gd name="T16" fmla="*/ 13 w 26"/>
                <a:gd name="T17" fmla="*/ 6 h 6"/>
                <a:gd name="T18" fmla="*/ 11 w 26"/>
                <a:gd name="T19" fmla="*/ 3 h 6"/>
                <a:gd name="T20" fmla="*/ 10 w 26"/>
                <a:gd name="T21" fmla="*/ 2 h 6"/>
                <a:gd name="T22" fmla="*/ 9 w 26"/>
                <a:gd name="T23" fmla="*/ 3 h 6"/>
                <a:gd name="T24" fmla="*/ 7 w 26"/>
                <a:gd name="T25" fmla="*/ 6 h 6"/>
                <a:gd name="T26" fmla="*/ 4 w 26"/>
                <a:gd name="T27" fmla="*/ 3 h 6"/>
                <a:gd name="T28" fmla="*/ 4 w 26"/>
                <a:gd name="T29" fmla="*/ 2 h 6"/>
                <a:gd name="T30" fmla="*/ 3 w 26"/>
                <a:gd name="T31" fmla="*/ 3 h 6"/>
                <a:gd name="T32" fmla="*/ 0 w 26"/>
                <a:gd name="T33" fmla="*/ 6 h 6"/>
                <a:gd name="T34" fmla="*/ 0 w 26"/>
                <a:gd name="T35" fmla="*/ 4 h 6"/>
                <a:gd name="T36" fmla="*/ 1 w 26"/>
                <a:gd name="T37" fmla="*/ 3 h 6"/>
                <a:gd name="T38" fmla="*/ 4 w 26"/>
                <a:gd name="T39" fmla="*/ 0 h 6"/>
                <a:gd name="T40" fmla="*/ 6 w 26"/>
                <a:gd name="T41" fmla="*/ 3 h 6"/>
                <a:gd name="T42" fmla="*/ 7 w 26"/>
                <a:gd name="T43" fmla="*/ 4 h 6"/>
                <a:gd name="T44" fmla="*/ 8 w 26"/>
                <a:gd name="T45" fmla="*/ 3 h 6"/>
                <a:gd name="T46" fmla="*/ 10 w 26"/>
                <a:gd name="T47" fmla="*/ 0 h 6"/>
                <a:gd name="T48" fmla="*/ 12 w 26"/>
                <a:gd name="T49" fmla="*/ 3 h 6"/>
                <a:gd name="T50" fmla="*/ 13 w 26"/>
                <a:gd name="T51" fmla="*/ 4 h 6"/>
                <a:gd name="T52" fmla="*/ 14 w 26"/>
                <a:gd name="T53" fmla="*/ 3 h 6"/>
                <a:gd name="T54" fmla="*/ 16 w 26"/>
                <a:gd name="T55" fmla="*/ 0 h 6"/>
                <a:gd name="T56" fmla="*/ 19 w 26"/>
                <a:gd name="T57" fmla="*/ 3 h 6"/>
                <a:gd name="T58" fmla="*/ 20 w 26"/>
                <a:gd name="T59" fmla="*/ 4 h 6"/>
                <a:gd name="T60" fmla="*/ 20 w 26"/>
                <a:gd name="T61" fmla="*/ 3 h 6"/>
                <a:gd name="T62" fmla="*/ 23 w 26"/>
                <a:gd name="T63" fmla="*/ 0 h 6"/>
                <a:gd name="T64" fmla="*/ 25 w 26"/>
                <a:gd name="T65" fmla="*/ 3 h 6"/>
                <a:gd name="T66" fmla="*/ 26 w 26"/>
                <a:gd name="T67" fmla="*/ 4 h 6"/>
                <a:gd name="T68" fmla="*/ 26 w 26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" h="6">
                  <a:moveTo>
                    <a:pt x="26" y="6"/>
                  </a:moveTo>
                  <a:cubicBezTo>
                    <a:pt x="25" y="6"/>
                    <a:pt x="24" y="4"/>
                    <a:pt x="23" y="3"/>
                  </a:cubicBezTo>
                  <a:cubicBezTo>
                    <a:pt x="23" y="3"/>
                    <a:pt x="23" y="2"/>
                    <a:pt x="23" y="2"/>
                  </a:cubicBezTo>
                  <a:cubicBezTo>
                    <a:pt x="22" y="2"/>
                    <a:pt x="22" y="3"/>
                    <a:pt x="22" y="3"/>
                  </a:cubicBezTo>
                  <a:cubicBezTo>
                    <a:pt x="22" y="4"/>
                    <a:pt x="21" y="6"/>
                    <a:pt x="20" y="6"/>
                  </a:cubicBezTo>
                  <a:cubicBezTo>
                    <a:pt x="18" y="6"/>
                    <a:pt x="18" y="4"/>
                    <a:pt x="17" y="3"/>
                  </a:cubicBezTo>
                  <a:cubicBezTo>
                    <a:pt x="17" y="3"/>
                    <a:pt x="17" y="2"/>
                    <a:pt x="16" y="2"/>
                  </a:cubicBezTo>
                  <a:cubicBezTo>
                    <a:pt x="16" y="2"/>
                    <a:pt x="16" y="3"/>
                    <a:pt x="16" y="3"/>
                  </a:cubicBezTo>
                  <a:cubicBezTo>
                    <a:pt x="15" y="4"/>
                    <a:pt x="15" y="6"/>
                    <a:pt x="13" y="6"/>
                  </a:cubicBezTo>
                  <a:cubicBezTo>
                    <a:pt x="12" y="6"/>
                    <a:pt x="11" y="4"/>
                    <a:pt x="11" y="3"/>
                  </a:cubicBezTo>
                  <a:cubicBezTo>
                    <a:pt x="11" y="3"/>
                    <a:pt x="10" y="2"/>
                    <a:pt x="10" y="2"/>
                  </a:cubicBezTo>
                  <a:cubicBezTo>
                    <a:pt x="10" y="2"/>
                    <a:pt x="9" y="3"/>
                    <a:pt x="9" y="3"/>
                  </a:cubicBezTo>
                  <a:cubicBezTo>
                    <a:pt x="9" y="4"/>
                    <a:pt x="8" y="6"/>
                    <a:pt x="7" y="6"/>
                  </a:cubicBezTo>
                  <a:cubicBezTo>
                    <a:pt x="5" y="6"/>
                    <a:pt x="5" y="4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6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2" y="2"/>
                    <a:pt x="2" y="0"/>
                    <a:pt x="4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3"/>
                    <a:pt x="7" y="4"/>
                    <a:pt x="7" y="4"/>
                  </a:cubicBezTo>
                  <a:cubicBezTo>
                    <a:pt x="7" y="4"/>
                    <a:pt x="7" y="3"/>
                    <a:pt x="8" y="3"/>
                  </a:cubicBezTo>
                  <a:cubicBezTo>
                    <a:pt x="8" y="2"/>
                    <a:pt x="9" y="0"/>
                    <a:pt x="10" y="0"/>
                  </a:cubicBezTo>
                  <a:cubicBezTo>
                    <a:pt x="11" y="0"/>
                    <a:pt x="12" y="2"/>
                    <a:pt x="12" y="3"/>
                  </a:cubicBezTo>
                  <a:cubicBezTo>
                    <a:pt x="13" y="3"/>
                    <a:pt x="13" y="4"/>
                    <a:pt x="13" y="4"/>
                  </a:cubicBezTo>
                  <a:cubicBezTo>
                    <a:pt x="13" y="4"/>
                    <a:pt x="14" y="3"/>
                    <a:pt x="14" y="3"/>
                  </a:cubicBezTo>
                  <a:cubicBezTo>
                    <a:pt x="14" y="2"/>
                    <a:pt x="15" y="0"/>
                    <a:pt x="16" y="0"/>
                  </a:cubicBezTo>
                  <a:cubicBezTo>
                    <a:pt x="18" y="0"/>
                    <a:pt x="18" y="2"/>
                    <a:pt x="19" y="3"/>
                  </a:cubicBezTo>
                  <a:cubicBezTo>
                    <a:pt x="19" y="3"/>
                    <a:pt x="19" y="4"/>
                    <a:pt x="20" y="4"/>
                  </a:cubicBezTo>
                  <a:cubicBezTo>
                    <a:pt x="20" y="4"/>
                    <a:pt x="20" y="3"/>
                    <a:pt x="20" y="3"/>
                  </a:cubicBezTo>
                  <a:cubicBezTo>
                    <a:pt x="21" y="2"/>
                    <a:pt x="21" y="0"/>
                    <a:pt x="23" y="0"/>
                  </a:cubicBezTo>
                  <a:cubicBezTo>
                    <a:pt x="24" y="0"/>
                    <a:pt x="25" y="2"/>
                    <a:pt x="25" y="3"/>
                  </a:cubicBezTo>
                  <a:cubicBezTo>
                    <a:pt x="25" y="3"/>
                    <a:pt x="26" y="4"/>
                    <a:pt x="26" y="4"/>
                  </a:cubicBezTo>
                  <a:cubicBezTo>
                    <a:pt x="26" y="6"/>
                    <a:pt x="26" y="6"/>
                    <a:pt x="26" y="6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auto">
            <a:xfrm>
              <a:off x="101667806" y="109694991"/>
              <a:ext cx="124320" cy="73317"/>
            </a:xfrm>
            <a:custGeom>
              <a:avLst/>
              <a:gdLst>
                <a:gd name="T0" fmla="*/ 39 w 39"/>
                <a:gd name="T1" fmla="*/ 0 h 23"/>
                <a:gd name="T2" fmla="*/ 39 w 39"/>
                <a:gd name="T3" fmla="*/ 20 h 23"/>
                <a:gd name="T4" fmla="*/ 37 w 39"/>
                <a:gd name="T5" fmla="*/ 23 h 23"/>
                <a:gd name="T6" fmla="*/ 3 w 39"/>
                <a:gd name="T7" fmla="*/ 23 h 23"/>
                <a:gd name="T8" fmla="*/ 0 w 39"/>
                <a:gd name="T9" fmla="*/ 20 h 23"/>
                <a:gd name="T10" fmla="*/ 0 w 39"/>
                <a:gd name="T11" fmla="*/ 0 h 23"/>
                <a:gd name="T12" fmla="*/ 39 w 39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23">
                  <a:moveTo>
                    <a:pt x="39" y="0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39" y="22"/>
                    <a:pt x="38" y="23"/>
                    <a:pt x="37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3"/>
                    <a:pt x="0" y="22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auto">
            <a:xfrm>
              <a:off x="101667806" y="109701366"/>
              <a:ext cx="127508" cy="0"/>
            </a:xfrm>
            <a:custGeom>
              <a:avLst/>
              <a:gdLst>
                <a:gd name="T0" fmla="*/ 127508 w 127508"/>
                <a:gd name="T1" fmla="*/ 0 w 127508"/>
                <a:gd name="T2" fmla="*/ 127508 w 12750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7508">
                  <a:moveTo>
                    <a:pt x="127508" y="0"/>
                  </a:moveTo>
                  <a:lnTo>
                    <a:pt x="0" y="0"/>
                  </a:lnTo>
                  <a:lnTo>
                    <a:pt x="127508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14"/>
            <p:cNvSpPr>
              <a:spLocks noChangeShapeType="1"/>
            </p:cNvSpPr>
            <p:nvPr/>
          </p:nvSpPr>
          <p:spPr bwMode="auto">
            <a:xfrm flipH="1">
              <a:off x="101667806" y="109701366"/>
              <a:ext cx="12750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auto">
            <a:xfrm>
              <a:off x="101661430" y="109694991"/>
              <a:ext cx="140259" cy="12751"/>
            </a:xfrm>
            <a:custGeom>
              <a:avLst/>
              <a:gdLst>
                <a:gd name="T0" fmla="*/ 42 w 44"/>
                <a:gd name="T1" fmla="*/ 4 h 4"/>
                <a:gd name="T2" fmla="*/ 2 w 44"/>
                <a:gd name="T3" fmla="*/ 4 h 4"/>
                <a:gd name="T4" fmla="*/ 0 w 44"/>
                <a:gd name="T5" fmla="*/ 2 h 4"/>
                <a:gd name="T6" fmla="*/ 2 w 44"/>
                <a:gd name="T7" fmla="*/ 0 h 4"/>
                <a:gd name="T8" fmla="*/ 42 w 44"/>
                <a:gd name="T9" fmla="*/ 0 h 4"/>
                <a:gd name="T10" fmla="*/ 44 w 44"/>
                <a:gd name="T11" fmla="*/ 2 h 4"/>
                <a:gd name="T12" fmla="*/ 42 w 4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">
                  <a:moveTo>
                    <a:pt x="4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0"/>
                    <a:pt x="44" y="1"/>
                    <a:pt x="44" y="2"/>
                  </a:cubicBezTo>
                  <a:cubicBezTo>
                    <a:pt x="44" y="3"/>
                    <a:pt x="43" y="4"/>
                    <a:pt x="42" y="4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6"/>
            <p:cNvSpPr>
              <a:spLocks/>
            </p:cNvSpPr>
            <p:nvPr/>
          </p:nvSpPr>
          <p:spPr bwMode="auto">
            <a:xfrm>
              <a:off x="101667806" y="109723680"/>
              <a:ext cx="127508" cy="0"/>
            </a:xfrm>
            <a:custGeom>
              <a:avLst/>
              <a:gdLst>
                <a:gd name="T0" fmla="*/ 127508 w 127508"/>
                <a:gd name="T1" fmla="*/ 0 w 127508"/>
                <a:gd name="T2" fmla="*/ 127508 w 12750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7508">
                  <a:moveTo>
                    <a:pt x="127508" y="0"/>
                  </a:moveTo>
                  <a:lnTo>
                    <a:pt x="0" y="0"/>
                  </a:lnTo>
                  <a:lnTo>
                    <a:pt x="127508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 flipH="1">
              <a:off x="101667806" y="109723680"/>
              <a:ext cx="12750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8"/>
            <p:cNvSpPr>
              <a:spLocks/>
            </p:cNvSpPr>
            <p:nvPr/>
          </p:nvSpPr>
          <p:spPr bwMode="auto">
            <a:xfrm>
              <a:off x="101661430" y="109717305"/>
              <a:ext cx="140259" cy="12751"/>
            </a:xfrm>
            <a:custGeom>
              <a:avLst/>
              <a:gdLst>
                <a:gd name="T0" fmla="*/ 42 w 44"/>
                <a:gd name="T1" fmla="*/ 4 h 4"/>
                <a:gd name="T2" fmla="*/ 2 w 44"/>
                <a:gd name="T3" fmla="*/ 4 h 4"/>
                <a:gd name="T4" fmla="*/ 0 w 44"/>
                <a:gd name="T5" fmla="*/ 2 h 4"/>
                <a:gd name="T6" fmla="*/ 2 w 44"/>
                <a:gd name="T7" fmla="*/ 0 h 4"/>
                <a:gd name="T8" fmla="*/ 42 w 44"/>
                <a:gd name="T9" fmla="*/ 0 h 4"/>
                <a:gd name="T10" fmla="*/ 44 w 44"/>
                <a:gd name="T11" fmla="*/ 2 h 4"/>
                <a:gd name="T12" fmla="*/ 42 w 4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">
                  <a:moveTo>
                    <a:pt x="4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0"/>
                    <a:pt x="44" y="1"/>
                    <a:pt x="44" y="2"/>
                  </a:cubicBezTo>
                  <a:cubicBezTo>
                    <a:pt x="44" y="3"/>
                    <a:pt x="43" y="4"/>
                    <a:pt x="42" y="4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9"/>
            <p:cNvSpPr>
              <a:spLocks/>
            </p:cNvSpPr>
            <p:nvPr/>
          </p:nvSpPr>
          <p:spPr bwMode="auto">
            <a:xfrm>
              <a:off x="101667806" y="109742806"/>
              <a:ext cx="127508" cy="0"/>
            </a:xfrm>
            <a:custGeom>
              <a:avLst/>
              <a:gdLst>
                <a:gd name="T0" fmla="*/ 127508 w 127508"/>
                <a:gd name="T1" fmla="*/ 0 w 127508"/>
                <a:gd name="T2" fmla="*/ 127508 w 12750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7508">
                  <a:moveTo>
                    <a:pt x="127508" y="0"/>
                  </a:moveTo>
                  <a:lnTo>
                    <a:pt x="0" y="0"/>
                  </a:lnTo>
                  <a:lnTo>
                    <a:pt x="127508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20"/>
            <p:cNvSpPr>
              <a:spLocks noChangeShapeType="1"/>
            </p:cNvSpPr>
            <p:nvPr/>
          </p:nvSpPr>
          <p:spPr bwMode="auto">
            <a:xfrm flipH="1">
              <a:off x="101667806" y="109742806"/>
              <a:ext cx="12750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1"/>
            <p:cNvSpPr>
              <a:spLocks/>
            </p:cNvSpPr>
            <p:nvPr/>
          </p:nvSpPr>
          <p:spPr bwMode="auto">
            <a:xfrm>
              <a:off x="101661430" y="109736431"/>
              <a:ext cx="140259" cy="12751"/>
            </a:xfrm>
            <a:custGeom>
              <a:avLst/>
              <a:gdLst>
                <a:gd name="T0" fmla="*/ 42 w 44"/>
                <a:gd name="T1" fmla="*/ 4 h 4"/>
                <a:gd name="T2" fmla="*/ 2 w 44"/>
                <a:gd name="T3" fmla="*/ 4 h 4"/>
                <a:gd name="T4" fmla="*/ 0 w 44"/>
                <a:gd name="T5" fmla="*/ 2 h 4"/>
                <a:gd name="T6" fmla="*/ 2 w 44"/>
                <a:gd name="T7" fmla="*/ 0 h 4"/>
                <a:gd name="T8" fmla="*/ 42 w 44"/>
                <a:gd name="T9" fmla="*/ 0 h 4"/>
                <a:gd name="T10" fmla="*/ 44 w 44"/>
                <a:gd name="T11" fmla="*/ 2 h 4"/>
                <a:gd name="T12" fmla="*/ 42 w 4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">
                  <a:moveTo>
                    <a:pt x="4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0"/>
                    <a:pt x="44" y="1"/>
                    <a:pt x="44" y="2"/>
                  </a:cubicBezTo>
                  <a:cubicBezTo>
                    <a:pt x="44" y="3"/>
                    <a:pt x="43" y="4"/>
                    <a:pt x="42" y="4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2"/>
            <p:cNvSpPr>
              <a:spLocks/>
            </p:cNvSpPr>
            <p:nvPr/>
          </p:nvSpPr>
          <p:spPr bwMode="auto">
            <a:xfrm>
              <a:off x="101728372" y="109286965"/>
              <a:ext cx="6375" cy="73317"/>
            </a:xfrm>
            <a:custGeom>
              <a:avLst/>
              <a:gdLst>
                <a:gd name="T0" fmla="*/ 1 w 2"/>
                <a:gd name="T1" fmla="*/ 23 h 23"/>
                <a:gd name="T2" fmla="*/ 0 w 2"/>
                <a:gd name="T3" fmla="*/ 22 h 23"/>
                <a:gd name="T4" fmla="*/ 0 w 2"/>
                <a:gd name="T5" fmla="*/ 1 h 23"/>
                <a:gd name="T6" fmla="*/ 1 w 2"/>
                <a:gd name="T7" fmla="*/ 0 h 23"/>
                <a:gd name="T8" fmla="*/ 2 w 2"/>
                <a:gd name="T9" fmla="*/ 1 h 23"/>
                <a:gd name="T10" fmla="*/ 2 w 2"/>
                <a:gd name="T11" fmla="*/ 22 h 23"/>
                <a:gd name="T12" fmla="*/ 1 w 2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3">
                  <a:moveTo>
                    <a:pt x="1" y="23"/>
                  </a:moveTo>
                  <a:cubicBezTo>
                    <a:pt x="0" y="23"/>
                    <a:pt x="0" y="23"/>
                    <a:pt x="0" y="2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3"/>
            <p:cNvSpPr>
              <a:spLocks/>
            </p:cNvSpPr>
            <p:nvPr/>
          </p:nvSpPr>
          <p:spPr bwMode="auto">
            <a:xfrm>
              <a:off x="101607239" y="109318842"/>
              <a:ext cx="41440" cy="63754"/>
            </a:xfrm>
            <a:custGeom>
              <a:avLst/>
              <a:gdLst>
                <a:gd name="T0" fmla="*/ 12 w 13"/>
                <a:gd name="T1" fmla="*/ 20 h 20"/>
                <a:gd name="T2" fmla="*/ 11 w 13"/>
                <a:gd name="T3" fmla="*/ 20 h 20"/>
                <a:gd name="T4" fmla="*/ 1 w 13"/>
                <a:gd name="T5" fmla="*/ 2 h 20"/>
                <a:gd name="T6" fmla="*/ 1 w 13"/>
                <a:gd name="T7" fmla="*/ 0 h 20"/>
                <a:gd name="T8" fmla="*/ 2 w 13"/>
                <a:gd name="T9" fmla="*/ 1 h 20"/>
                <a:gd name="T10" fmla="*/ 13 w 13"/>
                <a:gd name="T11" fmla="*/ 19 h 20"/>
                <a:gd name="T12" fmla="*/ 13 w 13"/>
                <a:gd name="T13" fmla="*/ 20 h 20"/>
                <a:gd name="T14" fmla="*/ 12 w 13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0">
                  <a:moveTo>
                    <a:pt x="12" y="20"/>
                  </a:moveTo>
                  <a:cubicBezTo>
                    <a:pt x="12" y="20"/>
                    <a:pt x="11" y="20"/>
                    <a:pt x="11" y="2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4"/>
            <p:cNvSpPr>
              <a:spLocks/>
            </p:cNvSpPr>
            <p:nvPr/>
          </p:nvSpPr>
          <p:spPr bwMode="auto">
            <a:xfrm>
              <a:off x="101521171" y="109404910"/>
              <a:ext cx="66942" cy="41440"/>
            </a:xfrm>
            <a:custGeom>
              <a:avLst/>
              <a:gdLst>
                <a:gd name="T0" fmla="*/ 19 w 21"/>
                <a:gd name="T1" fmla="*/ 13 h 13"/>
                <a:gd name="T2" fmla="*/ 19 w 21"/>
                <a:gd name="T3" fmla="*/ 13 h 13"/>
                <a:gd name="T4" fmla="*/ 1 w 21"/>
                <a:gd name="T5" fmla="*/ 2 h 13"/>
                <a:gd name="T6" fmla="*/ 0 w 21"/>
                <a:gd name="T7" fmla="*/ 1 h 13"/>
                <a:gd name="T8" fmla="*/ 2 w 21"/>
                <a:gd name="T9" fmla="*/ 1 h 13"/>
                <a:gd name="T10" fmla="*/ 20 w 21"/>
                <a:gd name="T11" fmla="*/ 11 h 13"/>
                <a:gd name="T12" fmla="*/ 20 w 21"/>
                <a:gd name="T13" fmla="*/ 12 h 13"/>
                <a:gd name="T14" fmla="*/ 19 w 2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3">
                  <a:moveTo>
                    <a:pt x="19" y="13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1" y="12"/>
                    <a:pt x="20" y="12"/>
                  </a:cubicBezTo>
                  <a:cubicBezTo>
                    <a:pt x="20" y="13"/>
                    <a:pt x="20" y="13"/>
                    <a:pt x="19" y="1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5"/>
            <p:cNvSpPr>
              <a:spLocks/>
            </p:cNvSpPr>
            <p:nvPr/>
          </p:nvSpPr>
          <p:spPr bwMode="auto">
            <a:xfrm>
              <a:off x="101489294" y="109526043"/>
              <a:ext cx="73317" cy="6375"/>
            </a:xfrm>
            <a:custGeom>
              <a:avLst/>
              <a:gdLst>
                <a:gd name="T0" fmla="*/ 22 w 23"/>
                <a:gd name="T1" fmla="*/ 2 h 2"/>
                <a:gd name="T2" fmla="*/ 1 w 23"/>
                <a:gd name="T3" fmla="*/ 2 h 2"/>
                <a:gd name="T4" fmla="*/ 0 w 23"/>
                <a:gd name="T5" fmla="*/ 1 h 2"/>
                <a:gd name="T6" fmla="*/ 1 w 23"/>
                <a:gd name="T7" fmla="*/ 0 h 2"/>
                <a:gd name="T8" fmla="*/ 22 w 23"/>
                <a:gd name="T9" fmla="*/ 0 h 2"/>
                <a:gd name="T10" fmla="*/ 23 w 23"/>
                <a:gd name="T11" fmla="*/ 1 h 2"/>
                <a:gd name="T12" fmla="*/ 22 w 23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">
                  <a:moveTo>
                    <a:pt x="2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3" y="1"/>
                  </a:cubicBezTo>
                  <a:cubicBezTo>
                    <a:pt x="23" y="1"/>
                    <a:pt x="23" y="2"/>
                    <a:pt x="22" y="2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6"/>
            <p:cNvSpPr>
              <a:spLocks/>
            </p:cNvSpPr>
            <p:nvPr/>
          </p:nvSpPr>
          <p:spPr bwMode="auto">
            <a:xfrm>
              <a:off x="101521171" y="109608923"/>
              <a:ext cx="66942" cy="41440"/>
            </a:xfrm>
            <a:custGeom>
              <a:avLst/>
              <a:gdLst>
                <a:gd name="T0" fmla="*/ 1 w 21"/>
                <a:gd name="T1" fmla="*/ 13 h 13"/>
                <a:gd name="T2" fmla="*/ 0 w 21"/>
                <a:gd name="T3" fmla="*/ 13 h 13"/>
                <a:gd name="T4" fmla="*/ 1 w 21"/>
                <a:gd name="T5" fmla="*/ 11 h 13"/>
                <a:gd name="T6" fmla="*/ 19 w 21"/>
                <a:gd name="T7" fmla="*/ 1 h 13"/>
                <a:gd name="T8" fmla="*/ 20 w 21"/>
                <a:gd name="T9" fmla="*/ 1 h 13"/>
                <a:gd name="T10" fmla="*/ 20 w 21"/>
                <a:gd name="T11" fmla="*/ 2 h 13"/>
                <a:gd name="T12" fmla="*/ 2 w 21"/>
                <a:gd name="T13" fmla="*/ 13 h 13"/>
                <a:gd name="T14" fmla="*/ 1 w 2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3">
                  <a:moveTo>
                    <a:pt x="1" y="13"/>
                  </a:moveTo>
                  <a:cubicBezTo>
                    <a:pt x="1" y="13"/>
                    <a:pt x="1" y="13"/>
                    <a:pt x="0" y="13"/>
                  </a:cubicBezTo>
                  <a:cubicBezTo>
                    <a:pt x="0" y="12"/>
                    <a:pt x="0" y="11"/>
                    <a:pt x="1" y="1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20" y="1"/>
                    <a:pt x="20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7"/>
            <p:cNvSpPr>
              <a:spLocks/>
            </p:cNvSpPr>
            <p:nvPr/>
          </p:nvSpPr>
          <p:spPr bwMode="auto">
            <a:xfrm>
              <a:off x="101607239" y="109672677"/>
              <a:ext cx="41440" cy="63754"/>
            </a:xfrm>
            <a:custGeom>
              <a:avLst/>
              <a:gdLst>
                <a:gd name="T0" fmla="*/ 2 w 13"/>
                <a:gd name="T1" fmla="*/ 20 h 20"/>
                <a:gd name="T2" fmla="*/ 1 w 13"/>
                <a:gd name="T3" fmla="*/ 20 h 20"/>
                <a:gd name="T4" fmla="*/ 1 w 13"/>
                <a:gd name="T5" fmla="*/ 19 h 20"/>
                <a:gd name="T6" fmla="*/ 11 w 13"/>
                <a:gd name="T7" fmla="*/ 1 h 20"/>
                <a:gd name="T8" fmla="*/ 13 w 13"/>
                <a:gd name="T9" fmla="*/ 0 h 20"/>
                <a:gd name="T10" fmla="*/ 13 w 13"/>
                <a:gd name="T11" fmla="*/ 2 h 20"/>
                <a:gd name="T12" fmla="*/ 2 w 13"/>
                <a:gd name="T13" fmla="*/ 20 h 20"/>
                <a:gd name="T14" fmla="*/ 2 w 13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0">
                  <a:moveTo>
                    <a:pt x="2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0" y="19"/>
                    <a:pt x="1" y="19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3" y="1"/>
                    <a:pt x="13" y="1"/>
                    <a:pt x="13" y="2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8"/>
            <p:cNvSpPr>
              <a:spLocks/>
            </p:cNvSpPr>
            <p:nvPr/>
          </p:nvSpPr>
          <p:spPr bwMode="auto">
            <a:xfrm>
              <a:off x="101814440" y="109672677"/>
              <a:ext cx="38252" cy="63754"/>
            </a:xfrm>
            <a:custGeom>
              <a:avLst/>
              <a:gdLst>
                <a:gd name="T0" fmla="*/ 11 w 12"/>
                <a:gd name="T1" fmla="*/ 20 h 20"/>
                <a:gd name="T2" fmla="*/ 10 w 12"/>
                <a:gd name="T3" fmla="*/ 20 h 20"/>
                <a:gd name="T4" fmla="*/ 0 w 12"/>
                <a:gd name="T5" fmla="*/ 2 h 20"/>
                <a:gd name="T6" fmla="*/ 0 w 12"/>
                <a:gd name="T7" fmla="*/ 0 h 20"/>
                <a:gd name="T8" fmla="*/ 2 w 12"/>
                <a:gd name="T9" fmla="*/ 1 h 20"/>
                <a:gd name="T10" fmla="*/ 12 w 12"/>
                <a:gd name="T11" fmla="*/ 19 h 20"/>
                <a:gd name="T12" fmla="*/ 12 w 12"/>
                <a:gd name="T13" fmla="*/ 20 h 20"/>
                <a:gd name="T14" fmla="*/ 11 w 12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0">
                  <a:moveTo>
                    <a:pt x="11" y="20"/>
                  </a:moveTo>
                  <a:cubicBezTo>
                    <a:pt x="11" y="20"/>
                    <a:pt x="11" y="20"/>
                    <a:pt x="1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20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9"/>
            <p:cNvSpPr>
              <a:spLocks/>
            </p:cNvSpPr>
            <p:nvPr/>
          </p:nvSpPr>
          <p:spPr bwMode="auto">
            <a:xfrm>
              <a:off x="101875006" y="109608923"/>
              <a:ext cx="66942" cy="41440"/>
            </a:xfrm>
            <a:custGeom>
              <a:avLst/>
              <a:gdLst>
                <a:gd name="T0" fmla="*/ 19 w 21"/>
                <a:gd name="T1" fmla="*/ 13 h 13"/>
                <a:gd name="T2" fmla="*/ 19 w 21"/>
                <a:gd name="T3" fmla="*/ 13 h 13"/>
                <a:gd name="T4" fmla="*/ 1 w 21"/>
                <a:gd name="T5" fmla="*/ 2 h 13"/>
                <a:gd name="T6" fmla="*/ 0 w 21"/>
                <a:gd name="T7" fmla="*/ 1 h 13"/>
                <a:gd name="T8" fmla="*/ 2 w 21"/>
                <a:gd name="T9" fmla="*/ 1 h 13"/>
                <a:gd name="T10" fmla="*/ 20 w 21"/>
                <a:gd name="T11" fmla="*/ 11 h 13"/>
                <a:gd name="T12" fmla="*/ 20 w 21"/>
                <a:gd name="T13" fmla="*/ 12 h 13"/>
                <a:gd name="T14" fmla="*/ 19 w 2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3">
                  <a:moveTo>
                    <a:pt x="19" y="13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1" y="12"/>
                    <a:pt x="20" y="12"/>
                  </a:cubicBezTo>
                  <a:cubicBezTo>
                    <a:pt x="20" y="13"/>
                    <a:pt x="20" y="13"/>
                    <a:pt x="19" y="1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0"/>
            <p:cNvSpPr>
              <a:spLocks/>
            </p:cNvSpPr>
            <p:nvPr/>
          </p:nvSpPr>
          <p:spPr bwMode="auto">
            <a:xfrm>
              <a:off x="101897320" y="109526043"/>
              <a:ext cx="73317" cy="6375"/>
            </a:xfrm>
            <a:custGeom>
              <a:avLst/>
              <a:gdLst>
                <a:gd name="T0" fmla="*/ 22 w 23"/>
                <a:gd name="T1" fmla="*/ 2 h 2"/>
                <a:gd name="T2" fmla="*/ 1 w 23"/>
                <a:gd name="T3" fmla="*/ 2 h 2"/>
                <a:gd name="T4" fmla="*/ 0 w 23"/>
                <a:gd name="T5" fmla="*/ 1 h 2"/>
                <a:gd name="T6" fmla="*/ 1 w 23"/>
                <a:gd name="T7" fmla="*/ 0 h 2"/>
                <a:gd name="T8" fmla="*/ 22 w 23"/>
                <a:gd name="T9" fmla="*/ 0 h 2"/>
                <a:gd name="T10" fmla="*/ 23 w 23"/>
                <a:gd name="T11" fmla="*/ 1 h 2"/>
                <a:gd name="T12" fmla="*/ 22 w 23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">
                  <a:moveTo>
                    <a:pt x="2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3" y="1"/>
                  </a:cubicBezTo>
                  <a:cubicBezTo>
                    <a:pt x="23" y="1"/>
                    <a:pt x="23" y="2"/>
                    <a:pt x="22" y="2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1"/>
            <p:cNvSpPr>
              <a:spLocks/>
            </p:cNvSpPr>
            <p:nvPr/>
          </p:nvSpPr>
          <p:spPr bwMode="auto">
            <a:xfrm>
              <a:off x="101875006" y="109404910"/>
              <a:ext cx="66942" cy="41440"/>
            </a:xfrm>
            <a:custGeom>
              <a:avLst/>
              <a:gdLst>
                <a:gd name="T0" fmla="*/ 1 w 21"/>
                <a:gd name="T1" fmla="*/ 13 h 13"/>
                <a:gd name="T2" fmla="*/ 0 w 21"/>
                <a:gd name="T3" fmla="*/ 12 h 13"/>
                <a:gd name="T4" fmla="*/ 1 w 21"/>
                <a:gd name="T5" fmla="*/ 11 h 13"/>
                <a:gd name="T6" fmla="*/ 19 w 21"/>
                <a:gd name="T7" fmla="*/ 0 h 13"/>
                <a:gd name="T8" fmla="*/ 20 w 21"/>
                <a:gd name="T9" fmla="*/ 1 h 13"/>
                <a:gd name="T10" fmla="*/ 20 w 21"/>
                <a:gd name="T11" fmla="*/ 2 h 13"/>
                <a:gd name="T12" fmla="*/ 2 w 21"/>
                <a:gd name="T13" fmla="*/ 13 h 13"/>
                <a:gd name="T14" fmla="*/ 1 w 2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3">
                  <a:moveTo>
                    <a:pt x="1" y="13"/>
                  </a:moveTo>
                  <a:cubicBezTo>
                    <a:pt x="1" y="13"/>
                    <a:pt x="1" y="13"/>
                    <a:pt x="0" y="12"/>
                  </a:cubicBezTo>
                  <a:cubicBezTo>
                    <a:pt x="0" y="12"/>
                    <a:pt x="0" y="11"/>
                    <a:pt x="1" y="1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2"/>
            <p:cNvSpPr>
              <a:spLocks/>
            </p:cNvSpPr>
            <p:nvPr/>
          </p:nvSpPr>
          <p:spPr bwMode="auto">
            <a:xfrm>
              <a:off x="101814440" y="109318842"/>
              <a:ext cx="38252" cy="63754"/>
            </a:xfrm>
            <a:custGeom>
              <a:avLst/>
              <a:gdLst>
                <a:gd name="T0" fmla="*/ 1 w 12"/>
                <a:gd name="T1" fmla="*/ 20 h 20"/>
                <a:gd name="T2" fmla="*/ 0 w 12"/>
                <a:gd name="T3" fmla="*/ 20 h 20"/>
                <a:gd name="T4" fmla="*/ 0 w 12"/>
                <a:gd name="T5" fmla="*/ 19 h 20"/>
                <a:gd name="T6" fmla="*/ 10 w 12"/>
                <a:gd name="T7" fmla="*/ 1 h 20"/>
                <a:gd name="T8" fmla="*/ 12 w 12"/>
                <a:gd name="T9" fmla="*/ 0 h 20"/>
                <a:gd name="T10" fmla="*/ 12 w 12"/>
                <a:gd name="T11" fmla="*/ 2 h 20"/>
                <a:gd name="T12" fmla="*/ 2 w 12"/>
                <a:gd name="T13" fmla="*/ 20 h 20"/>
                <a:gd name="T14" fmla="*/ 1 w 12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0">
                  <a:moveTo>
                    <a:pt x="1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1" y="0"/>
                    <a:pt x="12" y="0"/>
                  </a:cubicBezTo>
                  <a:cubicBezTo>
                    <a:pt x="12" y="0"/>
                    <a:pt x="12" y="1"/>
                    <a:pt x="12" y="2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0"/>
                    <a:pt x="1" y="20"/>
                    <a:pt x="1" y="2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3"/>
            <p:cNvSpPr>
              <a:spLocks/>
            </p:cNvSpPr>
            <p:nvPr/>
          </p:nvSpPr>
          <p:spPr bwMode="auto">
            <a:xfrm>
              <a:off x="101728372" y="109286965"/>
              <a:ext cx="6375" cy="73317"/>
            </a:xfrm>
            <a:custGeom>
              <a:avLst/>
              <a:gdLst>
                <a:gd name="T0" fmla="*/ 1 w 2"/>
                <a:gd name="T1" fmla="*/ 23 h 23"/>
                <a:gd name="T2" fmla="*/ 0 w 2"/>
                <a:gd name="T3" fmla="*/ 22 h 23"/>
                <a:gd name="T4" fmla="*/ 0 w 2"/>
                <a:gd name="T5" fmla="*/ 1 h 23"/>
                <a:gd name="T6" fmla="*/ 1 w 2"/>
                <a:gd name="T7" fmla="*/ 0 h 23"/>
                <a:gd name="T8" fmla="*/ 2 w 2"/>
                <a:gd name="T9" fmla="*/ 1 h 23"/>
                <a:gd name="T10" fmla="*/ 2 w 2"/>
                <a:gd name="T11" fmla="*/ 22 h 23"/>
                <a:gd name="T12" fmla="*/ 1 w 2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3">
                  <a:moveTo>
                    <a:pt x="1" y="23"/>
                  </a:moveTo>
                  <a:cubicBezTo>
                    <a:pt x="0" y="23"/>
                    <a:pt x="0" y="23"/>
                    <a:pt x="0" y="2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5" name="Group 34"/>
          <p:cNvGrpSpPr>
            <a:grpSpLocks/>
          </p:cNvGrpSpPr>
          <p:nvPr userDrawn="1"/>
        </p:nvGrpSpPr>
        <p:grpSpPr bwMode="auto">
          <a:xfrm>
            <a:off x="5450427" y="1630022"/>
            <a:ext cx="547437" cy="548776"/>
            <a:chOff x="102358761" y="110239086"/>
            <a:chExt cx="650138" cy="650138"/>
          </a:xfrm>
        </p:grpSpPr>
        <p:sp>
          <p:nvSpPr>
            <p:cNvPr id="66" name="Oval 35"/>
            <p:cNvSpPr>
              <a:spLocks noChangeArrowheads="1"/>
            </p:cNvSpPr>
            <p:nvPr/>
          </p:nvSpPr>
          <p:spPr bwMode="auto">
            <a:xfrm>
              <a:off x="102358761" y="110239086"/>
              <a:ext cx="650138" cy="650138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36"/>
            <p:cNvSpPr>
              <a:spLocks/>
            </p:cNvSpPr>
            <p:nvPr/>
          </p:nvSpPr>
          <p:spPr bwMode="auto">
            <a:xfrm>
              <a:off x="102505361" y="110341069"/>
              <a:ext cx="490790" cy="541781"/>
            </a:xfrm>
            <a:custGeom>
              <a:avLst/>
              <a:gdLst>
                <a:gd name="T0" fmla="*/ 91 w 154"/>
                <a:gd name="T1" fmla="*/ 34 h 170"/>
                <a:gd name="T2" fmla="*/ 70 w 154"/>
                <a:gd name="T3" fmla="*/ 21 h 170"/>
                <a:gd name="T4" fmla="*/ 58 w 154"/>
                <a:gd name="T5" fmla="*/ 9 h 170"/>
                <a:gd name="T6" fmla="*/ 57 w 154"/>
                <a:gd name="T7" fmla="*/ 9 h 170"/>
                <a:gd name="T8" fmla="*/ 37 w 154"/>
                <a:gd name="T9" fmla="*/ 0 h 170"/>
                <a:gd name="T10" fmla="*/ 9 w 154"/>
                <a:gd name="T11" fmla="*/ 29 h 170"/>
                <a:gd name="T12" fmla="*/ 12 w 154"/>
                <a:gd name="T13" fmla="*/ 38 h 170"/>
                <a:gd name="T14" fmla="*/ 0 w 154"/>
                <a:gd name="T15" fmla="*/ 64 h 170"/>
                <a:gd name="T16" fmla="*/ 0 w 154"/>
                <a:gd name="T17" fmla="*/ 65 h 170"/>
                <a:gd name="T18" fmla="*/ 0 w 154"/>
                <a:gd name="T19" fmla="*/ 67 h 170"/>
                <a:gd name="T20" fmla="*/ 0 w 154"/>
                <a:gd name="T21" fmla="*/ 68 h 170"/>
                <a:gd name="T22" fmla="*/ 0 w 154"/>
                <a:gd name="T23" fmla="*/ 69 h 170"/>
                <a:gd name="T24" fmla="*/ 0 w 154"/>
                <a:gd name="T25" fmla="*/ 72 h 170"/>
                <a:gd name="T26" fmla="*/ 0 w 154"/>
                <a:gd name="T27" fmla="*/ 74 h 170"/>
                <a:gd name="T28" fmla="*/ 0 w 154"/>
                <a:gd name="T29" fmla="*/ 76 h 170"/>
                <a:gd name="T30" fmla="*/ 0 w 154"/>
                <a:gd name="T31" fmla="*/ 77 h 170"/>
                <a:gd name="T32" fmla="*/ 0 w 154"/>
                <a:gd name="T33" fmla="*/ 79 h 170"/>
                <a:gd name="T34" fmla="*/ 0 w 154"/>
                <a:gd name="T35" fmla="*/ 79 h 170"/>
                <a:gd name="T36" fmla="*/ 15 w 154"/>
                <a:gd name="T37" fmla="*/ 108 h 170"/>
                <a:gd name="T38" fmla="*/ 15 w 154"/>
                <a:gd name="T39" fmla="*/ 109 h 170"/>
                <a:gd name="T40" fmla="*/ 76 w 154"/>
                <a:gd name="T41" fmla="*/ 170 h 170"/>
                <a:gd name="T42" fmla="*/ 154 w 154"/>
                <a:gd name="T43" fmla="*/ 97 h 170"/>
                <a:gd name="T44" fmla="*/ 91 w 154"/>
                <a:gd name="T45" fmla="*/ 3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" h="170">
                  <a:moveTo>
                    <a:pt x="91" y="34"/>
                  </a:moveTo>
                  <a:cubicBezTo>
                    <a:pt x="85" y="28"/>
                    <a:pt x="78" y="24"/>
                    <a:pt x="70" y="21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3"/>
                    <a:pt x="45" y="0"/>
                    <a:pt x="37" y="0"/>
                  </a:cubicBezTo>
                  <a:cubicBezTo>
                    <a:pt x="22" y="0"/>
                    <a:pt x="9" y="13"/>
                    <a:pt x="9" y="29"/>
                  </a:cubicBezTo>
                  <a:cubicBezTo>
                    <a:pt x="9" y="32"/>
                    <a:pt x="10" y="35"/>
                    <a:pt x="12" y="38"/>
                  </a:cubicBezTo>
                  <a:cubicBezTo>
                    <a:pt x="6" y="46"/>
                    <a:pt x="2" y="55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6"/>
                    <a:pt x="0" y="67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68"/>
                    <a:pt x="0" y="69"/>
                    <a:pt x="0" y="69"/>
                  </a:cubicBezTo>
                  <a:cubicBezTo>
                    <a:pt x="0" y="70"/>
                    <a:pt x="0" y="71"/>
                    <a:pt x="0" y="72"/>
                  </a:cubicBezTo>
                  <a:cubicBezTo>
                    <a:pt x="0" y="73"/>
                    <a:pt x="0" y="73"/>
                    <a:pt x="0" y="74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8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90"/>
                    <a:pt x="7" y="101"/>
                    <a:pt x="15" y="108"/>
                  </a:cubicBezTo>
                  <a:cubicBezTo>
                    <a:pt x="15" y="109"/>
                    <a:pt x="15" y="109"/>
                    <a:pt x="15" y="109"/>
                  </a:cubicBezTo>
                  <a:cubicBezTo>
                    <a:pt x="76" y="170"/>
                    <a:pt x="76" y="170"/>
                    <a:pt x="76" y="170"/>
                  </a:cubicBezTo>
                  <a:cubicBezTo>
                    <a:pt x="114" y="163"/>
                    <a:pt x="144" y="134"/>
                    <a:pt x="154" y="97"/>
                  </a:cubicBezTo>
                  <a:cubicBezTo>
                    <a:pt x="91" y="34"/>
                    <a:pt x="91" y="34"/>
                    <a:pt x="91" y="34"/>
                  </a:cubicBez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37"/>
            <p:cNvSpPr>
              <a:spLocks/>
            </p:cNvSpPr>
            <p:nvPr/>
          </p:nvSpPr>
          <p:spPr bwMode="auto">
            <a:xfrm>
              <a:off x="102505361" y="110398434"/>
              <a:ext cx="337816" cy="341003"/>
            </a:xfrm>
            <a:custGeom>
              <a:avLst/>
              <a:gdLst>
                <a:gd name="T0" fmla="*/ 106 w 106"/>
                <a:gd name="T1" fmla="*/ 58 h 107"/>
                <a:gd name="T2" fmla="*/ 106 w 106"/>
                <a:gd name="T3" fmla="*/ 56 h 107"/>
                <a:gd name="T4" fmla="*/ 106 w 106"/>
                <a:gd name="T5" fmla="*/ 54 h 107"/>
                <a:gd name="T6" fmla="*/ 106 w 106"/>
                <a:gd name="T7" fmla="*/ 51 h 107"/>
                <a:gd name="T8" fmla="*/ 106 w 106"/>
                <a:gd name="T9" fmla="*/ 50 h 107"/>
                <a:gd name="T10" fmla="*/ 106 w 106"/>
                <a:gd name="T11" fmla="*/ 49 h 107"/>
                <a:gd name="T12" fmla="*/ 53 w 106"/>
                <a:gd name="T13" fmla="*/ 0 h 107"/>
                <a:gd name="T14" fmla="*/ 0 w 106"/>
                <a:gd name="T15" fmla="*/ 46 h 107"/>
                <a:gd name="T16" fmla="*/ 0 w 106"/>
                <a:gd name="T17" fmla="*/ 47 h 107"/>
                <a:gd name="T18" fmla="*/ 0 w 106"/>
                <a:gd name="T19" fmla="*/ 49 h 107"/>
                <a:gd name="T20" fmla="*/ 0 w 106"/>
                <a:gd name="T21" fmla="*/ 50 h 107"/>
                <a:gd name="T22" fmla="*/ 0 w 106"/>
                <a:gd name="T23" fmla="*/ 51 h 107"/>
                <a:gd name="T24" fmla="*/ 0 w 106"/>
                <a:gd name="T25" fmla="*/ 54 h 107"/>
                <a:gd name="T26" fmla="*/ 0 w 106"/>
                <a:gd name="T27" fmla="*/ 56 h 107"/>
                <a:gd name="T28" fmla="*/ 0 w 106"/>
                <a:gd name="T29" fmla="*/ 58 h 107"/>
                <a:gd name="T30" fmla="*/ 0 w 106"/>
                <a:gd name="T31" fmla="*/ 59 h 107"/>
                <a:gd name="T32" fmla="*/ 0 w 106"/>
                <a:gd name="T33" fmla="*/ 61 h 107"/>
                <a:gd name="T34" fmla="*/ 0 w 106"/>
                <a:gd name="T35" fmla="*/ 61 h 107"/>
                <a:gd name="T36" fmla="*/ 53 w 106"/>
                <a:gd name="T37" fmla="*/ 107 h 107"/>
                <a:gd name="T38" fmla="*/ 106 w 106"/>
                <a:gd name="T39" fmla="*/ 59 h 107"/>
                <a:gd name="T40" fmla="*/ 106 w 106"/>
                <a:gd name="T41" fmla="*/ 5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6" h="107">
                  <a:moveTo>
                    <a:pt x="106" y="58"/>
                  </a:moveTo>
                  <a:cubicBezTo>
                    <a:pt x="106" y="57"/>
                    <a:pt x="106" y="57"/>
                    <a:pt x="106" y="56"/>
                  </a:cubicBezTo>
                  <a:cubicBezTo>
                    <a:pt x="106" y="55"/>
                    <a:pt x="106" y="55"/>
                    <a:pt x="106" y="54"/>
                  </a:cubicBezTo>
                  <a:cubicBezTo>
                    <a:pt x="106" y="53"/>
                    <a:pt x="106" y="52"/>
                    <a:pt x="106" y="51"/>
                  </a:cubicBezTo>
                  <a:cubicBezTo>
                    <a:pt x="106" y="51"/>
                    <a:pt x="106" y="50"/>
                    <a:pt x="106" y="50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4" y="22"/>
                    <a:pt x="81" y="0"/>
                    <a:pt x="53" y="0"/>
                  </a:cubicBez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  <a:cubicBezTo>
                    <a:pt x="81" y="107"/>
                    <a:pt x="104" y="86"/>
                    <a:pt x="106" y="59"/>
                  </a:cubicBezTo>
                  <a:cubicBezTo>
                    <a:pt x="106" y="58"/>
                    <a:pt x="106" y="58"/>
                    <a:pt x="106" y="58"/>
                  </a:cubicBez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8"/>
            <p:cNvSpPr>
              <a:spLocks/>
            </p:cNvSpPr>
            <p:nvPr/>
          </p:nvSpPr>
          <p:spPr bwMode="auto">
            <a:xfrm>
              <a:off x="102505361" y="110398434"/>
              <a:ext cx="168908" cy="341003"/>
            </a:xfrm>
            <a:custGeom>
              <a:avLst/>
              <a:gdLst>
                <a:gd name="T0" fmla="*/ 53 w 53"/>
                <a:gd name="T1" fmla="*/ 0 h 107"/>
                <a:gd name="T2" fmla="*/ 0 w 53"/>
                <a:gd name="T3" fmla="*/ 46 h 107"/>
                <a:gd name="T4" fmla="*/ 0 w 53"/>
                <a:gd name="T5" fmla="*/ 47 h 107"/>
                <a:gd name="T6" fmla="*/ 0 w 53"/>
                <a:gd name="T7" fmla="*/ 49 h 107"/>
                <a:gd name="T8" fmla="*/ 0 w 53"/>
                <a:gd name="T9" fmla="*/ 50 h 107"/>
                <a:gd name="T10" fmla="*/ 0 w 53"/>
                <a:gd name="T11" fmla="*/ 51 h 107"/>
                <a:gd name="T12" fmla="*/ 0 w 53"/>
                <a:gd name="T13" fmla="*/ 54 h 107"/>
                <a:gd name="T14" fmla="*/ 0 w 53"/>
                <a:gd name="T15" fmla="*/ 56 h 107"/>
                <a:gd name="T16" fmla="*/ 0 w 53"/>
                <a:gd name="T17" fmla="*/ 58 h 107"/>
                <a:gd name="T18" fmla="*/ 0 w 53"/>
                <a:gd name="T19" fmla="*/ 59 h 107"/>
                <a:gd name="T20" fmla="*/ 0 w 53"/>
                <a:gd name="T21" fmla="*/ 61 h 107"/>
                <a:gd name="T22" fmla="*/ 0 w 53"/>
                <a:gd name="T23" fmla="*/ 61 h 107"/>
                <a:gd name="T24" fmla="*/ 53 w 53"/>
                <a:gd name="T2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107">
                  <a:moveTo>
                    <a:pt x="53" y="0"/>
                  </a:move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9"/>
            <p:cNvSpPr>
              <a:spLocks/>
            </p:cNvSpPr>
            <p:nvPr/>
          </p:nvSpPr>
          <p:spPr bwMode="auto">
            <a:xfrm>
              <a:off x="102725260" y="110634268"/>
              <a:ext cx="89235" cy="79674"/>
            </a:xfrm>
            <a:custGeom>
              <a:avLst/>
              <a:gdLst>
                <a:gd name="T0" fmla="*/ 27 w 28"/>
                <a:gd name="T1" fmla="*/ 1 h 25"/>
                <a:gd name="T2" fmla="*/ 27 w 28"/>
                <a:gd name="T3" fmla="*/ 2 h 25"/>
                <a:gd name="T4" fmla="*/ 26 w 28"/>
                <a:gd name="T5" fmla="*/ 3 h 25"/>
                <a:gd name="T6" fmla="*/ 26 w 28"/>
                <a:gd name="T7" fmla="*/ 4 h 25"/>
                <a:gd name="T8" fmla="*/ 25 w 28"/>
                <a:gd name="T9" fmla="*/ 5 h 25"/>
                <a:gd name="T10" fmla="*/ 25 w 28"/>
                <a:gd name="T11" fmla="*/ 6 h 25"/>
                <a:gd name="T12" fmla="*/ 24 w 28"/>
                <a:gd name="T13" fmla="*/ 7 h 25"/>
                <a:gd name="T14" fmla="*/ 23 w 28"/>
                <a:gd name="T15" fmla="*/ 8 h 25"/>
                <a:gd name="T16" fmla="*/ 23 w 28"/>
                <a:gd name="T17" fmla="*/ 9 h 25"/>
                <a:gd name="T18" fmla="*/ 22 w 28"/>
                <a:gd name="T19" fmla="*/ 10 h 25"/>
                <a:gd name="T20" fmla="*/ 21 w 28"/>
                <a:gd name="T21" fmla="*/ 11 h 25"/>
                <a:gd name="T22" fmla="*/ 20 w 28"/>
                <a:gd name="T23" fmla="*/ 12 h 25"/>
                <a:gd name="T24" fmla="*/ 20 w 28"/>
                <a:gd name="T25" fmla="*/ 13 h 25"/>
                <a:gd name="T26" fmla="*/ 19 w 28"/>
                <a:gd name="T27" fmla="*/ 14 h 25"/>
                <a:gd name="T28" fmla="*/ 18 w 28"/>
                <a:gd name="T29" fmla="*/ 14 h 25"/>
                <a:gd name="T30" fmla="*/ 17 w 28"/>
                <a:gd name="T31" fmla="*/ 15 h 25"/>
                <a:gd name="T32" fmla="*/ 16 w 28"/>
                <a:gd name="T33" fmla="*/ 16 h 25"/>
                <a:gd name="T34" fmla="*/ 15 w 28"/>
                <a:gd name="T35" fmla="*/ 17 h 25"/>
                <a:gd name="T36" fmla="*/ 15 w 28"/>
                <a:gd name="T37" fmla="*/ 17 h 25"/>
                <a:gd name="T38" fmla="*/ 14 w 28"/>
                <a:gd name="T39" fmla="*/ 18 h 25"/>
                <a:gd name="T40" fmla="*/ 13 w 28"/>
                <a:gd name="T41" fmla="*/ 19 h 25"/>
                <a:gd name="T42" fmla="*/ 12 w 28"/>
                <a:gd name="T43" fmla="*/ 20 h 25"/>
                <a:gd name="T44" fmla="*/ 11 w 28"/>
                <a:gd name="T45" fmla="*/ 20 h 25"/>
                <a:gd name="T46" fmla="*/ 10 w 28"/>
                <a:gd name="T47" fmla="*/ 21 h 25"/>
                <a:gd name="T48" fmla="*/ 9 w 28"/>
                <a:gd name="T49" fmla="*/ 21 h 25"/>
                <a:gd name="T50" fmla="*/ 8 w 28"/>
                <a:gd name="T51" fmla="*/ 22 h 25"/>
                <a:gd name="T52" fmla="*/ 7 w 28"/>
                <a:gd name="T53" fmla="*/ 22 h 25"/>
                <a:gd name="T54" fmla="*/ 6 w 28"/>
                <a:gd name="T55" fmla="*/ 23 h 25"/>
                <a:gd name="T56" fmla="*/ 5 w 28"/>
                <a:gd name="T57" fmla="*/ 24 h 25"/>
                <a:gd name="T58" fmla="*/ 4 w 28"/>
                <a:gd name="T59" fmla="*/ 24 h 25"/>
                <a:gd name="T60" fmla="*/ 3 w 28"/>
                <a:gd name="T61" fmla="*/ 24 h 25"/>
                <a:gd name="T62" fmla="*/ 1 w 28"/>
                <a:gd name="T63" fmla="*/ 25 h 25"/>
                <a:gd name="T64" fmla="*/ 1 w 28"/>
                <a:gd name="T65" fmla="*/ 25 h 25"/>
                <a:gd name="T66" fmla="*/ 0 w 28"/>
                <a:gd name="T67" fmla="*/ 25 h 25"/>
                <a:gd name="T68" fmla="*/ 13 w 28"/>
                <a:gd name="T69" fmla="*/ 0 h 25"/>
                <a:gd name="T70" fmla="*/ 28 w 28"/>
                <a:gd name="T71" fmla="*/ 0 h 25"/>
                <a:gd name="T72" fmla="*/ 28 w 28"/>
                <a:gd name="T73" fmla="*/ 0 h 25"/>
                <a:gd name="T74" fmla="*/ 27 w 28"/>
                <a:gd name="T7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27" y="1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27" y="3"/>
                    <a:pt x="27" y="3"/>
                    <a:pt x="26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5"/>
                    <a:pt x="25" y="5"/>
                    <a:pt x="25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3" y="8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1" y="11"/>
                    <a:pt x="21" y="11"/>
                  </a:cubicBezTo>
                  <a:cubicBezTo>
                    <a:pt x="21" y="11"/>
                    <a:pt x="21" y="12"/>
                    <a:pt x="20" y="12"/>
                  </a:cubicBezTo>
                  <a:cubicBezTo>
                    <a:pt x="20" y="12"/>
                    <a:pt x="20" y="12"/>
                    <a:pt x="20" y="13"/>
                  </a:cubicBezTo>
                  <a:cubicBezTo>
                    <a:pt x="19" y="13"/>
                    <a:pt x="19" y="13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7" y="15"/>
                    <a:pt x="17" y="16"/>
                    <a:pt x="16" y="16"/>
                  </a:cubicBezTo>
                  <a:cubicBezTo>
                    <a:pt x="16" y="16"/>
                    <a:pt x="16" y="16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9"/>
                    <a:pt x="13" y="19"/>
                  </a:cubicBezTo>
                  <a:cubicBezTo>
                    <a:pt x="12" y="19"/>
                    <a:pt x="12" y="19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0" y="21"/>
                    <a:pt x="10" y="21"/>
                  </a:cubicBezTo>
                  <a:cubicBezTo>
                    <a:pt x="10" y="21"/>
                    <a:pt x="9" y="21"/>
                    <a:pt x="9" y="21"/>
                  </a:cubicBezTo>
                  <a:cubicBezTo>
                    <a:pt x="9" y="22"/>
                    <a:pt x="8" y="22"/>
                    <a:pt x="8" y="22"/>
                  </a:cubicBezTo>
                  <a:cubicBezTo>
                    <a:pt x="8" y="22"/>
                    <a:pt x="7" y="22"/>
                    <a:pt x="7" y="22"/>
                  </a:cubicBezTo>
                  <a:cubicBezTo>
                    <a:pt x="7" y="23"/>
                    <a:pt x="6" y="23"/>
                    <a:pt x="6" y="23"/>
                  </a:cubicBezTo>
                  <a:cubicBezTo>
                    <a:pt x="5" y="23"/>
                    <a:pt x="5" y="23"/>
                    <a:pt x="5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" y="20"/>
                    <a:pt x="11" y="11"/>
                    <a:pt x="13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"/>
                    <a:pt x="28" y="1"/>
                    <a:pt x="27" y="1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0"/>
            <p:cNvSpPr>
              <a:spLocks/>
            </p:cNvSpPr>
            <p:nvPr/>
          </p:nvSpPr>
          <p:spPr bwMode="auto">
            <a:xfrm>
              <a:off x="102725260" y="110423929"/>
              <a:ext cx="89235" cy="79674"/>
            </a:xfrm>
            <a:custGeom>
              <a:avLst/>
              <a:gdLst>
                <a:gd name="T0" fmla="*/ 1 w 28"/>
                <a:gd name="T1" fmla="*/ 0 h 25"/>
                <a:gd name="T2" fmla="*/ 3 w 28"/>
                <a:gd name="T3" fmla="*/ 1 h 25"/>
                <a:gd name="T4" fmla="*/ 4 w 28"/>
                <a:gd name="T5" fmla="*/ 1 h 25"/>
                <a:gd name="T6" fmla="*/ 5 w 28"/>
                <a:gd name="T7" fmla="*/ 2 h 25"/>
                <a:gd name="T8" fmla="*/ 6 w 28"/>
                <a:gd name="T9" fmla="*/ 2 h 25"/>
                <a:gd name="T10" fmla="*/ 7 w 28"/>
                <a:gd name="T11" fmla="*/ 3 h 25"/>
                <a:gd name="T12" fmla="*/ 8 w 28"/>
                <a:gd name="T13" fmla="*/ 3 h 25"/>
                <a:gd name="T14" fmla="*/ 9 w 28"/>
                <a:gd name="T15" fmla="*/ 4 h 25"/>
                <a:gd name="T16" fmla="*/ 10 w 28"/>
                <a:gd name="T17" fmla="*/ 5 h 25"/>
                <a:gd name="T18" fmla="*/ 11 w 28"/>
                <a:gd name="T19" fmla="*/ 5 h 25"/>
                <a:gd name="T20" fmla="*/ 12 w 28"/>
                <a:gd name="T21" fmla="*/ 6 h 25"/>
                <a:gd name="T22" fmla="*/ 13 w 28"/>
                <a:gd name="T23" fmla="*/ 7 h 25"/>
                <a:gd name="T24" fmla="*/ 14 w 28"/>
                <a:gd name="T25" fmla="*/ 7 h 25"/>
                <a:gd name="T26" fmla="*/ 15 w 28"/>
                <a:gd name="T27" fmla="*/ 8 h 25"/>
                <a:gd name="T28" fmla="*/ 15 w 28"/>
                <a:gd name="T29" fmla="*/ 9 h 25"/>
                <a:gd name="T30" fmla="*/ 16 w 28"/>
                <a:gd name="T31" fmla="*/ 9 h 25"/>
                <a:gd name="T32" fmla="*/ 17 w 28"/>
                <a:gd name="T33" fmla="*/ 10 h 25"/>
                <a:gd name="T34" fmla="*/ 18 w 28"/>
                <a:gd name="T35" fmla="*/ 11 h 25"/>
                <a:gd name="T36" fmla="*/ 19 w 28"/>
                <a:gd name="T37" fmla="*/ 12 h 25"/>
                <a:gd name="T38" fmla="*/ 20 w 28"/>
                <a:gd name="T39" fmla="*/ 13 h 25"/>
                <a:gd name="T40" fmla="*/ 20 w 28"/>
                <a:gd name="T41" fmla="*/ 13 h 25"/>
                <a:gd name="T42" fmla="*/ 21 w 28"/>
                <a:gd name="T43" fmla="*/ 14 h 25"/>
                <a:gd name="T44" fmla="*/ 22 w 28"/>
                <a:gd name="T45" fmla="*/ 15 h 25"/>
                <a:gd name="T46" fmla="*/ 23 w 28"/>
                <a:gd name="T47" fmla="*/ 16 h 25"/>
                <a:gd name="T48" fmla="*/ 23 w 28"/>
                <a:gd name="T49" fmla="*/ 17 h 25"/>
                <a:gd name="T50" fmla="*/ 24 w 28"/>
                <a:gd name="T51" fmla="*/ 18 h 25"/>
                <a:gd name="T52" fmla="*/ 25 w 28"/>
                <a:gd name="T53" fmla="*/ 19 h 25"/>
                <a:gd name="T54" fmla="*/ 25 w 28"/>
                <a:gd name="T55" fmla="*/ 20 h 25"/>
                <a:gd name="T56" fmla="*/ 26 w 28"/>
                <a:gd name="T57" fmla="*/ 21 h 25"/>
                <a:gd name="T58" fmla="*/ 26 w 28"/>
                <a:gd name="T59" fmla="*/ 22 h 25"/>
                <a:gd name="T60" fmla="*/ 27 w 28"/>
                <a:gd name="T61" fmla="*/ 23 h 25"/>
                <a:gd name="T62" fmla="*/ 27 w 28"/>
                <a:gd name="T63" fmla="*/ 24 h 25"/>
                <a:gd name="T64" fmla="*/ 28 w 28"/>
                <a:gd name="T65" fmla="*/ 25 h 25"/>
                <a:gd name="T66" fmla="*/ 28 w 28"/>
                <a:gd name="T67" fmla="*/ 25 h 25"/>
                <a:gd name="T68" fmla="*/ 13 w 28"/>
                <a:gd name="T69" fmla="*/ 25 h 25"/>
                <a:gd name="T70" fmla="*/ 0 w 28"/>
                <a:gd name="T71" fmla="*/ 0 h 25"/>
                <a:gd name="T72" fmla="*/ 1 w 28"/>
                <a:gd name="T73" fmla="*/ 0 h 25"/>
                <a:gd name="T74" fmla="*/ 1 w 28"/>
                <a:gd name="T7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1" y="0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4"/>
                    <a:pt x="10" y="4"/>
                    <a:pt x="10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1" y="5"/>
                    <a:pt x="11" y="6"/>
                    <a:pt x="12" y="6"/>
                  </a:cubicBezTo>
                  <a:cubicBezTo>
                    <a:pt x="12" y="6"/>
                    <a:pt x="12" y="6"/>
                    <a:pt x="13" y="7"/>
                  </a:cubicBezTo>
                  <a:cubicBezTo>
                    <a:pt x="13" y="7"/>
                    <a:pt x="13" y="7"/>
                    <a:pt x="14" y="7"/>
                  </a:cubicBezTo>
                  <a:cubicBezTo>
                    <a:pt x="14" y="7"/>
                    <a:pt x="14" y="8"/>
                    <a:pt x="15" y="8"/>
                  </a:cubicBezTo>
                  <a:cubicBezTo>
                    <a:pt x="15" y="8"/>
                    <a:pt x="15" y="8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8" y="11"/>
                    <a:pt x="18" y="11"/>
                  </a:cubicBezTo>
                  <a:cubicBezTo>
                    <a:pt x="18" y="11"/>
                    <a:pt x="19" y="12"/>
                    <a:pt x="19" y="12"/>
                  </a:cubicBezTo>
                  <a:cubicBezTo>
                    <a:pt x="19" y="12"/>
                    <a:pt x="19" y="12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5"/>
                    <a:pt x="22" y="15"/>
                    <a:pt x="22" y="15"/>
                  </a:cubicBezTo>
                  <a:cubicBezTo>
                    <a:pt x="22" y="16"/>
                    <a:pt x="22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18"/>
                    <a:pt x="24" y="19"/>
                    <a:pt x="25" y="19"/>
                  </a:cubicBezTo>
                  <a:cubicBezTo>
                    <a:pt x="25" y="19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1"/>
                    <a:pt x="26" y="22"/>
                    <a:pt x="26" y="22"/>
                  </a:cubicBezTo>
                  <a:cubicBezTo>
                    <a:pt x="27" y="22"/>
                    <a:pt x="27" y="23"/>
                    <a:pt x="27" y="23"/>
                  </a:cubicBezTo>
                  <a:cubicBezTo>
                    <a:pt x="27" y="23"/>
                    <a:pt x="27" y="24"/>
                    <a:pt x="27" y="24"/>
                  </a:cubicBezTo>
                  <a:cubicBezTo>
                    <a:pt x="28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1" y="15"/>
                    <a:pt x="6" y="6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1"/>
            <p:cNvSpPr>
              <a:spLocks/>
            </p:cNvSpPr>
            <p:nvPr/>
          </p:nvSpPr>
          <p:spPr bwMode="auto">
            <a:xfrm>
              <a:off x="102680643" y="110519538"/>
              <a:ext cx="79674" cy="98795"/>
            </a:xfrm>
            <a:custGeom>
              <a:avLst/>
              <a:gdLst>
                <a:gd name="T0" fmla="*/ 25 w 25"/>
                <a:gd name="T1" fmla="*/ 16 h 31"/>
                <a:gd name="T2" fmla="*/ 24 w 25"/>
                <a:gd name="T3" fmla="*/ 31 h 31"/>
                <a:gd name="T4" fmla="*/ 0 w 25"/>
                <a:gd name="T5" fmla="*/ 31 h 31"/>
                <a:gd name="T6" fmla="*/ 0 w 25"/>
                <a:gd name="T7" fmla="*/ 0 h 31"/>
                <a:gd name="T8" fmla="*/ 24 w 25"/>
                <a:gd name="T9" fmla="*/ 0 h 31"/>
                <a:gd name="T10" fmla="*/ 25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25" y="16"/>
                  </a:moveTo>
                  <a:cubicBezTo>
                    <a:pt x="25" y="21"/>
                    <a:pt x="25" y="26"/>
                    <a:pt x="2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5"/>
                    <a:pt x="25" y="10"/>
                    <a:pt x="25" y="16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2"/>
            <p:cNvSpPr>
              <a:spLocks/>
            </p:cNvSpPr>
            <p:nvPr/>
          </p:nvSpPr>
          <p:spPr bwMode="auto">
            <a:xfrm>
              <a:off x="102680643" y="110634268"/>
              <a:ext cx="73300" cy="89235"/>
            </a:xfrm>
            <a:custGeom>
              <a:avLst/>
              <a:gdLst>
                <a:gd name="T0" fmla="*/ 23 w 23"/>
                <a:gd name="T1" fmla="*/ 0 h 28"/>
                <a:gd name="T2" fmla="*/ 0 w 23"/>
                <a:gd name="T3" fmla="*/ 28 h 28"/>
                <a:gd name="T4" fmla="*/ 0 w 23"/>
                <a:gd name="T5" fmla="*/ 0 h 28"/>
                <a:gd name="T6" fmla="*/ 23 w 23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23" y="0"/>
                  </a:moveTo>
                  <a:cubicBezTo>
                    <a:pt x="19" y="15"/>
                    <a:pt x="10" y="26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3"/>
            <p:cNvSpPr>
              <a:spLocks/>
            </p:cNvSpPr>
            <p:nvPr/>
          </p:nvSpPr>
          <p:spPr bwMode="auto">
            <a:xfrm>
              <a:off x="102680643" y="110414368"/>
              <a:ext cx="73300" cy="89235"/>
            </a:xfrm>
            <a:custGeom>
              <a:avLst/>
              <a:gdLst>
                <a:gd name="T0" fmla="*/ 0 w 23"/>
                <a:gd name="T1" fmla="*/ 28 h 28"/>
                <a:gd name="T2" fmla="*/ 0 w 23"/>
                <a:gd name="T3" fmla="*/ 0 h 28"/>
                <a:gd name="T4" fmla="*/ 23 w 23"/>
                <a:gd name="T5" fmla="*/ 28 h 28"/>
                <a:gd name="T6" fmla="*/ 0 w 23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2"/>
                    <a:pt x="19" y="13"/>
                    <a:pt x="23" y="28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4"/>
            <p:cNvSpPr>
              <a:spLocks/>
            </p:cNvSpPr>
            <p:nvPr/>
          </p:nvSpPr>
          <p:spPr bwMode="auto">
            <a:xfrm>
              <a:off x="102769877" y="110519538"/>
              <a:ext cx="60552" cy="98795"/>
            </a:xfrm>
            <a:custGeom>
              <a:avLst/>
              <a:gdLst>
                <a:gd name="T0" fmla="*/ 19 w 19"/>
                <a:gd name="T1" fmla="*/ 18 h 31"/>
                <a:gd name="T2" fmla="*/ 19 w 19"/>
                <a:gd name="T3" fmla="*/ 19 h 31"/>
                <a:gd name="T4" fmla="*/ 18 w 19"/>
                <a:gd name="T5" fmla="*/ 20 h 31"/>
                <a:gd name="T6" fmla="*/ 18 w 19"/>
                <a:gd name="T7" fmla="*/ 22 h 31"/>
                <a:gd name="T8" fmla="*/ 18 w 19"/>
                <a:gd name="T9" fmla="*/ 22 h 31"/>
                <a:gd name="T10" fmla="*/ 16 w 19"/>
                <a:gd name="T11" fmla="*/ 31 h 31"/>
                <a:gd name="T12" fmla="*/ 0 w 19"/>
                <a:gd name="T13" fmla="*/ 31 h 31"/>
                <a:gd name="T14" fmla="*/ 2 w 19"/>
                <a:gd name="T15" fmla="*/ 16 h 31"/>
                <a:gd name="T16" fmla="*/ 0 w 19"/>
                <a:gd name="T17" fmla="*/ 0 h 31"/>
                <a:gd name="T18" fmla="*/ 16 w 19"/>
                <a:gd name="T19" fmla="*/ 0 h 31"/>
                <a:gd name="T20" fmla="*/ 18 w 19"/>
                <a:gd name="T21" fmla="*/ 10 h 31"/>
                <a:gd name="T22" fmla="*/ 18 w 19"/>
                <a:gd name="T23" fmla="*/ 10 h 31"/>
                <a:gd name="T24" fmla="*/ 18 w 19"/>
                <a:gd name="T25" fmla="*/ 11 h 31"/>
                <a:gd name="T26" fmla="*/ 19 w 19"/>
                <a:gd name="T27" fmla="*/ 12 h 31"/>
                <a:gd name="T28" fmla="*/ 19 w 19"/>
                <a:gd name="T29" fmla="*/ 13 h 31"/>
                <a:gd name="T30" fmla="*/ 19 w 19"/>
                <a:gd name="T31" fmla="*/ 16 h 31"/>
                <a:gd name="T32" fmla="*/ 19 w 19"/>
                <a:gd name="T33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1">
                  <a:moveTo>
                    <a:pt x="19" y="18"/>
                  </a:moveTo>
                  <a:cubicBezTo>
                    <a:pt x="19" y="18"/>
                    <a:pt x="19" y="19"/>
                    <a:pt x="19" y="19"/>
                  </a:cubicBezTo>
                  <a:cubicBezTo>
                    <a:pt x="18" y="19"/>
                    <a:pt x="18" y="20"/>
                    <a:pt x="18" y="20"/>
                  </a:cubicBezTo>
                  <a:cubicBezTo>
                    <a:pt x="18" y="20"/>
                    <a:pt x="18" y="21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5"/>
                    <a:pt x="17" y="28"/>
                    <a:pt x="16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26"/>
                    <a:pt x="2" y="21"/>
                    <a:pt x="2" y="16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3"/>
                    <a:pt x="18" y="6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18" y="12"/>
                    <a:pt x="18" y="12"/>
                    <a:pt x="19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9" y="15"/>
                    <a:pt x="19" y="16"/>
                  </a:cubicBezTo>
                  <a:cubicBezTo>
                    <a:pt x="19" y="16"/>
                    <a:pt x="19" y="17"/>
                    <a:pt x="19" y="18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5"/>
            <p:cNvSpPr>
              <a:spLocks/>
            </p:cNvSpPr>
            <p:nvPr/>
          </p:nvSpPr>
          <p:spPr bwMode="auto">
            <a:xfrm>
              <a:off x="102521295" y="110519538"/>
              <a:ext cx="57365" cy="98795"/>
            </a:xfrm>
            <a:custGeom>
              <a:avLst/>
              <a:gdLst>
                <a:gd name="T0" fmla="*/ 0 w 18"/>
                <a:gd name="T1" fmla="*/ 22 h 31"/>
                <a:gd name="T2" fmla="*/ 0 w 18"/>
                <a:gd name="T3" fmla="*/ 21 h 31"/>
                <a:gd name="T4" fmla="*/ 0 w 18"/>
                <a:gd name="T5" fmla="*/ 20 h 31"/>
                <a:gd name="T6" fmla="*/ 0 w 18"/>
                <a:gd name="T7" fmla="*/ 19 h 31"/>
                <a:gd name="T8" fmla="*/ 0 w 18"/>
                <a:gd name="T9" fmla="*/ 18 h 31"/>
                <a:gd name="T10" fmla="*/ 0 w 18"/>
                <a:gd name="T11" fmla="*/ 16 h 31"/>
                <a:gd name="T12" fmla="*/ 0 w 18"/>
                <a:gd name="T13" fmla="*/ 13 h 31"/>
                <a:gd name="T14" fmla="*/ 0 w 18"/>
                <a:gd name="T15" fmla="*/ 12 h 31"/>
                <a:gd name="T16" fmla="*/ 0 w 18"/>
                <a:gd name="T17" fmla="*/ 11 h 31"/>
                <a:gd name="T18" fmla="*/ 0 w 18"/>
                <a:gd name="T19" fmla="*/ 10 h 31"/>
                <a:gd name="T20" fmla="*/ 0 w 18"/>
                <a:gd name="T21" fmla="*/ 10 h 31"/>
                <a:gd name="T22" fmla="*/ 2 w 18"/>
                <a:gd name="T23" fmla="*/ 0 h 31"/>
                <a:gd name="T24" fmla="*/ 18 w 18"/>
                <a:gd name="T25" fmla="*/ 0 h 31"/>
                <a:gd name="T26" fmla="*/ 16 w 18"/>
                <a:gd name="T27" fmla="*/ 16 h 31"/>
                <a:gd name="T28" fmla="*/ 18 w 18"/>
                <a:gd name="T29" fmla="*/ 31 h 31"/>
                <a:gd name="T30" fmla="*/ 2 w 18"/>
                <a:gd name="T31" fmla="*/ 31 h 31"/>
                <a:gd name="T32" fmla="*/ 0 w 18"/>
                <a:gd name="T33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1">
                  <a:moveTo>
                    <a:pt x="0" y="22"/>
                  </a:moveTo>
                  <a:cubicBezTo>
                    <a:pt x="0" y="22"/>
                    <a:pt x="0" y="22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0" y="11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1" y="3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5"/>
                    <a:pt x="16" y="10"/>
                    <a:pt x="16" y="16"/>
                  </a:cubicBezTo>
                  <a:cubicBezTo>
                    <a:pt x="16" y="21"/>
                    <a:pt x="17" y="26"/>
                    <a:pt x="18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8"/>
                    <a:pt x="0" y="25"/>
                    <a:pt x="0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6"/>
            <p:cNvSpPr>
              <a:spLocks/>
            </p:cNvSpPr>
            <p:nvPr/>
          </p:nvSpPr>
          <p:spPr bwMode="auto">
            <a:xfrm>
              <a:off x="102588221" y="110519538"/>
              <a:ext cx="79674" cy="98795"/>
            </a:xfrm>
            <a:custGeom>
              <a:avLst/>
              <a:gdLst>
                <a:gd name="T0" fmla="*/ 0 w 25"/>
                <a:gd name="T1" fmla="*/ 16 h 31"/>
                <a:gd name="T2" fmla="*/ 1 w 25"/>
                <a:gd name="T3" fmla="*/ 0 h 31"/>
                <a:gd name="T4" fmla="*/ 25 w 25"/>
                <a:gd name="T5" fmla="*/ 0 h 31"/>
                <a:gd name="T6" fmla="*/ 25 w 25"/>
                <a:gd name="T7" fmla="*/ 31 h 31"/>
                <a:gd name="T8" fmla="*/ 1 w 25"/>
                <a:gd name="T9" fmla="*/ 31 h 31"/>
                <a:gd name="T10" fmla="*/ 0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0" y="16"/>
                  </a:moveTo>
                  <a:cubicBezTo>
                    <a:pt x="0" y="10"/>
                    <a:pt x="1" y="5"/>
                    <a:pt x="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6"/>
                    <a:pt x="0" y="21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7"/>
            <p:cNvSpPr>
              <a:spLocks/>
            </p:cNvSpPr>
            <p:nvPr/>
          </p:nvSpPr>
          <p:spPr bwMode="auto">
            <a:xfrm>
              <a:off x="102597782" y="1104143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28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13"/>
                    <a:pt x="12" y="2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8"/>
            <p:cNvSpPr>
              <a:spLocks/>
            </p:cNvSpPr>
            <p:nvPr/>
          </p:nvSpPr>
          <p:spPr bwMode="auto">
            <a:xfrm>
              <a:off x="102597782" y="1106342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0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12" y="26"/>
                    <a:pt x="3" y="15"/>
                    <a:pt x="0" y="0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49"/>
            <p:cNvSpPr>
              <a:spLocks/>
            </p:cNvSpPr>
            <p:nvPr/>
          </p:nvSpPr>
          <p:spPr bwMode="auto">
            <a:xfrm>
              <a:off x="102534043" y="110423929"/>
              <a:ext cx="89235" cy="79674"/>
            </a:xfrm>
            <a:custGeom>
              <a:avLst/>
              <a:gdLst>
                <a:gd name="T0" fmla="*/ 28 w 28"/>
                <a:gd name="T1" fmla="*/ 0 h 25"/>
                <a:gd name="T2" fmla="*/ 15 w 28"/>
                <a:gd name="T3" fmla="*/ 25 h 25"/>
                <a:gd name="T4" fmla="*/ 0 w 28"/>
                <a:gd name="T5" fmla="*/ 25 h 25"/>
                <a:gd name="T6" fmla="*/ 28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28" y="0"/>
                  </a:moveTo>
                  <a:cubicBezTo>
                    <a:pt x="22" y="6"/>
                    <a:pt x="17" y="15"/>
                    <a:pt x="1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14"/>
                    <a:pt x="16" y="4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0"/>
            <p:cNvSpPr>
              <a:spLocks/>
            </p:cNvSpPr>
            <p:nvPr/>
          </p:nvSpPr>
          <p:spPr bwMode="auto">
            <a:xfrm>
              <a:off x="102534043" y="110634268"/>
              <a:ext cx="89235" cy="79674"/>
            </a:xfrm>
            <a:custGeom>
              <a:avLst/>
              <a:gdLst>
                <a:gd name="T0" fmla="*/ 0 w 28"/>
                <a:gd name="T1" fmla="*/ 0 h 25"/>
                <a:gd name="T2" fmla="*/ 15 w 28"/>
                <a:gd name="T3" fmla="*/ 0 h 25"/>
                <a:gd name="T4" fmla="*/ 28 w 28"/>
                <a:gd name="T5" fmla="*/ 25 h 25"/>
                <a:gd name="T6" fmla="*/ 0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1"/>
                    <a:pt x="22" y="20"/>
                    <a:pt x="28" y="25"/>
                  </a:cubicBezTo>
                  <a:cubicBezTo>
                    <a:pt x="16" y="21"/>
                    <a:pt x="5" y="1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1"/>
            <p:cNvSpPr>
              <a:spLocks noEditPoints="1"/>
            </p:cNvSpPr>
            <p:nvPr/>
          </p:nvSpPr>
          <p:spPr bwMode="auto">
            <a:xfrm>
              <a:off x="102534043" y="110341069"/>
              <a:ext cx="181656" cy="216712"/>
            </a:xfrm>
            <a:custGeom>
              <a:avLst/>
              <a:gdLst>
                <a:gd name="T0" fmla="*/ 28 w 57"/>
                <a:gd name="T1" fmla="*/ 0 h 68"/>
                <a:gd name="T2" fmla="*/ 0 w 57"/>
                <a:gd name="T3" fmla="*/ 29 h 68"/>
                <a:gd name="T4" fmla="*/ 28 w 57"/>
                <a:gd name="T5" fmla="*/ 68 h 68"/>
                <a:gd name="T6" fmla="*/ 57 w 57"/>
                <a:gd name="T7" fmla="*/ 29 h 68"/>
                <a:gd name="T8" fmla="*/ 28 w 57"/>
                <a:gd name="T9" fmla="*/ 0 h 68"/>
                <a:gd name="T10" fmla="*/ 28 w 57"/>
                <a:gd name="T11" fmla="*/ 43 h 68"/>
                <a:gd name="T12" fmla="*/ 14 w 57"/>
                <a:gd name="T13" fmla="*/ 29 h 68"/>
                <a:gd name="T14" fmla="*/ 28 w 57"/>
                <a:gd name="T15" fmla="*/ 14 h 68"/>
                <a:gd name="T16" fmla="*/ 42 w 57"/>
                <a:gd name="T17" fmla="*/ 29 h 68"/>
                <a:gd name="T18" fmla="*/ 28 w 57"/>
                <a:gd name="T19" fmla="*/ 4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68">
                  <a:moveTo>
                    <a:pt x="28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4"/>
                    <a:pt x="28" y="68"/>
                    <a:pt x="28" y="68"/>
                  </a:cubicBezTo>
                  <a:cubicBezTo>
                    <a:pt x="28" y="68"/>
                    <a:pt x="57" y="44"/>
                    <a:pt x="57" y="29"/>
                  </a:cubicBezTo>
                  <a:cubicBezTo>
                    <a:pt x="57" y="13"/>
                    <a:pt x="44" y="0"/>
                    <a:pt x="28" y="0"/>
                  </a:cubicBezTo>
                  <a:close/>
                  <a:moveTo>
                    <a:pt x="28" y="43"/>
                  </a:moveTo>
                  <a:cubicBezTo>
                    <a:pt x="21" y="43"/>
                    <a:pt x="14" y="36"/>
                    <a:pt x="14" y="29"/>
                  </a:cubicBezTo>
                  <a:cubicBezTo>
                    <a:pt x="14" y="21"/>
                    <a:pt x="21" y="14"/>
                    <a:pt x="28" y="14"/>
                  </a:cubicBezTo>
                  <a:cubicBezTo>
                    <a:pt x="36" y="14"/>
                    <a:pt x="42" y="21"/>
                    <a:pt x="42" y="29"/>
                  </a:cubicBezTo>
                  <a:cubicBezTo>
                    <a:pt x="42" y="36"/>
                    <a:pt x="36" y="43"/>
                    <a:pt x="28" y="43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2"/>
            <p:cNvSpPr>
              <a:spLocks/>
            </p:cNvSpPr>
            <p:nvPr/>
          </p:nvSpPr>
          <p:spPr bwMode="auto">
            <a:xfrm>
              <a:off x="102623278" y="110341069"/>
              <a:ext cx="92421" cy="216712"/>
            </a:xfrm>
            <a:custGeom>
              <a:avLst/>
              <a:gdLst>
                <a:gd name="T0" fmla="*/ 0 w 29"/>
                <a:gd name="T1" fmla="*/ 0 h 68"/>
                <a:gd name="T2" fmla="*/ 0 w 29"/>
                <a:gd name="T3" fmla="*/ 0 h 68"/>
                <a:gd name="T4" fmla="*/ 0 w 29"/>
                <a:gd name="T5" fmla="*/ 13 h 68"/>
                <a:gd name="T6" fmla="*/ 0 w 29"/>
                <a:gd name="T7" fmla="*/ 13 h 68"/>
                <a:gd name="T8" fmla="*/ 16 w 29"/>
                <a:gd name="T9" fmla="*/ 29 h 68"/>
                <a:gd name="T10" fmla="*/ 0 w 29"/>
                <a:gd name="T11" fmla="*/ 44 h 68"/>
                <a:gd name="T12" fmla="*/ 0 w 29"/>
                <a:gd name="T13" fmla="*/ 44 h 68"/>
                <a:gd name="T14" fmla="*/ 0 w 29"/>
                <a:gd name="T15" fmla="*/ 68 h 68"/>
                <a:gd name="T16" fmla="*/ 0 w 29"/>
                <a:gd name="T17" fmla="*/ 68 h 68"/>
                <a:gd name="T18" fmla="*/ 29 w 29"/>
                <a:gd name="T19" fmla="*/ 29 h 68"/>
                <a:gd name="T20" fmla="*/ 0 w 29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9" y="13"/>
                    <a:pt x="16" y="20"/>
                    <a:pt x="16" y="29"/>
                  </a:cubicBezTo>
                  <a:cubicBezTo>
                    <a:pt x="16" y="37"/>
                    <a:pt x="9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29" y="44"/>
                    <a:pt x="29" y="29"/>
                  </a:cubicBezTo>
                  <a:cubicBezTo>
                    <a:pt x="29" y="13"/>
                    <a:pt x="16" y="0"/>
                    <a:pt x="0" y="0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53"/>
            <p:cNvSpPr>
              <a:spLocks noChangeArrowheads="1"/>
            </p:cNvSpPr>
            <p:nvPr/>
          </p:nvSpPr>
          <p:spPr bwMode="auto">
            <a:xfrm>
              <a:off x="102578660" y="110385686"/>
              <a:ext cx="89235" cy="92421"/>
            </a:xfrm>
            <a:prstGeom prst="ellipse">
              <a:avLst/>
            </a:pr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4"/>
            <p:cNvSpPr>
              <a:spLocks/>
            </p:cNvSpPr>
            <p:nvPr/>
          </p:nvSpPr>
          <p:spPr bwMode="auto">
            <a:xfrm>
              <a:off x="102623278" y="110385686"/>
              <a:ext cx="44617" cy="92421"/>
            </a:xfrm>
            <a:custGeom>
              <a:avLst/>
              <a:gdLst>
                <a:gd name="T0" fmla="*/ 0 w 14"/>
                <a:gd name="T1" fmla="*/ 0 h 29"/>
                <a:gd name="T2" fmla="*/ 14 w 14"/>
                <a:gd name="T3" fmla="*/ 15 h 29"/>
                <a:gd name="T4" fmla="*/ 0 w 1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9">
                  <a:moveTo>
                    <a:pt x="0" y="0"/>
                  </a:moveTo>
                  <a:cubicBezTo>
                    <a:pt x="8" y="0"/>
                    <a:pt x="14" y="7"/>
                    <a:pt x="14" y="15"/>
                  </a:cubicBezTo>
                  <a:cubicBezTo>
                    <a:pt x="14" y="22"/>
                    <a:pt x="8" y="29"/>
                    <a:pt x="0" y="29"/>
                  </a:cubicBezTo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6" name="Group 55"/>
          <p:cNvGrpSpPr>
            <a:grpSpLocks/>
          </p:cNvGrpSpPr>
          <p:nvPr userDrawn="1"/>
        </p:nvGrpSpPr>
        <p:grpSpPr bwMode="auto">
          <a:xfrm>
            <a:off x="4677015" y="107473"/>
            <a:ext cx="558068" cy="558067"/>
            <a:chOff x="102698399" y="111328047"/>
            <a:chExt cx="688545" cy="688544"/>
          </a:xfrm>
        </p:grpSpPr>
        <p:sp>
          <p:nvSpPr>
            <p:cNvPr id="87" name="Oval 56"/>
            <p:cNvSpPr>
              <a:spLocks noChangeArrowheads="1"/>
            </p:cNvSpPr>
            <p:nvPr/>
          </p:nvSpPr>
          <p:spPr bwMode="auto">
            <a:xfrm>
              <a:off x="102698399" y="111328047"/>
              <a:ext cx="688545" cy="688544"/>
            </a:xfrm>
            <a:prstGeom prst="ellipse">
              <a:avLst/>
            </a:pr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7"/>
            <p:cNvSpPr>
              <a:spLocks/>
            </p:cNvSpPr>
            <p:nvPr/>
          </p:nvSpPr>
          <p:spPr bwMode="auto">
            <a:xfrm>
              <a:off x="102822720" y="111551186"/>
              <a:ext cx="516408" cy="465405"/>
            </a:xfrm>
            <a:custGeom>
              <a:avLst/>
              <a:gdLst>
                <a:gd name="T0" fmla="*/ 77 w 162"/>
                <a:gd name="T1" fmla="*/ 146 h 146"/>
                <a:gd name="T2" fmla="*/ 162 w 162"/>
                <a:gd name="T3" fmla="*/ 93 h 146"/>
                <a:gd name="T4" fmla="*/ 88 w 162"/>
                <a:gd name="T5" fmla="*/ 19 h 146"/>
                <a:gd name="T6" fmla="*/ 88 w 162"/>
                <a:gd name="T7" fmla="*/ 19 h 146"/>
                <a:gd name="T8" fmla="*/ 88 w 162"/>
                <a:gd name="T9" fmla="*/ 19 h 146"/>
                <a:gd name="T10" fmla="*/ 88 w 162"/>
                <a:gd name="T11" fmla="*/ 19 h 146"/>
                <a:gd name="T12" fmla="*/ 87 w 162"/>
                <a:gd name="T13" fmla="*/ 19 h 146"/>
                <a:gd name="T14" fmla="*/ 78 w 162"/>
                <a:gd name="T15" fmla="*/ 9 h 146"/>
                <a:gd name="T16" fmla="*/ 77 w 162"/>
                <a:gd name="T17" fmla="*/ 9 h 146"/>
                <a:gd name="T18" fmla="*/ 68 w 162"/>
                <a:gd name="T19" fmla="*/ 4 h 146"/>
                <a:gd name="T20" fmla="*/ 65 w 162"/>
                <a:gd name="T21" fmla="*/ 5 h 146"/>
                <a:gd name="T22" fmla="*/ 63 w 162"/>
                <a:gd name="T23" fmla="*/ 9 h 146"/>
                <a:gd name="T24" fmla="*/ 55 w 162"/>
                <a:gd name="T25" fmla="*/ 1 h 146"/>
                <a:gd name="T26" fmla="*/ 53 w 162"/>
                <a:gd name="T27" fmla="*/ 0 h 146"/>
                <a:gd name="T28" fmla="*/ 48 w 162"/>
                <a:gd name="T29" fmla="*/ 0 h 146"/>
                <a:gd name="T30" fmla="*/ 43 w 162"/>
                <a:gd name="T31" fmla="*/ 0 h 146"/>
                <a:gd name="T32" fmla="*/ 41 w 162"/>
                <a:gd name="T33" fmla="*/ 3 h 146"/>
                <a:gd name="T34" fmla="*/ 41 w 162"/>
                <a:gd name="T35" fmla="*/ 9 h 146"/>
                <a:gd name="T36" fmla="*/ 36 w 162"/>
                <a:gd name="T37" fmla="*/ 10 h 146"/>
                <a:gd name="T38" fmla="*/ 31 w 162"/>
                <a:gd name="T39" fmla="*/ 5 h 146"/>
                <a:gd name="T40" fmla="*/ 31 w 162"/>
                <a:gd name="T41" fmla="*/ 5 h 146"/>
                <a:gd name="T42" fmla="*/ 28 w 162"/>
                <a:gd name="T43" fmla="*/ 4 h 146"/>
                <a:gd name="T44" fmla="*/ 19 w 162"/>
                <a:gd name="T45" fmla="*/ 10 h 146"/>
                <a:gd name="T46" fmla="*/ 18 w 162"/>
                <a:gd name="T47" fmla="*/ 13 h 146"/>
                <a:gd name="T48" fmla="*/ 21 w 162"/>
                <a:gd name="T49" fmla="*/ 18 h 146"/>
                <a:gd name="T50" fmla="*/ 17 w 162"/>
                <a:gd name="T51" fmla="*/ 23 h 146"/>
                <a:gd name="T52" fmla="*/ 12 w 162"/>
                <a:gd name="T53" fmla="*/ 20 h 146"/>
                <a:gd name="T54" fmla="*/ 9 w 162"/>
                <a:gd name="T55" fmla="*/ 21 h 146"/>
                <a:gd name="T56" fmla="*/ 4 w 162"/>
                <a:gd name="T57" fmla="*/ 29 h 146"/>
                <a:gd name="T58" fmla="*/ 4 w 162"/>
                <a:gd name="T59" fmla="*/ 32 h 146"/>
                <a:gd name="T60" fmla="*/ 4 w 162"/>
                <a:gd name="T61" fmla="*/ 32 h 146"/>
                <a:gd name="T62" fmla="*/ 4 w 162"/>
                <a:gd name="T63" fmla="*/ 33 h 146"/>
                <a:gd name="T64" fmla="*/ 4 w 162"/>
                <a:gd name="T65" fmla="*/ 33 h 146"/>
                <a:gd name="T66" fmla="*/ 9 w 162"/>
                <a:gd name="T67" fmla="*/ 38 h 146"/>
                <a:gd name="T68" fmla="*/ 8 w 162"/>
                <a:gd name="T69" fmla="*/ 42 h 146"/>
                <a:gd name="T70" fmla="*/ 2 w 162"/>
                <a:gd name="T71" fmla="*/ 42 h 146"/>
                <a:gd name="T72" fmla="*/ 0 w 162"/>
                <a:gd name="T73" fmla="*/ 45 h 146"/>
                <a:gd name="T74" fmla="*/ 0 w 162"/>
                <a:gd name="T75" fmla="*/ 55 h 146"/>
                <a:gd name="T76" fmla="*/ 1 w 162"/>
                <a:gd name="T77" fmla="*/ 57 h 146"/>
                <a:gd name="T78" fmla="*/ 1 w 162"/>
                <a:gd name="T79" fmla="*/ 57 h 146"/>
                <a:gd name="T80" fmla="*/ 8 w 162"/>
                <a:gd name="T81" fmla="*/ 64 h 146"/>
                <a:gd name="T82" fmla="*/ 5 w 162"/>
                <a:gd name="T83" fmla="*/ 66 h 146"/>
                <a:gd name="T84" fmla="*/ 4 w 162"/>
                <a:gd name="T85" fmla="*/ 70 h 146"/>
                <a:gd name="T86" fmla="*/ 9 w 162"/>
                <a:gd name="T87" fmla="*/ 78 h 146"/>
                <a:gd name="T88" fmla="*/ 10 w 162"/>
                <a:gd name="T89" fmla="*/ 79 h 146"/>
                <a:gd name="T90" fmla="*/ 10 w 162"/>
                <a:gd name="T91" fmla="*/ 79 h 146"/>
                <a:gd name="T92" fmla="*/ 77 w 162"/>
                <a:gd name="T93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2" h="146">
                  <a:moveTo>
                    <a:pt x="77" y="146"/>
                  </a:moveTo>
                  <a:cubicBezTo>
                    <a:pt x="113" y="144"/>
                    <a:pt x="145" y="123"/>
                    <a:pt x="162" y="93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8" y="9"/>
                    <a:pt x="77" y="9"/>
                    <a:pt x="77" y="9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7" y="3"/>
                    <a:pt x="66" y="4"/>
                    <a:pt x="65" y="5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4" y="0"/>
                    <a:pt x="5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1"/>
                    <a:pt x="41" y="3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9" y="9"/>
                    <a:pt x="38" y="9"/>
                    <a:pt x="36" y="10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4"/>
                    <a:pt x="29" y="4"/>
                    <a:pt x="28" y="4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20"/>
                    <a:pt x="18" y="21"/>
                    <a:pt x="17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9"/>
                    <a:pt x="9" y="20"/>
                    <a:pt x="9" y="2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0"/>
                    <a:pt x="3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9"/>
                    <a:pt x="8" y="41"/>
                    <a:pt x="8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6"/>
                    <a:pt x="1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7"/>
                    <a:pt x="3" y="68"/>
                    <a:pt x="4" y="7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79"/>
                    <a:pt x="9" y="79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lnTo>
                    <a:pt x="77" y="146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8"/>
            <p:cNvSpPr>
              <a:spLocks/>
            </p:cNvSpPr>
            <p:nvPr/>
          </p:nvSpPr>
          <p:spPr bwMode="auto">
            <a:xfrm>
              <a:off x="103071361" y="111468306"/>
              <a:ext cx="315583" cy="376149"/>
            </a:xfrm>
            <a:custGeom>
              <a:avLst/>
              <a:gdLst>
                <a:gd name="T0" fmla="*/ 85 w 99"/>
                <a:gd name="T1" fmla="*/ 118 h 118"/>
                <a:gd name="T2" fmla="*/ 99 w 99"/>
                <a:gd name="T3" fmla="*/ 66 h 118"/>
                <a:gd name="T4" fmla="*/ 42 w 99"/>
                <a:gd name="T5" fmla="*/ 8 h 118"/>
                <a:gd name="T6" fmla="*/ 42 w 99"/>
                <a:gd name="T7" fmla="*/ 8 h 118"/>
                <a:gd name="T8" fmla="*/ 38 w 99"/>
                <a:gd name="T9" fmla="*/ 4 h 118"/>
                <a:gd name="T10" fmla="*/ 36 w 99"/>
                <a:gd name="T11" fmla="*/ 4 h 118"/>
                <a:gd name="T12" fmla="*/ 34 w 99"/>
                <a:gd name="T13" fmla="*/ 7 h 118"/>
                <a:gd name="T14" fmla="*/ 27 w 99"/>
                <a:gd name="T15" fmla="*/ 0 h 118"/>
                <a:gd name="T16" fmla="*/ 26 w 99"/>
                <a:gd name="T17" fmla="*/ 0 h 118"/>
                <a:gd name="T18" fmla="*/ 23 w 99"/>
                <a:gd name="T19" fmla="*/ 0 h 118"/>
                <a:gd name="T20" fmla="*/ 20 w 99"/>
                <a:gd name="T21" fmla="*/ 0 h 118"/>
                <a:gd name="T22" fmla="*/ 19 w 99"/>
                <a:gd name="T23" fmla="*/ 1 h 118"/>
                <a:gd name="T24" fmla="*/ 19 w 99"/>
                <a:gd name="T25" fmla="*/ 5 h 118"/>
                <a:gd name="T26" fmla="*/ 17 w 99"/>
                <a:gd name="T27" fmla="*/ 7 h 118"/>
                <a:gd name="T28" fmla="*/ 16 w 99"/>
                <a:gd name="T29" fmla="*/ 7 h 118"/>
                <a:gd name="T30" fmla="*/ 13 w 99"/>
                <a:gd name="T31" fmla="*/ 7 h 118"/>
                <a:gd name="T32" fmla="*/ 11 w 99"/>
                <a:gd name="T33" fmla="*/ 4 h 118"/>
                <a:gd name="T34" fmla="*/ 8 w 99"/>
                <a:gd name="T35" fmla="*/ 4 h 118"/>
                <a:gd name="T36" fmla="*/ 4 w 99"/>
                <a:gd name="T37" fmla="*/ 8 h 118"/>
                <a:gd name="T38" fmla="*/ 4 w 99"/>
                <a:gd name="T39" fmla="*/ 11 h 118"/>
                <a:gd name="T40" fmla="*/ 7 w 99"/>
                <a:gd name="T41" fmla="*/ 13 h 118"/>
                <a:gd name="T42" fmla="*/ 7 w 99"/>
                <a:gd name="T43" fmla="*/ 16 h 118"/>
                <a:gd name="T44" fmla="*/ 7 w 99"/>
                <a:gd name="T45" fmla="*/ 17 h 118"/>
                <a:gd name="T46" fmla="*/ 5 w 99"/>
                <a:gd name="T47" fmla="*/ 19 h 118"/>
                <a:gd name="T48" fmla="*/ 1 w 99"/>
                <a:gd name="T49" fmla="*/ 19 h 118"/>
                <a:gd name="T50" fmla="*/ 0 w 99"/>
                <a:gd name="T51" fmla="*/ 20 h 118"/>
                <a:gd name="T52" fmla="*/ 0 w 99"/>
                <a:gd name="T53" fmla="*/ 26 h 118"/>
                <a:gd name="T54" fmla="*/ 0 w 99"/>
                <a:gd name="T55" fmla="*/ 27 h 118"/>
                <a:gd name="T56" fmla="*/ 7 w 99"/>
                <a:gd name="T57" fmla="*/ 34 h 118"/>
                <a:gd name="T58" fmla="*/ 4 w 99"/>
                <a:gd name="T59" fmla="*/ 36 h 118"/>
                <a:gd name="T60" fmla="*/ 4 w 99"/>
                <a:gd name="T61" fmla="*/ 38 h 118"/>
                <a:gd name="T62" fmla="*/ 6 w 99"/>
                <a:gd name="T63" fmla="*/ 40 h 118"/>
                <a:gd name="T64" fmla="*/ 6 w 99"/>
                <a:gd name="T65" fmla="*/ 40 h 118"/>
                <a:gd name="T66" fmla="*/ 85 w 99"/>
                <a:gd name="T6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" h="118">
                  <a:moveTo>
                    <a:pt x="85" y="118"/>
                  </a:moveTo>
                  <a:cubicBezTo>
                    <a:pt x="94" y="103"/>
                    <a:pt x="99" y="85"/>
                    <a:pt x="99" y="6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6" y="4"/>
                    <a:pt x="36" y="4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8" y="6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5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9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8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lnTo>
                    <a:pt x="85" y="118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9"/>
            <p:cNvSpPr>
              <a:spLocks noEditPoints="1"/>
            </p:cNvSpPr>
            <p:nvPr/>
          </p:nvSpPr>
          <p:spPr bwMode="auto">
            <a:xfrm>
              <a:off x="102822720" y="111551186"/>
              <a:ext cx="312395" cy="312395"/>
            </a:xfrm>
            <a:custGeom>
              <a:avLst/>
              <a:gdLst>
                <a:gd name="T0" fmla="*/ 89 w 98"/>
                <a:gd name="T1" fmla="*/ 41 h 98"/>
                <a:gd name="T2" fmla="*/ 92 w 98"/>
                <a:gd name="T3" fmla="*/ 32 h 98"/>
                <a:gd name="T4" fmla="*/ 88 w 98"/>
                <a:gd name="T5" fmla="*/ 20 h 98"/>
                <a:gd name="T6" fmla="*/ 80 w 98"/>
                <a:gd name="T7" fmla="*/ 22 h 98"/>
                <a:gd name="T8" fmla="*/ 78 w 98"/>
                <a:gd name="T9" fmla="*/ 12 h 98"/>
                <a:gd name="T10" fmla="*/ 68 w 98"/>
                <a:gd name="T11" fmla="*/ 4 h 98"/>
                <a:gd name="T12" fmla="*/ 62 w 98"/>
                <a:gd name="T13" fmla="*/ 10 h 98"/>
                <a:gd name="T14" fmla="*/ 56 w 98"/>
                <a:gd name="T15" fmla="*/ 3 h 98"/>
                <a:gd name="T16" fmla="*/ 43 w 98"/>
                <a:gd name="T17" fmla="*/ 0 h 98"/>
                <a:gd name="T18" fmla="*/ 41 w 98"/>
                <a:gd name="T19" fmla="*/ 9 h 98"/>
                <a:gd name="T20" fmla="*/ 32 w 98"/>
                <a:gd name="T21" fmla="*/ 5 h 98"/>
                <a:gd name="T22" fmla="*/ 19 w 98"/>
                <a:gd name="T23" fmla="*/ 10 h 98"/>
                <a:gd name="T24" fmla="*/ 21 w 98"/>
                <a:gd name="T25" fmla="*/ 18 h 98"/>
                <a:gd name="T26" fmla="*/ 12 w 98"/>
                <a:gd name="T27" fmla="*/ 20 h 98"/>
                <a:gd name="T28" fmla="*/ 4 w 98"/>
                <a:gd name="T29" fmla="*/ 29 h 98"/>
                <a:gd name="T30" fmla="*/ 10 w 98"/>
                <a:gd name="T31" fmla="*/ 36 h 98"/>
                <a:gd name="T32" fmla="*/ 2 w 98"/>
                <a:gd name="T33" fmla="*/ 42 h 98"/>
                <a:gd name="T34" fmla="*/ 0 w 98"/>
                <a:gd name="T35" fmla="*/ 55 h 98"/>
                <a:gd name="T36" fmla="*/ 8 w 98"/>
                <a:gd name="T37" fmla="*/ 57 h 98"/>
                <a:gd name="T38" fmla="*/ 5 w 98"/>
                <a:gd name="T39" fmla="*/ 66 h 98"/>
                <a:gd name="T40" fmla="*/ 9 w 98"/>
                <a:gd name="T41" fmla="*/ 78 h 98"/>
                <a:gd name="T42" fmla="*/ 18 w 98"/>
                <a:gd name="T43" fmla="*/ 76 h 98"/>
                <a:gd name="T44" fmla="*/ 19 w 98"/>
                <a:gd name="T45" fmla="*/ 86 h 98"/>
                <a:gd name="T46" fmla="*/ 29 w 98"/>
                <a:gd name="T47" fmla="*/ 94 h 98"/>
                <a:gd name="T48" fmla="*/ 36 w 98"/>
                <a:gd name="T49" fmla="*/ 88 h 98"/>
                <a:gd name="T50" fmla="*/ 42 w 98"/>
                <a:gd name="T51" fmla="*/ 96 h 98"/>
                <a:gd name="T52" fmla="*/ 54 w 98"/>
                <a:gd name="T53" fmla="*/ 98 h 98"/>
                <a:gd name="T54" fmla="*/ 57 w 98"/>
                <a:gd name="T55" fmla="*/ 90 h 98"/>
                <a:gd name="T56" fmla="*/ 66 w 98"/>
                <a:gd name="T57" fmla="*/ 93 h 98"/>
                <a:gd name="T58" fmla="*/ 78 w 98"/>
                <a:gd name="T59" fmla="*/ 89 h 98"/>
                <a:gd name="T60" fmla="*/ 76 w 98"/>
                <a:gd name="T61" fmla="*/ 80 h 98"/>
                <a:gd name="T62" fmla="*/ 85 w 98"/>
                <a:gd name="T63" fmla="*/ 78 h 98"/>
                <a:gd name="T64" fmla="*/ 94 w 98"/>
                <a:gd name="T65" fmla="*/ 69 h 98"/>
                <a:gd name="T66" fmla="*/ 88 w 98"/>
                <a:gd name="T67" fmla="*/ 62 h 98"/>
                <a:gd name="T68" fmla="*/ 95 w 98"/>
                <a:gd name="T69" fmla="*/ 56 h 98"/>
                <a:gd name="T70" fmla="*/ 98 w 98"/>
                <a:gd name="T71" fmla="*/ 44 h 98"/>
                <a:gd name="T72" fmla="*/ 49 w 98"/>
                <a:gd name="T73" fmla="*/ 75 h 98"/>
                <a:gd name="T74" fmla="*/ 49 w 98"/>
                <a:gd name="T75" fmla="*/ 23 h 98"/>
                <a:gd name="T76" fmla="*/ 49 w 98"/>
                <a:gd name="T77" fmla="*/ 7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8" h="98">
                  <a:moveTo>
                    <a:pt x="95" y="41"/>
                  </a:moveTo>
                  <a:cubicBezTo>
                    <a:pt x="89" y="41"/>
                    <a:pt x="89" y="41"/>
                    <a:pt x="89" y="41"/>
                  </a:cubicBezTo>
                  <a:cubicBezTo>
                    <a:pt x="89" y="39"/>
                    <a:pt x="88" y="37"/>
                    <a:pt x="87" y="35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4" y="31"/>
                    <a:pt x="94" y="30"/>
                    <a:pt x="93" y="28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19"/>
                    <a:pt x="86" y="18"/>
                    <a:pt x="85" y="19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78" y="20"/>
                    <a:pt x="77" y="19"/>
                    <a:pt x="75" y="1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9" y="11"/>
                    <a:pt x="78" y="10"/>
                    <a:pt x="77" y="9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7" y="3"/>
                    <a:pt x="66" y="4"/>
                    <a:pt x="65" y="5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0" y="9"/>
                    <a:pt x="58" y="9"/>
                    <a:pt x="56" y="8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1"/>
                    <a:pt x="55" y="0"/>
                    <a:pt x="5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1"/>
                    <a:pt x="41" y="3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8" y="9"/>
                    <a:pt x="36" y="10"/>
                    <a:pt x="34" y="10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4"/>
                    <a:pt x="29" y="4"/>
                    <a:pt x="28" y="4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20"/>
                    <a:pt x="18" y="21"/>
                    <a:pt x="17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9"/>
                    <a:pt x="9" y="20"/>
                    <a:pt x="9" y="2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8"/>
                    <a:pt x="8" y="40"/>
                    <a:pt x="8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7"/>
                    <a:pt x="2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9" y="59"/>
                    <a:pt x="9" y="61"/>
                    <a:pt x="10" y="63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7"/>
                    <a:pt x="3" y="68"/>
                    <a:pt x="4" y="7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0" y="80"/>
                    <a:pt x="11" y="80"/>
                    <a:pt x="13" y="79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9" y="78"/>
                    <a:pt x="21" y="79"/>
                    <a:pt x="22" y="81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19" y="89"/>
                    <a:pt x="20" y="89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30" y="95"/>
                    <a:pt x="32" y="95"/>
                    <a:pt x="33" y="93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8" y="89"/>
                    <a:pt x="40" y="89"/>
                    <a:pt x="42" y="90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7"/>
                    <a:pt x="43" y="98"/>
                    <a:pt x="44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6" y="98"/>
                    <a:pt x="57" y="97"/>
                    <a:pt x="57" y="96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9" y="89"/>
                    <a:pt x="61" y="89"/>
                    <a:pt x="63" y="88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67" y="94"/>
                    <a:pt x="68" y="94"/>
                    <a:pt x="69" y="94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9" y="88"/>
                    <a:pt x="80" y="86"/>
                    <a:pt x="79" y="85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8" y="79"/>
                    <a:pt x="79" y="77"/>
                    <a:pt x="80" y="75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7" y="79"/>
                    <a:pt x="88" y="79"/>
                    <a:pt x="89" y="77"/>
                  </a:cubicBezTo>
                  <a:cubicBezTo>
                    <a:pt x="94" y="69"/>
                    <a:pt x="94" y="69"/>
                    <a:pt x="94" y="69"/>
                  </a:cubicBezTo>
                  <a:cubicBezTo>
                    <a:pt x="95" y="68"/>
                    <a:pt x="94" y="66"/>
                    <a:pt x="93" y="65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8" y="60"/>
                    <a:pt x="89" y="58"/>
                    <a:pt x="89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7" y="56"/>
                    <a:pt x="98" y="55"/>
                    <a:pt x="98" y="54"/>
                  </a:cubicBezTo>
                  <a:cubicBezTo>
                    <a:pt x="98" y="44"/>
                    <a:pt x="98" y="44"/>
                    <a:pt x="98" y="44"/>
                  </a:cubicBezTo>
                  <a:cubicBezTo>
                    <a:pt x="98" y="42"/>
                    <a:pt x="97" y="41"/>
                    <a:pt x="95" y="41"/>
                  </a:cubicBezTo>
                  <a:close/>
                  <a:moveTo>
                    <a:pt x="49" y="75"/>
                  </a:moveTo>
                  <a:cubicBezTo>
                    <a:pt x="34" y="75"/>
                    <a:pt x="23" y="64"/>
                    <a:pt x="23" y="49"/>
                  </a:cubicBezTo>
                  <a:cubicBezTo>
                    <a:pt x="23" y="35"/>
                    <a:pt x="34" y="23"/>
                    <a:pt x="49" y="23"/>
                  </a:cubicBezTo>
                  <a:cubicBezTo>
                    <a:pt x="63" y="23"/>
                    <a:pt x="75" y="35"/>
                    <a:pt x="75" y="49"/>
                  </a:cubicBezTo>
                  <a:cubicBezTo>
                    <a:pt x="75" y="64"/>
                    <a:pt x="63" y="75"/>
                    <a:pt x="49" y="75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0"/>
            <p:cNvSpPr>
              <a:spLocks/>
            </p:cNvSpPr>
            <p:nvPr/>
          </p:nvSpPr>
          <p:spPr bwMode="auto">
            <a:xfrm>
              <a:off x="102822720" y="111551186"/>
              <a:ext cx="153010" cy="312395"/>
            </a:xfrm>
            <a:custGeom>
              <a:avLst/>
              <a:gdLst>
                <a:gd name="T0" fmla="*/ 48 w 48"/>
                <a:gd name="T1" fmla="*/ 75 h 98"/>
                <a:gd name="T2" fmla="*/ 23 w 48"/>
                <a:gd name="T3" fmla="*/ 49 h 98"/>
                <a:gd name="T4" fmla="*/ 48 w 48"/>
                <a:gd name="T5" fmla="*/ 23 h 98"/>
                <a:gd name="T6" fmla="*/ 48 w 48"/>
                <a:gd name="T7" fmla="*/ 0 h 98"/>
                <a:gd name="T8" fmla="*/ 43 w 48"/>
                <a:gd name="T9" fmla="*/ 0 h 98"/>
                <a:gd name="T10" fmla="*/ 41 w 48"/>
                <a:gd name="T11" fmla="*/ 3 h 98"/>
                <a:gd name="T12" fmla="*/ 41 w 48"/>
                <a:gd name="T13" fmla="*/ 9 h 98"/>
                <a:gd name="T14" fmla="*/ 34 w 48"/>
                <a:gd name="T15" fmla="*/ 10 h 98"/>
                <a:gd name="T16" fmla="*/ 32 w 48"/>
                <a:gd name="T17" fmla="*/ 5 h 98"/>
                <a:gd name="T18" fmla="*/ 28 w 48"/>
                <a:gd name="T19" fmla="*/ 4 h 98"/>
                <a:gd name="T20" fmla="*/ 19 w 48"/>
                <a:gd name="T21" fmla="*/ 10 h 98"/>
                <a:gd name="T22" fmla="*/ 18 w 48"/>
                <a:gd name="T23" fmla="*/ 13 h 98"/>
                <a:gd name="T24" fmla="*/ 21 w 48"/>
                <a:gd name="T25" fmla="*/ 18 h 98"/>
                <a:gd name="T26" fmla="*/ 17 w 48"/>
                <a:gd name="T27" fmla="*/ 23 h 98"/>
                <a:gd name="T28" fmla="*/ 12 w 48"/>
                <a:gd name="T29" fmla="*/ 20 h 98"/>
                <a:gd name="T30" fmla="*/ 9 w 48"/>
                <a:gd name="T31" fmla="*/ 21 h 98"/>
                <a:gd name="T32" fmla="*/ 4 w 48"/>
                <a:gd name="T33" fmla="*/ 29 h 98"/>
                <a:gd name="T34" fmla="*/ 4 w 48"/>
                <a:gd name="T35" fmla="*/ 33 h 98"/>
                <a:gd name="T36" fmla="*/ 10 w 48"/>
                <a:gd name="T37" fmla="*/ 36 h 98"/>
                <a:gd name="T38" fmla="*/ 8 w 48"/>
                <a:gd name="T39" fmla="*/ 42 h 98"/>
                <a:gd name="T40" fmla="*/ 2 w 48"/>
                <a:gd name="T41" fmla="*/ 42 h 98"/>
                <a:gd name="T42" fmla="*/ 0 w 48"/>
                <a:gd name="T43" fmla="*/ 45 h 98"/>
                <a:gd name="T44" fmla="*/ 0 w 48"/>
                <a:gd name="T45" fmla="*/ 55 h 98"/>
                <a:gd name="T46" fmla="*/ 2 w 48"/>
                <a:gd name="T47" fmla="*/ 57 h 98"/>
                <a:gd name="T48" fmla="*/ 8 w 48"/>
                <a:gd name="T49" fmla="*/ 57 h 98"/>
                <a:gd name="T50" fmla="*/ 10 w 48"/>
                <a:gd name="T51" fmla="*/ 63 h 98"/>
                <a:gd name="T52" fmla="*/ 5 w 48"/>
                <a:gd name="T53" fmla="*/ 66 h 98"/>
                <a:gd name="T54" fmla="*/ 4 w 48"/>
                <a:gd name="T55" fmla="*/ 70 h 98"/>
                <a:gd name="T56" fmla="*/ 9 w 48"/>
                <a:gd name="T57" fmla="*/ 78 h 98"/>
                <a:gd name="T58" fmla="*/ 13 w 48"/>
                <a:gd name="T59" fmla="*/ 79 h 98"/>
                <a:gd name="T60" fmla="*/ 18 w 48"/>
                <a:gd name="T61" fmla="*/ 76 h 98"/>
                <a:gd name="T62" fmla="*/ 22 w 48"/>
                <a:gd name="T63" fmla="*/ 81 h 98"/>
                <a:gd name="T64" fmla="*/ 19 w 48"/>
                <a:gd name="T65" fmla="*/ 86 h 98"/>
                <a:gd name="T66" fmla="*/ 20 w 48"/>
                <a:gd name="T67" fmla="*/ 89 h 98"/>
                <a:gd name="T68" fmla="*/ 29 w 48"/>
                <a:gd name="T69" fmla="*/ 94 h 98"/>
                <a:gd name="T70" fmla="*/ 33 w 48"/>
                <a:gd name="T71" fmla="*/ 93 h 98"/>
                <a:gd name="T72" fmla="*/ 36 w 48"/>
                <a:gd name="T73" fmla="*/ 88 h 98"/>
                <a:gd name="T74" fmla="*/ 42 w 48"/>
                <a:gd name="T75" fmla="*/ 90 h 98"/>
                <a:gd name="T76" fmla="*/ 42 w 48"/>
                <a:gd name="T77" fmla="*/ 96 h 98"/>
                <a:gd name="T78" fmla="*/ 44 w 48"/>
                <a:gd name="T79" fmla="*/ 98 h 98"/>
                <a:gd name="T80" fmla="*/ 48 w 48"/>
                <a:gd name="T81" fmla="*/ 98 h 98"/>
                <a:gd name="T82" fmla="*/ 48 w 48"/>
                <a:gd name="T83" fmla="*/ 7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" h="98">
                  <a:moveTo>
                    <a:pt x="48" y="75"/>
                  </a:moveTo>
                  <a:cubicBezTo>
                    <a:pt x="34" y="75"/>
                    <a:pt x="23" y="63"/>
                    <a:pt x="23" y="49"/>
                  </a:cubicBezTo>
                  <a:cubicBezTo>
                    <a:pt x="23" y="35"/>
                    <a:pt x="34" y="23"/>
                    <a:pt x="48" y="23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1"/>
                    <a:pt x="41" y="3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8" y="9"/>
                    <a:pt x="36" y="10"/>
                    <a:pt x="34" y="10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4"/>
                    <a:pt x="29" y="4"/>
                    <a:pt x="28" y="4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20"/>
                    <a:pt x="18" y="21"/>
                    <a:pt x="17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9"/>
                    <a:pt x="9" y="20"/>
                    <a:pt x="9" y="2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8"/>
                    <a:pt x="8" y="40"/>
                    <a:pt x="8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7"/>
                    <a:pt x="2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9" y="59"/>
                    <a:pt x="9" y="61"/>
                    <a:pt x="10" y="63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7"/>
                    <a:pt x="3" y="68"/>
                    <a:pt x="4" y="7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0" y="80"/>
                    <a:pt x="11" y="80"/>
                    <a:pt x="13" y="79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9" y="78"/>
                    <a:pt x="21" y="79"/>
                    <a:pt x="22" y="81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19" y="89"/>
                    <a:pt x="20" y="89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30" y="95"/>
                    <a:pt x="32" y="95"/>
                    <a:pt x="33" y="93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8" y="89"/>
                    <a:pt x="40" y="89"/>
                    <a:pt x="42" y="90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7"/>
                    <a:pt x="43" y="98"/>
                    <a:pt x="44" y="98"/>
                  </a:cubicBezTo>
                  <a:cubicBezTo>
                    <a:pt x="48" y="98"/>
                    <a:pt x="48" y="98"/>
                    <a:pt x="48" y="98"/>
                  </a:cubicBezTo>
                  <a:lnTo>
                    <a:pt x="48" y="75"/>
                  </a:ln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61"/>
            <p:cNvSpPr>
              <a:spLocks noEditPoints="1"/>
            </p:cNvSpPr>
            <p:nvPr/>
          </p:nvSpPr>
          <p:spPr bwMode="auto">
            <a:xfrm>
              <a:off x="102876911" y="111605377"/>
              <a:ext cx="204013" cy="204013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32 w 64"/>
                <a:gd name="T11" fmla="*/ 58 h 64"/>
                <a:gd name="T12" fmla="*/ 6 w 64"/>
                <a:gd name="T13" fmla="*/ 32 h 64"/>
                <a:gd name="T14" fmla="*/ 32 w 64"/>
                <a:gd name="T15" fmla="*/ 6 h 64"/>
                <a:gd name="T16" fmla="*/ 58 w 64"/>
                <a:gd name="T17" fmla="*/ 32 h 64"/>
                <a:gd name="T18" fmla="*/ 32 w 64"/>
                <a:gd name="T19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5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49" y="64"/>
                    <a:pt x="64" y="50"/>
                    <a:pt x="64" y="32"/>
                  </a:cubicBezTo>
                  <a:cubicBezTo>
                    <a:pt x="64" y="15"/>
                    <a:pt x="49" y="0"/>
                    <a:pt x="32" y="0"/>
                  </a:cubicBezTo>
                  <a:close/>
                  <a:moveTo>
                    <a:pt x="32" y="58"/>
                  </a:moveTo>
                  <a:cubicBezTo>
                    <a:pt x="17" y="58"/>
                    <a:pt x="6" y="47"/>
                    <a:pt x="6" y="32"/>
                  </a:cubicBezTo>
                  <a:cubicBezTo>
                    <a:pt x="6" y="18"/>
                    <a:pt x="17" y="6"/>
                    <a:pt x="32" y="6"/>
                  </a:cubicBezTo>
                  <a:cubicBezTo>
                    <a:pt x="46" y="6"/>
                    <a:pt x="58" y="18"/>
                    <a:pt x="58" y="32"/>
                  </a:cubicBezTo>
                  <a:cubicBezTo>
                    <a:pt x="58" y="47"/>
                    <a:pt x="46" y="58"/>
                    <a:pt x="32" y="58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2"/>
            <p:cNvSpPr>
              <a:spLocks/>
            </p:cNvSpPr>
            <p:nvPr/>
          </p:nvSpPr>
          <p:spPr bwMode="auto">
            <a:xfrm>
              <a:off x="102975730" y="111605377"/>
              <a:ext cx="105194" cy="204013"/>
            </a:xfrm>
            <a:custGeom>
              <a:avLst/>
              <a:gdLst>
                <a:gd name="T0" fmla="*/ 1 w 33"/>
                <a:gd name="T1" fmla="*/ 0 h 64"/>
                <a:gd name="T2" fmla="*/ 0 w 33"/>
                <a:gd name="T3" fmla="*/ 0 h 64"/>
                <a:gd name="T4" fmla="*/ 0 w 33"/>
                <a:gd name="T5" fmla="*/ 6 h 64"/>
                <a:gd name="T6" fmla="*/ 1 w 33"/>
                <a:gd name="T7" fmla="*/ 6 h 64"/>
                <a:gd name="T8" fmla="*/ 27 w 33"/>
                <a:gd name="T9" fmla="*/ 32 h 64"/>
                <a:gd name="T10" fmla="*/ 1 w 33"/>
                <a:gd name="T11" fmla="*/ 58 h 64"/>
                <a:gd name="T12" fmla="*/ 0 w 33"/>
                <a:gd name="T13" fmla="*/ 58 h 64"/>
                <a:gd name="T14" fmla="*/ 0 w 33"/>
                <a:gd name="T15" fmla="*/ 64 h 64"/>
                <a:gd name="T16" fmla="*/ 1 w 33"/>
                <a:gd name="T17" fmla="*/ 64 h 64"/>
                <a:gd name="T18" fmla="*/ 33 w 33"/>
                <a:gd name="T19" fmla="*/ 32 h 64"/>
                <a:gd name="T20" fmla="*/ 1 w 33"/>
                <a:gd name="T2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6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5" y="6"/>
                    <a:pt x="27" y="18"/>
                    <a:pt x="27" y="32"/>
                  </a:cubicBezTo>
                  <a:cubicBezTo>
                    <a:pt x="27" y="47"/>
                    <a:pt x="15" y="58"/>
                    <a:pt x="1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1" y="64"/>
                  </a:cubicBezTo>
                  <a:cubicBezTo>
                    <a:pt x="18" y="64"/>
                    <a:pt x="33" y="50"/>
                    <a:pt x="33" y="32"/>
                  </a:cubicBezTo>
                  <a:cubicBezTo>
                    <a:pt x="33" y="15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3"/>
            <p:cNvSpPr>
              <a:spLocks noEditPoints="1"/>
            </p:cNvSpPr>
            <p:nvPr/>
          </p:nvSpPr>
          <p:spPr bwMode="auto">
            <a:xfrm>
              <a:off x="103071361" y="111468306"/>
              <a:ext cx="149822" cy="149822"/>
            </a:xfrm>
            <a:custGeom>
              <a:avLst/>
              <a:gdLst>
                <a:gd name="T0" fmla="*/ 42 w 47"/>
                <a:gd name="T1" fmla="*/ 19 h 47"/>
                <a:gd name="T2" fmla="*/ 39 w 47"/>
                <a:gd name="T3" fmla="*/ 16 h 47"/>
                <a:gd name="T4" fmla="*/ 42 w 47"/>
                <a:gd name="T5" fmla="*/ 11 h 47"/>
                <a:gd name="T6" fmla="*/ 38 w 47"/>
                <a:gd name="T7" fmla="*/ 4 h 47"/>
                <a:gd name="T8" fmla="*/ 33 w 47"/>
                <a:gd name="T9" fmla="*/ 7 h 47"/>
                <a:gd name="T10" fmla="*/ 29 w 47"/>
                <a:gd name="T11" fmla="*/ 7 h 47"/>
                <a:gd name="T12" fmla="*/ 28 w 47"/>
                <a:gd name="T13" fmla="*/ 1 h 47"/>
                <a:gd name="T14" fmla="*/ 20 w 47"/>
                <a:gd name="T15" fmla="*/ 0 h 47"/>
                <a:gd name="T16" fmla="*/ 19 w 47"/>
                <a:gd name="T17" fmla="*/ 5 h 47"/>
                <a:gd name="T18" fmla="*/ 16 w 47"/>
                <a:gd name="T19" fmla="*/ 7 h 47"/>
                <a:gd name="T20" fmla="*/ 11 w 47"/>
                <a:gd name="T21" fmla="*/ 4 h 47"/>
                <a:gd name="T22" fmla="*/ 4 w 47"/>
                <a:gd name="T23" fmla="*/ 8 h 47"/>
                <a:gd name="T24" fmla="*/ 7 w 47"/>
                <a:gd name="T25" fmla="*/ 13 h 47"/>
                <a:gd name="T26" fmla="*/ 7 w 47"/>
                <a:gd name="T27" fmla="*/ 17 h 47"/>
                <a:gd name="T28" fmla="*/ 1 w 47"/>
                <a:gd name="T29" fmla="*/ 19 h 47"/>
                <a:gd name="T30" fmla="*/ 0 w 47"/>
                <a:gd name="T31" fmla="*/ 26 h 47"/>
                <a:gd name="T32" fmla="*/ 5 w 47"/>
                <a:gd name="T33" fmla="*/ 28 h 47"/>
                <a:gd name="T34" fmla="*/ 7 w 47"/>
                <a:gd name="T35" fmla="*/ 31 h 47"/>
                <a:gd name="T36" fmla="*/ 4 w 47"/>
                <a:gd name="T37" fmla="*/ 36 h 47"/>
                <a:gd name="T38" fmla="*/ 8 w 47"/>
                <a:gd name="T39" fmla="*/ 42 h 47"/>
                <a:gd name="T40" fmla="*/ 13 w 47"/>
                <a:gd name="T41" fmla="*/ 39 h 47"/>
                <a:gd name="T42" fmla="*/ 17 w 47"/>
                <a:gd name="T43" fmla="*/ 40 h 47"/>
                <a:gd name="T44" fmla="*/ 19 w 47"/>
                <a:gd name="T45" fmla="*/ 45 h 47"/>
                <a:gd name="T46" fmla="*/ 26 w 47"/>
                <a:gd name="T47" fmla="*/ 47 h 47"/>
                <a:gd name="T48" fmla="*/ 28 w 47"/>
                <a:gd name="T49" fmla="*/ 42 h 47"/>
                <a:gd name="T50" fmla="*/ 31 w 47"/>
                <a:gd name="T51" fmla="*/ 39 h 47"/>
                <a:gd name="T52" fmla="*/ 36 w 47"/>
                <a:gd name="T53" fmla="*/ 42 h 47"/>
                <a:gd name="T54" fmla="*/ 42 w 47"/>
                <a:gd name="T55" fmla="*/ 38 h 47"/>
                <a:gd name="T56" fmla="*/ 39 w 47"/>
                <a:gd name="T57" fmla="*/ 33 h 47"/>
                <a:gd name="T58" fmla="*/ 40 w 47"/>
                <a:gd name="T59" fmla="*/ 29 h 47"/>
                <a:gd name="T60" fmla="*/ 45 w 47"/>
                <a:gd name="T61" fmla="*/ 28 h 47"/>
                <a:gd name="T62" fmla="*/ 47 w 47"/>
                <a:gd name="T63" fmla="*/ 20 h 47"/>
                <a:gd name="T64" fmla="*/ 23 w 47"/>
                <a:gd name="T65" fmla="*/ 31 h 47"/>
                <a:gd name="T66" fmla="*/ 23 w 47"/>
                <a:gd name="T67" fmla="*/ 16 h 47"/>
                <a:gd name="T68" fmla="*/ 23 w 47"/>
                <a:gd name="T69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7">
                  <a:moveTo>
                    <a:pt x="45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1" y="19"/>
                    <a:pt x="40" y="18"/>
                    <a:pt x="40" y="17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5"/>
                    <a:pt x="39" y="14"/>
                    <a:pt x="39" y="1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0"/>
                    <a:pt x="42" y="9"/>
                    <a:pt x="42" y="8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6" y="4"/>
                    <a:pt x="36" y="4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8"/>
                    <a:pt x="31" y="8"/>
                    <a:pt x="31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6"/>
                    <a:pt x="28" y="6"/>
                    <a:pt x="28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0"/>
                    <a:pt x="27" y="0"/>
                    <a:pt x="2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8" y="6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5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9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1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6" y="28"/>
                    <a:pt x="7" y="29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8" y="31"/>
                    <a:pt x="8" y="33"/>
                    <a:pt x="7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8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2"/>
                    <a:pt x="10" y="42"/>
                    <a:pt x="11" y="42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9"/>
                    <a:pt x="15" y="38"/>
                    <a:pt x="16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8" y="40"/>
                    <a:pt x="19" y="41"/>
                    <a:pt x="19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6"/>
                    <a:pt x="19" y="47"/>
                    <a:pt x="20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7" y="47"/>
                    <a:pt x="28" y="46"/>
                    <a:pt x="28" y="45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1"/>
                    <a:pt x="28" y="40"/>
                    <a:pt x="29" y="40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38"/>
                    <a:pt x="32" y="39"/>
                    <a:pt x="33" y="39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6" y="42"/>
                    <a:pt x="37" y="42"/>
                    <a:pt x="38" y="4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7"/>
                    <a:pt x="42" y="36"/>
                    <a:pt x="42" y="36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8" y="31"/>
                    <a:pt x="39" y="31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8"/>
                    <a:pt x="41" y="28"/>
                    <a:pt x="42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7" y="27"/>
                    <a:pt x="47" y="26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6" y="19"/>
                    <a:pt x="45" y="19"/>
                  </a:cubicBezTo>
                  <a:close/>
                  <a:moveTo>
                    <a:pt x="23" y="31"/>
                  </a:moveTo>
                  <a:cubicBezTo>
                    <a:pt x="19" y="31"/>
                    <a:pt x="16" y="27"/>
                    <a:pt x="16" y="23"/>
                  </a:cubicBezTo>
                  <a:cubicBezTo>
                    <a:pt x="16" y="19"/>
                    <a:pt x="19" y="16"/>
                    <a:pt x="23" y="16"/>
                  </a:cubicBezTo>
                  <a:cubicBezTo>
                    <a:pt x="27" y="16"/>
                    <a:pt x="31" y="19"/>
                    <a:pt x="31" y="23"/>
                  </a:cubicBezTo>
                  <a:cubicBezTo>
                    <a:pt x="31" y="27"/>
                    <a:pt x="27" y="31"/>
                    <a:pt x="23" y="31"/>
                  </a:cubicBez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4"/>
            <p:cNvSpPr>
              <a:spLocks/>
            </p:cNvSpPr>
            <p:nvPr/>
          </p:nvSpPr>
          <p:spPr bwMode="auto">
            <a:xfrm>
              <a:off x="103071361" y="111468306"/>
              <a:ext cx="73317" cy="149822"/>
            </a:xfrm>
            <a:custGeom>
              <a:avLst/>
              <a:gdLst>
                <a:gd name="T0" fmla="*/ 23 w 23"/>
                <a:gd name="T1" fmla="*/ 31 h 47"/>
                <a:gd name="T2" fmla="*/ 23 w 23"/>
                <a:gd name="T3" fmla="*/ 31 h 47"/>
                <a:gd name="T4" fmla="*/ 16 w 23"/>
                <a:gd name="T5" fmla="*/ 23 h 47"/>
                <a:gd name="T6" fmla="*/ 23 w 23"/>
                <a:gd name="T7" fmla="*/ 16 h 47"/>
                <a:gd name="T8" fmla="*/ 23 w 23"/>
                <a:gd name="T9" fmla="*/ 16 h 47"/>
                <a:gd name="T10" fmla="*/ 23 w 23"/>
                <a:gd name="T11" fmla="*/ 0 h 47"/>
                <a:gd name="T12" fmla="*/ 20 w 23"/>
                <a:gd name="T13" fmla="*/ 0 h 47"/>
                <a:gd name="T14" fmla="*/ 19 w 23"/>
                <a:gd name="T15" fmla="*/ 1 h 47"/>
                <a:gd name="T16" fmla="*/ 19 w 23"/>
                <a:gd name="T17" fmla="*/ 5 h 47"/>
                <a:gd name="T18" fmla="*/ 17 w 23"/>
                <a:gd name="T19" fmla="*/ 7 h 47"/>
                <a:gd name="T20" fmla="*/ 16 w 23"/>
                <a:gd name="T21" fmla="*/ 7 h 47"/>
                <a:gd name="T22" fmla="*/ 13 w 23"/>
                <a:gd name="T23" fmla="*/ 7 h 47"/>
                <a:gd name="T24" fmla="*/ 11 w 23"/>
                <a:gd name="T25" fmla="*/ 4 h 47"/>
                <a:gd name="T26" fmla="*/ 8 w 23"/>
                <a:gd name="T27" fmla="*/ 4 h 47"/>
                <a:gd name="T28" fmla="*/ 4 w 23"/>
                <a:gd name="T29" fmla="*/ 8 h 47"/>
                <a:gd name="T30" fmla="*/ 4 w 23"/>
                <a:gd name="T31" fmla="*/ 11 h 47"/>
                <a:gd name="T32" fmla="*/ 7 w 23"/>
                <a:gd name="T33" fmla="*/ 13 h 47"/>
                <a:gd name="T34" fmla="*/ 7 w 23"/>
                <a:gd name="T35" fmla="*/ 16 h 47"/>
                <a:gd name="T36" fmla="*/ 7 w 23"/>
                <a:gd name="T37" fmla="*/ 17 h 47"/>
                <a:gd name="T38" fmla="*/ 5 w 23"/>
                <a:gd name="T39" fmla="*/ 19 h 47"/>
                <a:gd name="T40" fmla="*/ 1 w 23"/>
                <a:gd name="T41" fmla="*/ 19 h 47"/>
                <a:gd name="T42" fmla="*/ 0 w 23"/>
                <a:gd name="T43" fmla="*/ 20 h 47"/>
                <a:gd name="T44" fmla="*/ 0 w 23"/>
                <a:gd name="T45" fmla="*/ 26 h 47"/>
                <a:gd name="T46" fmla="*/ 1 w 23"/>
                <a:gd name="T47" fmla="*/ 28 h 47"/>
                <a:gd name="T48" fmla="*/ 5 w 23"/>
                <a:gd name="T49" fmla="*/ 28 h 47"/>
                <a:gd name="T50" fmla="*/ 7 w 23"/>
                <a:gd name="T51" fmla="*/ 29 h 47"/>
                <a:gd name="T52" fmla="*/ 7 w 23"/>
                <a:gd name="T53" fmla="*/ 31 h 47"/>
                <a:gd name="T54" fmla="*/ 7 w 23"/>
                <a:gd name="T55" fmla="*/ 33 h 47"/>
                <a:gd name="T56" fmla="*/ 4 w 23"/>
                <a:gd name="T57" fmla="*/ 36 h 47"/>
                <a:gd name="T58" fmla="*/ 4 w 23"/>
                <a:gd name="T59" fmla="*/ 38 h 47"/>
                <a:gd name="T60" fmla="*/ 8 w 23"/>
                <a:gd name="T61" fmla="*/ 42 h 47"/>
                <a:gd name="T62" fmla="*/ 11 w 23"/>
                <a:gd name="T63" fmla="*/ 42 h 47"/>
                <a:gd name="T64" fmla="*/ 13 w 23"/>
                <a:gd name="T65" fmla="*/ 39 h 47"/>
                <a:gd name="T66" fmla="*/ 16 w 23"/>
                <a:gd name="T67" fmla="*/ 39 h 47"/>
                <a:gd name="T68" fmla="*/ 17 w 23"/>
                <a:gd name="T69" fmla="*/ 40 h 47"/>
                <a:gd name="T70" fmla="*/ 19 w 23"/>
                <a:gd name="T71" fmla="*/ 42 h 47"/>
                <a:gd name="T72" fmla="*/ 19 w 23"/>
                <a:gd name="T73" fmla="*/ 45 h 47"/>
                <a:gd name="T74" fmla="*/ 20 w 23"/>
                <a:gd name="T75" fmla="*/ 47 h 47"/>
                <a:gd name="T76" fmla="*/ 23 w 23"/>
                <a:gd name="T77" fmla="*/ 47 h 47"/>
                <a:gd name="T78" fmla="*/ 23 w 23"/>
                <a:gd name="T79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47">
                  <a:moveTo>
                    <a:pt x="23" y="31"/>
                  </a:moveTo>
                  <a:cubicBezTo>
                    <a:pt x="23" y="31"/>
                    <a:pt x="23" y="31"/>
                    <a:pt x="23" y="31"/>
                  </a:cubicBezTo>
                  <a:cubicBezTo>
                    <a:pt x="19" y="31"/>
                    <a:pt x="16" y="27"/>
                    <a:pt x="16" y="23"/>
                  </a:cubicBezTo>
                  <a:cubicBezTo>
                    <a:pt x="16" y="19"/>
                    <a:pt x="19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8" y="6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5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9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1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6" y="28"/>
                    <a:pt x="7" y="29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8" y="31"/>
                    <a:pt x="8" y="33"/>
                    <a:pt x="7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8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2"/>
                    <a:pt x="10" y="42"/>
                    <a:pt x="11" y="42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9"/>
                    <a:pt x="15" y="38"/>
                    <a:pt x="16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8" y="40"/>
                    <a:pt x="19" y="41"/>
                    <a:pt x="19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6"/>
                    <a:pt x="19" y="47"/>
                    <a:pt x="20" y="47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3" y="31"/>
                  </a:ln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5DFE2CB9-7EEA-4CAB-8153-C92C58BB29B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90038" y="2521525"/>
            <a:ext cx="2590800" cy="40386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86539CDB-88B6-4080-BFAC-66142407A6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92842" y="2523970"/>
            <a:ext cx="2590800" cy="40386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578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F3338-CA9A-4C05-A4E7-CCEECA67E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D589565E-AD24-4B5D-9915-4BC9491E19C8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457200" y="1371600"/>
            <a:ext cx="3886199" cy="376518"/>
          </a:xfrm>
        </p:spPr>
        <p:txBody>
          <a:bodyPr/>
          <a:lstStyle/>
          <a:p>
            <a:endParaRPr lang="en-US"/>
          </a:p>
        </p:txBody>
      </p:sp>
      <p:grpSp>
        <p:nvGrpSpPr>
          <p:cNvPr id="4" name="Group 26">
            <a:extLst>
              <a:ext uri="{FF2B5EF4-FFF2-40B4-BE49-F238E27FC236}">
                <a16:creationId xmlns:a16="http://schemas.microsoft.com/office/drawing/2014/main" id="{88884AD8-EF72-4742-8A68-1166242F200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467600" y="3276600"/>
            <a:ext cx="908049" cy="905167"/>
            <a:chOff x="117160611" y="106695712"/>
            <a:chExt cx="1000901" cy="997712"/>
          </a:xfrm>
        </p:grpSpPr>
        <p:sp>
          <p:nvSpPr>
            <p:cNvPr id="5" name="Oval 27">
              <a:extLst>
                <a:ext uri="{FF2B5EF4-FFF2-40B4-BE49-F238E27FC236}">
                  <a16:creationId xmlns:a16="http://schemas.microsoft.com/office/drawing/2014/main" id="{231C5CA2-BEBE-4CC4-B438-CDAEA025C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60611" y="106695712"/>
              <a:ext cx="1000901" cy="997712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8">
              <a:extLst>
                <a:ext uri="{FF2B5EF4-FFF2-40B4-BE49-F238E27FC236}">
                  <a16:creationId xmlns:a16="http://schemas.microsoft.com/office/drawing/2014/main" id="{5644224E-45AD-420D-BC43-A978B380D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55054" y="106877404"/>
              <a:ext cx="806458" cy="806457"/>
            </a:xfrm>
            <a:custGeom>
              <a:avLst/>
              <a:gdLst>
                <a:gd name="T0" fmla="*/ 167 w 253"/>
                <a:gd name="T1" fmla="*/ 1 h 253"/>
                <a:gd name="T2" fmla="*/ 167 w 253"/>
                <a:gd name="T3" fmla="*/ 1 h 253"/>
                <a:gd name="T4" fmla="*/ 153 w 253"/>
                <a:gd name="T5" fmla="*/ 15 h 253"/>
                <a:gd name="T6" fmla="*/ 156 w 253"/>
                <a:gd name="T7" fmla="*/ 28 h 253"/>
                <a:gd name="T8" fmla="*/ 154 w 253"/>
                <a:gd name="T9" fmla="*/ 30 h 253"/>
                <a:gd name="T10" fmla="*/ 91 w 253"/>
                <a:gd name="T11" fmla="*/ 5 h 253"/>
                <a:gd name="T12" fmla="*/ 0 w 253"/>
                <a:gd name="T13" fmla="*/ 96 h 253"/>
                <a:gd name="T14" fmla="*/ 36 w 253"/>
                <a:gd name="T15" fmla="*/ 169 h 253"/>
                <a:gd name="T16" fmla="*/ 36 w 253"/>
                <a:gd name="T17" fmla="*/ 169 h 253"/>
                <a:gd name="T18" fmla="*/ 120 w 253"/>
                <a:gd name="T19" fmla="*/ 253 h 253"/>
                <a:gd name="T20" fmla="*/ 253 w 253"/>
                <a:gd name="T21" fmla="*/ 99 h 253"/>
                <a:gd name="T22" fmla="*/ 252 w 253"/>
                <a:gd name="T23" fmla="*/ 85 h 253"/>
                <a:gd name="T24" fmla="*/ 167 w 253"/>
                <a:gd name="T25" fmla="*/ 0 h 253"/>
                <a:gd name="T26" fmla="*/ 167 w 253"/>
                <a:gd name="T27" fmla="*/ 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253">
                  <a:moveTo>
                    <a:pt x="167" y="1"/>
                  </a:moveTo>
                  <a:cubicBezTo>
                    <a:pt x="167" y="1"/>
                    <a:pt x="167" y="1"/>
                    <a:pt x="167" y="1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6" y="28"/>
                    <a:pt x="156" y="28"/>
                    <a:pt x="156" y="28"/>
                  </a:cubicBezTo>
                  <a:cubicBezTo>
                    <a:pt x="154" y="30"/>
                    <a:pt x="154" y="30"/>
                    <a:pt x="154" y="30"/>
                  </a:cubicBezTo>
                  <a:cubicBezTo>
                    <a:pt x="138" y="14"/>
                    <a:pt x="115" y="5"/>
                    <a:pt x="91" y="5"/>
                  </a:cubicBezTo>
                  <a:cubicBezTo>
                    <a:pt x="40" y="5"/>
                    <a:pt x="0" y="46"/>
                    <a:pt x="0" y="96"/>
                  </a:cubicBezTo>
                  <a:cubicBezTo>
                    <a:pt x="0" y="126"/>
                    <a:pt x="14" y="152"/>
                    <a:pt x="36" y="169"/>
                  </a:cubicBezTo>
                  <a:cubicBezTo>
                    <a:pt x="36" y="169"/>
                    <a:pt x="36" y="169"/>
                    <a:pt x="36" y="169"/>
                  </a:cubicBezTo>
                  <a:cubicBezTo>
                    <a:pt x="120" y="253"/>
                    <a:pt x="120" y="253"/>
                    <a:pt x="120" y="253"/>
                  </a:cubicBezTo>
                  <a:cubicBezTo>
                    <a:pt x="195" y="242"/>
                    <a:pt x="253" y="177"/>
                    <a:pt x="253" y="99"/>
                  </a:cubicBezTo>
                  <a:cubicBezTo>
                    <a:pt x="253" y="94"/>
                    <a:pt x="252" y="89"/>
                    <a:pt x="252" y="85"/>
                  </a:cubicBezTo>
                  <a:cubicBezTo>
                    <a:pt x="167" y="0"/>
                    <a:pt x="167" y="0"/>
                    <a:pt x="167" y="0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29">
              <a:extLst>
                <a:ext uri="{FF2B5EF4-FFF2-40B4-BE49-F238E27FC236}">
                  <a16:creationId xmlns:a16="http://schemas.microsoft.com/office/drawing/2014/main" id="{401CB2C0-03C8-4C5E-9912-3F2C479E7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55054" y="106893342"/>
              <a:ext cx="580140" cy="580139"/>
            </a:xfrm>
            <a:prstGeom prst="ellipse">
              <a:avLst/>
            </a:prstGeom>
            <a:solidFill>
              <a:srgbClr val="3651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30">
              <a:extLst>
                <a:ext uri="{FF2B5EF4-FFF2-40B4-BE49-F238E27FC236}">
                  <a16:creationId xmlns:a16="http://schemas.microsoft.com/office/drawing/2014/main" id="{AE10A51B-E14B-4C21-BB04-122644991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28368" y="106966656"/>
              <a:ext cx="430324" cy="4303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31">
              <a:extLst>
                <a:ext uri="{FF2B5EF4-FFF2-40B4-BE49-F238E27FC236}">
                  <a16:creationId xmlns:a16="http://schemas.microsoft.com/office/drawing/2014/main" id="{DE27F52E-60F2-4F02-A309-3551DC4FB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04870" y="107043158"/>
              <a:ext cx="277320" cy="280507"/>
            </a:xfrm>
            <a:prstGeom prst="ellipse">
              <a:avLst/>
            </a:prstGeom>
            <a:solidFill>
              <a:srgbClr val="3651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32">
              <a:extLst>
                <a:ext uri="{FF2B5EF4-FFF2-40B4-BE49-F238E27FC236}">
                  <a16:creationId xmlns:a16="http://schemas.microsoft.com/office/drawing/2014/main" id="{DF3FE96D-BA06-46C1-AFDE-D5C02839A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81372" y="107119660"/>
              <a:ext cx="127504" cy="12750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4C9CC1C6-5D45-4FFB-9FB5-AC26FF170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6893342"/>
              <a:ext cx="290070" cy="580139"/>
            </a:xfrm>
            <a:custGeom>
              <a:avLst/>
              <a:gdLst>
                <a:gd name="T0" fmla="*/ 0 w 91"/>
                <a:gd name="T1" fmla="*/ 0 h 182"/>
                <a:gd name="T2" fmla="*/ 0 w 91"/>
                <a:gd name="T3" fmla="*/ 23 h 182"/>
                <a:gd name="T4" fmla="*/ 67 w 91"/>
                <a:gd name="T5" fmla="*/ 91 h 182"/>
                <a:gd name="T6" fmla="*/ 0 w 91"/>
                <a:gd name="T7" fmla="*/ 158 h 182"/>
                <a:gd name="T8" fmla="*/ 0 w 91"/>
                <a:gd name="T9" fmla="*/ 182 h 182"/>
                <a:gd name="T10" fmla="*/ 91 w 91"/>
                <a:gd name="T11" fmla="*/ 91 h 182"/>
                <a:gd name="T12" fmla="*/ 0 w 91"/>
                <a:gd name="T1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82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37" y="23"/>
                    <a:pt x="67" y="54"/>
                    <a:pt x="67" y="91"/>
                  </a:cubicBezTo>
                  <a:cubicBezTo>
                    <a:pt x="67" y="128"/>
                    <a:pt x="37" y="158"/>
                    <a:pt x="0" y="158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50" y="182"/>
                    <a:pt x="91" y="141"/>
                    <a:pt x="91" y="91"/>
                  </a:cubicBezTo>
                  <a:cubicBezTo>
                    <a:pt x="91" y="41"/>
                    <a:pt x="50" y="0"/>
                    <a:pt x="0" y="0"/>
                  </a:cubicBezTo>
                  <a:close/>
                </a:path>
              </a:pathLst>
            </a:custGeom>
            <a:solidFill>
              <a:srgbClr val="3537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34">
              <a:extLst>
                <a:ext uri="{FF2B5EF4-FFF2-40B4-BE49-F238E27FC236}">
                  <a16:creationId xmlns:a16="http://schemas.microsoft.com/office/drawing/2014/main" id="{62178B35-5CAC-4545-A289-F0652EE57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7119660"/>
              <a:ext cx="63752" cy="127503"/>
            </a:xfrm>
            <a:custGeom>
              <a:avLst/>
              <a:gdLst>
                <a:gd name="T0" fmla="*/ 0 w 20"/>
                <a:gd name="T1" fmla="*/ 0 h 40"/>
                <a:gd name="T2" fmla="*/ 20 w 20"/>
                <a:gd name="T3" fmla="*/ 20 h 40"/>
                <a:gd name="T4" fmla="*/ 0 w 20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cubicBezTo>
                    <a:pt x="11" y="0"/>
                    <a:pt x="20" y="9"/>
                    <a:pt x="20" y="20"/>
                  </a:cubicBezTo>
                  <a:cubicBezTo>
                    <a:pt x="20" y="31"/>
                    <a:pt x="11" y="40"/>
                    <a:pt x="0" y="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35">
              <a:extLst>
                <a:ext uri="{FF2B5EF4-FFF2-40B4-BE49-F238E27FC236}">
                  <a16:creationId xmlns:a16="http://schemas.microsoft.com/office/drawing/2014/main" id="{737DC0EA-9872-4977-8553-CCF2FEB09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7043158"/>
              <a:ext cx="137066" cy="280507"/>
            </a:xfrm>
            <a:custGeom>
              <a:avLst/>
              <a:gdLst>
                <a:gd name="T0" fmla="*/ 0 w 43"/>
                <a:gd name="T1" fmla="*/ 0 h 88"/>
                <a:gd name="T2" fmla="*/ 0 w 43"/>
                <a:gd name="T3" fmla="*/ 24 h 88"/>
                <a:gd name="T4" fmla="*/ 20 w 43"/>
                <a:gd name="T5" fmla="*/ 44 h 88"/>
                <a:gd name="T6" fmla="*/ 0 w 43"/>
                <a:gd name="T7" fmla="*/ 64 h 88"/>
                <a:gd name="T8" fmla="*/ 0 w 43"/>
                <a:gd name="T9" fmla="*/ 88 h 88"/>
                <a:gd name="T10" fmla="*/ 43 w 43"/>
                <a:gd name="T11" fmla="*/ 44 h 88"/>
                <a:gd name="T12" fmla="*/ 0 w 43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88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20" y="33"/>
                    <a:pt x="20" y="44"/>
                  </a:cubicBezTo>
                  <a:cubicBezTo>
                    <a:pt x="20" y="55"/>
                    <a:pt x="11" y="64"/>
                    <a:pt x="0" y="6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4" y="88"/>
                    <a:pt x="43" y="68"/>
                    <a:pt x="43" y="44"/>
                  </a:cubicBezTo>
                  <a:cubicBezTo>
                    <a:pt x="43" y="20"/>
                    <a:pt x="24" y="0"/>
                    <a:pt x="0" y="0"/>
                  </a:cubicBezTo>
                  <a:close/>
                </a:path>
              </a:pathLst>
            </a:custGeom>
            <a:solidFill>
              <a:srgbClr val="3537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6">
              <a:extLst>
                <a:ext uri="{FF2B5EF4-FFF2-40B4-BE49-F238E27FC236}">
                  <a16:creationId xmlns:a16="http://schemas.microsoft.com/office/drawing/2014/main" id="{F734436C-0BCA-458E-A7D7-610AE76CE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7119660"/>
              <a:ext cx="63752" cy="127503"/>
            </a:xfrm>
            <a:custGeom>
              <a:avLst/>
              <a:gdLst>
                <a:gd name="T0" fmla="*/ 20 w 20"/>
                <a:gd name="T1" fmla="*/ 20 h 40"/>
                <a:gd name="T2" fmla="*/ 0 w 20"/>
                <a:gd name="T3" fmla="*/ 0 h 40"/>
                <a:gd name="T4" fmla="*/ 0 w 20"/>
                <a:gd name="T5" fmla="*/ 40 h 40"/>
                <a:gd name="T6" fmla="*/ 20 w 20"/>
                <a:gd name="T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20" y="20"/>
                  </a:moveTo>
                  <a:cubicBezTo>
                    <a:pt x="20" y="9"/>
                    <a:pt x="11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40"/>
                    <a:pt x="20" y="31"/>
                    <a:pt x="20" y="2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7">
              <a:extLst>
                <a:ext uri="{FF2B5EF4-FFF2-40B4-BE49-F238E27FC236}">
                  <a16:creationId xmlns:a16="http://schemas.microsoft.com/office/drawing/2014/main" id="{A5C35F2E-9E72-4428-BA10-001EEFCBA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6966656"/>
              <a:ext cx="213568" cy="430323"/>
            </a:xfrm>
            <a:custGeom>
              <a:avLst/>
              <a:gdLst>
                <a:gd name="T0" fmla="*/ 0 w 67"/>
                <a:gd name="T1" fmla="*/ 0 h 135"/>
                <a:gd name="T2" fmla="*/ 0 w 67"/>
                <a:gd name="T3" fmla="*/ 24 h 135"/>
                <a:gd name="T4" fmla="*/ 43 w 67"/>
                <a:gd name="T5" fmla="*/ 68 h 135"/>
                <a:gd name="T6" fmla="*/ 0 w 67"/>
                <a:gd name="T7" fmla="*/ 112 h 135"/>
                <a:gd name="T8" fmla="*/ 0 w 67"/>
                <a:gd name="T9" fmla="*/ 135 h 135"/>
                <a:gd name="T10" fmla="*/ 67 w 67"/>
                <a:gd name="T11" fmla="*/ 68 h 135"/>
                <a:gd name="T12" fmla="*/ 0 w 67"/>
                <a:gd name="T1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135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24" y="24"/>
                    <a:pt x="43" y="44"/>
                    <a:pt x="43" y="68"/>
                  </a:cubicBezTo>
                  <a:cubicBezTo>
                    <a:pt x="43" y="92"/>
                    <a:pt x="24" y="112"/>
                    <a:pt x="0" y="112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37" y="135"/>
                    <a:pt x="67" y="105"/>
                    <a:pt x="67" y="68"/>
                  </a:cubicBezTo>
                  <a:cubicBezTo>
                    <a:pt x="67" y="31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8">
              <a:extLst>
                <a:ext uri="{FF2B5EF4-FFF2-40B4-BE49-F238E27FC236}">
                  <a16:creationId xmlns:a16="http://schemas.microsoft.com/office/drawing/2014/main" id="{C053A199-4CF2-4DA9-B23E-CBAADE71D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8312" y="106880591"/>
              <a:ext cx="302820" cy="302820"/>
            </a:xfrm>
            <a:custGeom>
              <a:avLst/>
              <a:gdLst>
                <a:gd name="T0" fmla="*/ 258194 w 302820"/>
                <a:gd name="T1" fmla="*/ 108378 h 302820"/>
                <a:gd name="T2" fmla="*/ 302820 w 302820"/>
                <a:gd name="T3" fmla="*/ 63752 h 302820"/>
                <a:gd name="T4" fmla="*/ 251819 w 302820"/>
                <a:gd name="T5" fmla="*/ 51002 h 302820"/>
                <a:gd name="T6" fmla="*/ 239068 w 302820"/>
                <a:gd name="T7" fmla="*/ 0 h 302820"/>
                <a:gd name="T8" fmla="*/ 194442 w 302820"/>
                <a:gd name="T9" fmla="*/ 44626 h 302820"/>
                <a:gd name="T10" fmla="*/ 204005 w 302820"/>
                <a:gd name="T11" fmla="*/ 86065 h 302820"/>
                <a:gd name="T12" fmla="*/ 47813 w 302820"/>
                <a:gd name="T13" fmla="*/ 242256 h 302820"/>
                <a:gd name="T14" fmla="*/ 28688 w 302820"/>
                <a:gd name="T15" fmla="*/ 197630 h 302820"/>
                <a:gd name="T16" fmla="*/ 12750 w 302820"/>
                <a:gd name="T17" fmla="*/ 251819 h 302820"/>
                <a:gd name="T18" fmla="*/ 0 w 302820"/>
                <a:gd name="T19" fmla="*/ 302820 h 302820"/>
                <a:gd name="T20" fmla="*/ 51001 w 302820"/>
                <a:gd name="T21" fmla="*/ 290070 h 302820"/>
                <a:gd name="T22" fmla="*/ 105190 w 302820"/>
                <a:gd name="T23" fmla="*/ 274132 h 302820"/>
                <a:gd name="T24" fmla="*/ 60564 w 302820"/>
                <a:gd name="T25" fmla="*/ 251819 h 302820"/>
                <a:gd name="T26" fmla="*/ 216755 w 302820"/>
                <a:gd name="T27" fmla="*/ 98815 h 302820"/>
                <a:gd name="T28" fmla="*/ 258194 w 302820"/>
                <a:gd name="T29" fmla="*/ 108378 h 302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2820" h="302820">
                  <a:moveTo>
                    <a:pt x="258194" y="108378"/>
                  </a:moveTo>
                  <a:lnTo>
                    <a:pt x="302820" y="63752"/>
                  </a:lnTo>
                  <a:lnTo>
                    <a:pt x="251819" y="51002"/>
                  </a:lnTo>
                  <a:lnTo>
                    <a:pt x="239068" y="0"/>
                  </a:lnTo>
                  <a:lnTo>
                    <a:pt x="194442" y="44626"/>
                  </a:lnTo>
                  <a:lnTo>
                    <a:pt x="204005" y="86065"/>
                  </a:lnTo>
                  <a:lnTo>
                    <a:pt x="47813" y="242256"/>
                  </a:lnTo>
                  <a:lnTo>
                    <a:pt x="28688" y="197630"/>
                  </a:lnTo>
                  <a:lnTo>
                    <a:pt x="12750" y="251819"/>
                  </a:lnTo>
                  <a:lnTo>
                    <a:pt x="0" y="302820"/>
                  </a:lnTo>
                  <a:lnTo>
                    <a:pt x="51001" y="290070"/>
                  </a:lnTo>
                  <a:lnTo>
                    <a:pt x="105190" y="274132"/>
                  </a:lnTo>
                  <a:lnTo>
                    <a:pt x="60564" y="251819"/>
                  </a:lnTo>
                  <a:lnTo>
                    <a:pt x="216755" y="98815"/>
                  </a:lnTo>
                  <a:lnTo>
                    <a:pt x="258194" y="108378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9">
              <a:extLst>
                <a:ext uri="{FF2B5EF4-FFF2-40B4-BE49-F238E27FC236}">
                  <a16:creationId xmlns:a16="http://schemas.microsoft.com/office/drawing/2014/main" id="{1335CDF3-15D2-411B-8022-EF655BA4F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8312" y="106880591"/>
              <a:ext cx="251819" cy="302820"/>
            </a:xfrm>
            <a:custGeom>
              <a:avLst/>
              <a:gdLst>
                <a:gd name="T0" fmla="*/ 251819 w 251819"/>
                <a:gd name="T1" fmla="*/ 51002 h 302820"/>
                <a:gd name="T2" fmla="*/ 239068 w 251819"/>
                <a:gd name="T3" fmla="*/ 0 h 302820"/>
                <a:gd name="T4" fmla="*/ 194442 w 251819"/>
                <a:gd name="T5" fmla="*/ 44626 h 302820"/>
                <a:gd name="T6" fmla="*/ 204005 w 251819"/>
                <a:gd name="T7" fmla="*/ 86065 h 302820"/>
                <a:gd name="T8" fmla="*/ 47813 w 251819"/>
                <a:gd name="T9" fmla="*/ 242256 h 302820"/>
                <a:gd name="T10" fmla="*/ 28688 w 251819"/>
                <a:gd name="T11" fmla="*/ 197630 h 302820"/>
                <a:gd name="T12" fmla="*/ 12750 w 251819"/>
                <a:gd name="T13" fmla="*/ 251819 h 302820"/>
                <a:gd name="T14" fmla="*/ 0 w 251819"/>
                <a:gd name="T15" fmla="*/ 302820 h 302820"/>
                <a:gd name="T16" fmla="*/ 251819 w 251819"/>
                <a:gd name="T17" fmla="*/ 51002 h 302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819" h="302820">
                  <a:moveTo>
                    <a:pt x="251819" y="51002"/>
                  </a:moveTo>
                  <a:lnTo>
                    <a:pt x="239068" y="0"/>
                  </a:lnTo>
                  <a:lnTo>
                    <a:pt x="194442" y="44626"/>
                  </a:lnTo>
                  <a:lnTo>
                    <a:pt x="204005" y="86065"/>
                  </a:lnTo>
                  <a:lnTo>
                    <a:pt x="47813" y="242256"/>
                  </a:lnTo>
                  <a:lnTo>
                    <a:pt x="28688" y="197630"/>
                  </a:lnTo>
                  <a:lnTo>
                    <a:pt x="12750" y="251819"/>
                  </a:lnTo>
                  <a:lnTo>
                    <a:pt x="0" y="302820"/>
                  </a:lnTo>
                  <a:lnTo>
                    <a:pt x="251819" y="51002"/>
                  </a:lnTo>
                  <a:close/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40">
            <a:extLst>
              <a:ext uri="{FF2B5EF4-FFF2-40B4-BE49-F238E27FC236}">
                <a16:creationId xmlns:a16="http://schemas.microsoft.com/office/drawing/2014/main" id="{C3E6E6A9-C643-4EF4-82A0-FA912418510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036439" y="5573958"/>
            <a:ext cx="912373" cy="909490"/>
            <a:chOff x="115496884" y="109156424"/>
            <a:chExt cx="1004089" cy="1000901"/>
          </a:xfrm>
        </p:grpSpPr>
        <p:sp>
          <p:nvSpPr>
            <p:cNvPr id="19" name="Oval 41">
              <a:extLst>
                <a:ext uri="{FF2B5EF4-FFF2-40B4-BE49-F238E27FC236}">
                  <a16:creationId xmlns:a16="http://schemas.microsoft.com/office/drawing/2014/main" id="{599BCA8A-764C-41A2-AE53-679D339C1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96884" y="109156424"/>
              <a:ext cx="1004089" cy="1000901"/>
            </a:xfrm>
            <a:prstGeom prst="ellipse">
              <a:avLst/>
            </a:pr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2">
              <a:extLst>
                <a:ext uri="{FF2B5EF4-FFF2-40B4-BE49-F238E27FC236}">
                  <a16:creationId xmlns:a16="http://schemas.microsoft.com/office/drawing/2014/main" id="{5F38E27A-00EE-4F9E-8F3C-A74EDBECF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07265" y="109309428"/>
              <a:ext cx="787333" cy="841522"/>
            </a:xfrm>
            <a:custGeom>
              <a:avLst/>
              <a:gdLst>
                <a:gd name="T0" fmla="*/ 147 w 247"/>
                <a:gd name="T1" fmla="*/ 27 h 264"/>
                <a:gd name="T2" fmla="*/ 134 w 247"/>
                <a:gd name="T3" fmla="*/ 22 h 264"/>
                <a:gd name="T4" fmla="*/ 122 w 247"/>
                <a:gd name="T5" fmla="*/ 10 h 264"/>
                <a:gd name="T6" fmla="*/ 121 w 247"/>
                <a:gd name="T7" fmla="*/ 9 h 264"/>
                <a:gd name="T8" fmla="*/ 120 w 247"/>
                <a:gd name="T9" fmla="*/ 8 h 264"/>
                <a:gd name="T10" fmla="*/ 119 w 247"/>
                <a:gd name="T11" fmla="*/ 7 h 264"/>
                <a:gd name="T12" fmla="*/ 119 w 247"/>
                <a:gd name="T13" fmla="*/ 7 h 264"/>
                <a:gd name="T14" fmla="*/ 118 w 247"/>
                <a:gd name="T15" fmla="*/ 6 h 264"/>
                <a:gd name="T16" fmla="*/ 117 w 247"/>
                <a:gd name="T17" fmla="*/ 5 h 264"/>
                <a:gd name="T18" fmla="*/ 116 w 247"/>
                <a:gd name="T19" fmla="*/ 4 h 264"/>
                <a:gd name="T20" fmla="*/ 115 w 247"/>
                <a:gd name="T21" fmla="*/ 4 h 264"/>
                <a:gd name="T22" fmla="*/ 114 w 247"/>
                <a:gd name="T23" fmla="*/ 3 h 264"/>
                <a:gd name="T24" fmla="*/ 114 w 247"/>
                <a:gd name="T25" fmla="*/ 3 h 264"/>
                <a:gd name="T26" fmla="*/ 112 w 247"/>
                <a:gd name="T27" fmla="*/ 2 h 264"/>
                <a:gd name="T28" fmla="*/ 112 w 247"/>
                <a:gd name="T29" fmla="*/ 2 h 264"/>
                <a:gd name="T30" fmla="*/ 110 w 247"/>
                <a:gd name="T31" fmla="*/ 1 h 264"/>
                <a:gd name="T32" fmla="*/ 109 w 247"/>
                <a:gd name="T33" fmla="*/ 1 h 264"/>
                <a:gd name="T34" fmla="*/ 107 w 247"/>
                <a:gd name="T35" fmla="*/ 0 h 264"/>
                <a:gd name="T36" fmla="*/ 107 w 247"/>
                <a:gd name="T37" fmla="*/ 0 h 264"/>
                <a:gd name="T38" fmla="*/ 101 w 247"/>
                <a:gd name="T39" fmla="*/ 0 h 264"/>
                <a:gd name="T40" fmla="*/ 75 w 247"/>
                <a:gd name="T41" fmla="*/ 25 h 264"/>
                <a:gd name="T42" fmla="*/ 76 w 247"/>
                <a:gd name="T43" fmla="*/ 28 h 264"/>
                <a:gd name="T44" fmla="*/ 19 w 247"/>
                <a:gd name="T45" fmla="*/ 88 h 264"/>
                <a:gd name="T46" fmla="*/ 19 w 247"/>
                <a:gd name="T47" fmla="*/ 94 h 264"/>
                <a:gd name="T48" fmla="*/ 0 w 247"/>
                <a:gd name="T49" fmla="*/ 133 h 264"/>
                <a:gd name="T50" fmla="*/ 0 w 247"/>
                <a:gd name="T51" fmla="*/ 133 h 264"/>
                <a:gd name="T52" fmla="*/ 0 w 247"/>
                <a:gd name="T53" fmla="*/ 133 h 264"/>
                <a:gd name="T54" fmla="*/ 0 w 247"/>
                <a:gd name="T55" fmla="*/ 133 h 264"/>
                <a:gd name="T56" fmla="*/ 0 w 247"/>
                <a:gd name="T57" fmla="*/ 133 h 264"/>
                <a:gd name="T58" fmla="*/ 21 w 247"/>
                <a:gd name="T59" fmla="*/ 154 h 264"/>
                <a:gd name="T60" fmla="*/ 24 w 247"/>
                <a:gd name="T61" fmla="*/ 158 h 264"/>
                <a:gd name="T62" fmla="*/ 24 w 247"/>
                <a:gd name="T63" fmla="*/ 160 h 264"/>
                <a:gd name="T64" fmla="*/ 31 w 247"/>
                <a:gd name="T65" fmla="*/ 177 h 264"/>
                <a:gd name="T66" fmla="*/ 31 w 247"/>
                <a:gd name="T67" fmla="*/ 177 h 264"/>
                <a:gd name="T68" fmla="*/ 118 w 247"/>
                <a:gd name="T69" fmla="*/ 264 h 264"/>
                <a:gd name="T70" fmla="*/ 247 w 247"/>
                <a:gd name="T71" fmla="*/ 128 h 264"/>
                <a:gd name="T72" fmla="*/ 147 w 247"/>
                <a:gd name="T73" fmla="*/ 2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7" h="264">
                  <a:moveTo>
                    <a:pt x="147" y="27"/>
                  </a:moveTo>
                  <a:cubicBezTo>
                    <a:pt x="143" y="24"/>
                    <a:pt x="139" y="22"/>
                    <a:pt x="134" y="22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1" y="9"/>
                    <a:pt x="120" y="8"/>
                    <a:pt x="120" y="8"/>
                  </a:cubicBezTo>
                  <a:cubicBezTo>
                    <a:pt x="120" y="8"/>
                    <a:pt x="120" y="7"/>
                    <a:pt x="119" y="7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7" y="5"/>
                    <a:pt x="116" y="4"/>
                    <a:pt x="116" y="4"/>
                  </a:cubicBezTo>
                  <a:cubicBezTo>
                    <a:pt x="116" y="4"/>
                    <a:pt x="115" y="4"/>
                    <a:pt x="115" y="4"/>
                  </a:cubicBezTo>
                  <a:cubicBezTo>
                    <a:pt x="115" y="4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3" y="2"/>
                    <a:pt x="112" y="2"/>
                    <a:pt x="112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1" y="1"/>
                    <a:pt x="110" y="1"/>
                    <a:pt x="110" y="1"/>
                  </a:cubicBezTo>
                  <a:cubicBezTo>
                    <a:pt x="110" y="1"/>
                    <a:pt x="110" y="1"/>
                    <a:pt x="109" y="1"/>
                  </a:cubicBezTo>
                  <a:cubicBezTo>
                    <a:pt x="109" y="1"/>
                    <a:pt x="108" y="1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5" y="0"/>
                    <a:pt x="103" y="0"/>
                    <a:pt x="101" y="0"/>
                  </a:cubicBezTo>
                  <a:cubicBezTo>
                    <a:pt x="87" y="0"/>
                    <a:pt x="75" y="11"/>
                    <a:pt x="75" y="25"/>
                  </a:cubicBezTo>
                  <a:cubicBezTo>
                    <a:pt x="75" y="26"/>
                    <a:pt x="76" y="27"/>
                    <a:pt x="76" y="28"/>
                  </a:cubicBezTo>
                  <a:cubicBezTo>
                    <a:pt x="44" y="30"/>
                    <a:pt x="19" y="56"/>
                    <a:pt x="19" y="88"/>
                  </a:cubicBezTo>
                  <a:cubicBezTo>
                    <a:pt x="19" y="94"/>
                    <a:pt x="19" y="94"/>
                    <a:pt x="19" y="94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1" y="154"/>
                    <a:pt x="21" y="154"/>
                    <a:pt x="21" y="154"/>
                  </a:cubicBezTo>
                  <a:cubicBezTo>
                    <a:pt x="21" y="156"/>
                    <a:pt x="23" y="157"/>
                    <a:pt x="24" y="158"/>
                  </a:cubicBezTo>
                  <a:cubicBezTo>
                    <a:pt x="24" y="160"/>
                    <a:pt x="24" y="160"/>
                    <a:pt x="24" y="160"/>
                  </a:cubicBezTo>
                  <a:cubicBezTo>
                    <a:pt x="24" y="167"/>
                    <a:pt x="27" y="173"/>
                    <a:pt x="31" y="177"/>
                  </a:cubicBezTo>
                  <a:cubicBezTo>
                    <a:pt x="31" y="177"/>
                    <a:pt x="31" y="177"/>
                    <a:pt x="31" y="177"/>
                  </a:cubicBezTo>
                  <a:cubicBezTo>
                    <a:pt x="118" y="264"/>
                    <a:pt x="118" y="264"/>
                    <a:pt x="118" y="264"/>
                  </a:cubicBezTo>
                  <a:cubicBezTo>
                    <a:pt x="186" y="252"/>
                    <a:pt x="239" y="197"/>
                    <a:pt x="247" y="128"/>
                  </a:cubicBezTo>
                  <a:cubicBezTo>
                    <a:pt x="147" y="27"/>
                    <a:pt x="147" y="27"/>
                    <a:pt x="147" y="27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3">
              <a:extLst>
                <a:ext uri="{FF2B5EF4-FFF2-40B4-BE49-F238E27FC236}">
                  <a16:creationId xmlns:a16="http://schemas.microsoft.com/office/drawing/2014/main" id="{03EE47DD-5B7E-4E92-BB13-119ABF423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07265" y="109398680"/>
              <a:ext cx="446261" cy="497263"/>
            </a:xfrm>
            <a:custGeom>
              <a:avLst/>
              <a:gdLst>
                <a:gd name="T0" fmla="*/ 79 w 140"/>
                <a:gd name="T1" fmla="*/ 0 h 156"/>
                <a:gd name="T2" fmla="*/ 19 w 140"/>
                <a:gd name="T3" fmla="*/ 60 h 156"/>
                <a:gd name="T4" fmla="*/ 19 w 140"/>
                <a:gd name="T5" fmla="*/ 66 h 156"/>
                <a:gd name="T6" fmla="*/ 0 w 140"/>
                <a:gd name="T7" fmla="*/ 105 h 156"/>
                <a:gd name="T8" fmla="*/ 20 w 140"/>
                <a:gd name="T9" fmla="*/ 105 h 156"/>
                <a:gd name="T10" fmla="*/ 22 w 140"/>
                <a:gd name="T11" fmla="*/ 113 h 156"/>
                <a:gd name="T12" fmla="*/ 20 w 140"/>
                <a:gd name="T13" fmla="*/ 117 h 156"/>
                <a:gd name="T14" fmla="*/ 22 w 140"/>
                <a:gd name="T15" fmla="*/ 122 h 156"/>
                <a:gd name="T16" fmla="*/ 21 w 140"/>
                <a:gd name="T17" fmla="*/ 125 h 156"/>
                <a:gd name="T18" fmla="*/ 24 w 140"/>
                <a:gd name="T19" fmla="*/ 130 h 156"/>
                <a:gd name="T20" fmla="*/ 24 w 140"/>
                <a:gd name="T21" fmla="*/ 132 h 156"/>
                <a:gd name="T22" fmla="*/ 47 w 140"/>
                <a:gd name="T23" fmla="*/ 156 h 156"/>
                <a:gd name="T24" fmla="*/ 79 w 140"/>
                <a:gd name="T25" fmla="*/ 156 h 156"/>
                <a:gd name="T26" fmla="*/ 79 w 140"/>
                <a:gd name="T27" fmla="*/ 156 h 156"/>
                <a:gd name="T28" fmla="*/ 80 w 140"/>
                <a:gd name="T29" fmla="*/ 156 h 156"/>
                <a:gd name="T30" fmla="*/ 81 w 140"/>
                <a:gd name="T31" fmla="*/ 156 h 156"/>
                <a:gd name="T32" fmla="*/ 140 w 140"/>
                <a:gd name="T33" fmla="*/ 156 h 156"/>
                <a:gd name="T34" fmla="*/ 140 w 140"/>
                <a:gd name="T35" fmla="*/ 95 h 156"/>
                <a:gd name="T36" fmla="*/ 140 w 140"/>
                <a:gd name="T37" fmla="*/ 60 h 156"/>
                <a:gd name="T38" fmla="*/ 79 w 140"/>
                <a:gd name="T3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0" h="156">
                  <a:moveTo>
                    <a:pt x="79" y="0"/>
                  </a:moveTo>
                  <a:cubicBezTo>
                    <a:pt x="46" y="0"/>
                    <a:pt x="19" y="27"/>
                    <a:pt x="19" y="60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8"/>
                    <a:pt x="21" y="111"/>
                    <a:pt x="22" y="113"/>
                  </a:cubicBezTo>
                  <a:cubicBezTo>
                    <a:pt x="21" y="114"/>
                    <a:pt x="20" y="116"/>
                    <a:pt x="20" y="117"/>
                  </a:cubicBezTo>
                  <a:cubicBezTo>
                    <a:pt x="20" y="119"/>
                    <a:pt x="21" y="120"/>
                    <a:pt x="22" y="122"/>
                  </a:cubicBezTo>
                  <a:cubicBezTo>
                    <a:pt x="21" y="123"/>
                    <a:pt x="21" y="124"/>
                    <a:pt x="21" y="125"/>
                  </a:cubicBezTo>
                  <a:cubicBezTo>
                    <a:pt x="21" y="127"/>
                    <a:pt x="22" y="129"/>
                    <a:pt x="24" y="130"/>
                  </a:cubicBezTo>
                  <a:cubicBezTo>
                    <a:pt x="24" y="132"/>
                    <a:pt x="24" y="132"/>
                    <a:pt x="24" y="132"/>
                  </a:cubicBezTo>
                  <a:cubicBezTo>
                    <a:pt x="24" y="145"/>
                    <a:pt x="35" y="156"/>
                    <a:pt x="47" y="156"/>
                  </a:cubicBezTo>
                  <a:cubicBezTo>
                    <a:pt x="79" y="156"/>
                    <a:pt x="79" y="156"/>
                    <a:pt x="79" y="156"/>
                  </a:cubicBezTo>
                  <a:cubicBezTo>
                    <a:pt x="79" y="156"/>
                    <a:pt x="79" y="156"/>
                    <a:pt x="79" y="156"/>
                  </a:cubicBezTo>
                  <a:cubicBezTo>
                    <a:pt x="79" y="156"/>
                    <a:pt x="80" y="156"/>
                    <a:pt x="80" y="156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140" y="156"/>
                    <a:pt x="140" y="156"/>
                    <a:pt x="140" y="156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40" y="27"/>
                    <a:pt x="113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44">
              <a:extLst>
                <a:ext uri="{FF2B5EF4-FFF2-40B4-BE49-F238E27FC236}">
                  <a16:creationId xmlns:a16="http://schemas.microsoft.com/office/drawing/2014/main" id="{115C163D-044E-404D-8AAE-C2AC01B8B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12455" y="109672812"/>
              <a:ext cx="102003" cy="105190"/>
            </a:xfrm>
            <a:prstGeom prst="ellipse">
              <a:avLst/>
            </a:pr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45">
              <a:extLst>
                <a:ext uri="{FF2B5EF4-FFF2-40B4-BE49-F238E27FC236}">
                  <a16:creationId xmlns:a16="http://schemas.microsoft.com/office/drawing/2014/main" id="{90135645-C306-4A42-8F3F-8B696EBC2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12455" y="109599498"/>
              <a:ext cx="22313" cy="22313"/>
            </a:xfrm>
            <a:prstGeom prst="ellipse">
              <a:avLst/>
            </a:pr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6">
              <a:extLst>
                <a:ext uri="{FF2B5EF4-FFF2-40B4-BE49-F238E27FC236}">
                  <a16:creationId xmlns:a16="http://schemas.microsoft.com/office/drawing/2014/main" id="{566F1B0E-6529-4EC7-8A80-541AB85AE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82582" y="109309428"/>
              <a:ext cx="312383" cy="197630"/>
            </a:xfrm>
            <a:custGeom>
              <a:avLst/>
              <a:gdLst>
                <a:gd name="T0" fmla="*/ 78 w 98"/>
                <a:gd name="T1" fmla="*/ 22 h 62"/>
                <a:gd name="T2" fmla="*/ 72 w 98"/>
                <a:gd name="T3" fmla="*/ 23 h 62"/>
                <a:gd name="T4" fmla="*/ 46 w 98"/>
                <a:gd name="T5" fmla="*/ 0 h 62"/>
                <a:gd name="T6" fmla="*/ 20 w 98"/>
                <a:gd name="T7" fmla="*/ 25 h 62"/>
                <a:gd name="T8" fmla="*/ 21 w 98"/>
                <a:gd name="T9" fmla="*/ 30 h 62"/>
                <a:gd name="T10" fmla="*/ 16 w 98"/>
                <a:gd name="T11" fmla="*/ 30 h 62"/>
                <a:gd name="T12" fmla="*/ 0 w 98"/>
                <a:gd name="T13" fmla="*/ 46 h 62"/>
                <a:gd name="T14" fmla="*/ 16 w 98"/>
                <a:gd name="T15" fmla="*/ 62 h 62"/>
                <a:gd name="T16" fmla="*/ 80 w 98"/>
                <a:gd name="T17" fmla="*/ 62 h 62"/>
                <a:gd name="T18" fmla="*/ 91 w 98"/>
                <a:gd name="T19" fmla="*/ 57 h 62"/>
                <a:gd name="T20" fmla="*/ 98 w 98"/>
                <a:gd name="T21" fmla="*/ 42 h 62"/>
                <a:gd name="T22" fmla="*/ 78 w 98"/>
                <a:gd name="T23" fmla="*/ 2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62">
                  <a:moveTo>
                    <a:pt x="78" y="22"/>
                  </a:moveTo>
                  <a:cubicBezTo>
                    <a:pt x="76" y="22"/>
                    <a:pt x="74" y="22"/>
                    <a:pt x="72" y="23"/>
                  </a:cubicBezTo>
                  <a:cubicBezTo>
                    <a:pt x="70" y="10"/>
                    <a:pt x="59" y="0"/>
                    <a:pt x="46" y="0"/>
                  </a:cubicBezTo>
                  <a:cubicBezTo>
                    <a:pt x="32" y="0"/>
                    <a:pt x="20" y="11"/>
                    <a:pt x="20" y="25"/>
                  </a:cubicBezTo>
                  <a:cubicBezTo>
                    <a:pt x="20" y="27"/>
                    <a:pt x="21" y="29"/>
                    <a:pt x="21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7" y="30"/>
                    <a:pt x="0" y="37"/>
                    <a:pt x="0" y="46"/>
                  </a:cubicBezTo>
                  <a:cubicBezTo>
                    <a:pt x="0" y="55"/>
                    <a:pt x="7" y="62"/>
                    <a:pt x="16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4" y="62"/>
                    <a:pt x="88" y="60"/>
                    <a:pt x="91" y="57"/>
                  </a:cubicBezTo>
                  <a:cubicBezTo>
                    <a:pt x="95" y="53"/>
                    <a:pt x="98" y="48"/>
                    <a:pt x="98" y="42"/>
                  </a:cubicBezTo>
                  <a:cubicBezTo>
                    <a:pt x="98" y="31"/>
                    <a:pt x="89" y="22"/>
                    <a:pt x="78" y="22"/>
                  </a:cubicBezTo>
                  <a:close/>
                </a:path>
              </a:pathLst>
            </a:custGeom>
            <a:solidFill>
              <a:srgbClr val="5BB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7">
              <a:extLst>
                <a:ext uri="{FF2B5EF4-FFF2-40B4-BE49-F238E27FC236}">
                  <a16:creationId xmlns:a16="http://schemas.microsoft.com/office/drawing/2014/main" id="{8A0F7688-7CA6-478E-8F67-F7D0E93CB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35586" y="109309428"/>
              <a:ext cx="159379" cy="197630"/>
            </a:xfrm>
            <a:custGeom>
              <a:avLst/>
              <a:gdLst>
                <a:gd name="T0" fmla="*/ 30 w 50"/>
                <a:gd name="T1" fmla="*/ 22 h 62"/>
                <a:gd name="T2" fmla="*/ 24 w 50"/>
                <a:gd name="T3" fmla="*/ 23 h 62"/>
                <a:gd name="T4" fmla="*/ 0 w 50"/>
                <a:gd name="T5" fmla="*/ 0 h 62"/>
                <a:gd name="T6" fmla="*/ 0 w 50"/>
                <a:gd name="T7" fmla="*/ 62 h 62"/>
                <a:gd name="T8" fmla="*/ 32 w 50"/>
                <a:gd name="T9" fmla="*/ 62 h 62"/>
                <a:gd name="T10" fmla="*/ 43 w 50"/>
                <a:gd name="T11" fmla="*/ 57 h 62"/>
                <a:gd name="T12" fmla="*/ 50 w 50"/>
                <a:gd name="T13" fmla="*/ 42 h 62"/>
                <a:gd name="T14" fmla="*/ 30 w 50"/>
                <a:gd name="T15" fmla="*/ 2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62">
                  <a:moveTo>
                    <a:pt x="30" y="22"/>
                  </a:moveTo>
                  <a:cubicBezTo>
                    <a:pt x="28" y="22"/>
                    <a:pt x="26" y="22"/>
                    <a:pt x="24" y="23"/>
                  </a:cubicBezTo>
                  <a:cubicBezTo>
                    <a:pt x="22" y="10"/>
                    <a:pt x="12" y="0"/>
                    <a:pt x="0" y="0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6" y="62"/>
                    <a:pt x="40" y="60"/>
                    <a:pt x="43" y="57"/>
                  </a:cubicBezTo>
                  <a:cubicBezTo>
                    <a:pt x="47" y="53"/>
                    <a:pt x="50" y="48"/>
                    <a:pt x="50" y="42"/>
                  </a:cubicBezTo>
                  <a:cubicBezTo>
                    <a:pt x="50" y="31"/>
                    <a:pt x="41" y="22"/>
                    <a:pt x="30" y="22"/>
                  </a:cubicBez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8">
              <a:extLst>
                <a:ext uri="{FF2B5EF4-FFF2-40B4-BE49-F238E27FC236}">
                  <a16:creationId xmlns:a16="http://schemas.microsoft.com/office/drawing/2014/main" id="{F11D49FA-9096-4C15-9C82-3C905FFFB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1397" y="109462432"/>
              <a:ext cx="124315" cy="165754"/>
            </a:xfrm>
            <a:custGeom>
              <a:avLst/>
              <a:gdLst>
                <a:gd name="T0" fmla="*/ 105190 w 124315"/>
                <a:gd name="T1" fmla="*/ 0 h 165754"/>
                <a:gd name="T2" fmla="*/ 66939 w 124315"/>
                <a:gd name="T3" fmla="*/ 57376 h 165754"/>
                <a:gd name="T4" fmla="*/ 124315 w 124315"/>
                <a:gd name="T5" fmla="*/ 57376 h 165754"/>
                <a:gd name="T6" fmla="*/ 66939 w 124315"/>
                <a:gd name="T7" fmla="*/ 165754 h 165754"/>
                <a:gd name="T8" fmla="*/ 66939 w 124315"/>
                <a:gd name="T9" fmla="*/ 98815 h 165754"/>
                <a:gd name="T10" fmla="*/ 0 w 124315"/>
                <a:gd name="T11" fmla="*/ 98815 h 165754"/>
                <a:gd name="T12" fmla="*/ 38251 w 124315"/>
                <a:gd name="T13" fmla="*/ 0 h 165754"/>
                <a:gd name="T14" fmla="*/ 105190 w 124315"/>
                <a:gd name="T15" fmla="*/ 0 h 165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315" h="165754">
                  <a:moveTo>
                    <a:pt x="105190" y="0"/>
                  </a:moveTo>
                  <a:lnTo>
                    <a:pt x="66939" y="57376"/>
                  </a:lnTo>
                  <a:lnTo>
                    <a:pt x="124315" y="57376"/>
                  </a:lnTo>
                  <a:lnTo>
                    <a:pt x="66939" y="165754"/>
                  </a:lnTo>
                  <a:lnTo>
                    <a:pt x="66939" y="98815"/>
                  </a:lnTo>
                  <a:lnTo>
                    <a:pt x="0" y="98815"/>
                  </a:lnTo>
                  <a:lnTo>
                    <a:pt x="38251" y="0"/>
                  </a:lnTo>
                  <a:lnTo>
                    <a:pt x="105190" y="0"/>
                  </a:lnTo>
                  <a:close/>
                </a:path>
              </a:pathLst>
            </a:cu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9">
              <a:extLst>
                <a:ext uri="{FF2B5EF4-FFF2-40B4-BE49-F238E27FC236}">
                  <a16:creationId xmlns:a16="http://schemas.microsoft.com/office/drawing/2014/main" id="{4CD4800A-363A-4309-B983-25D723C92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1397" y="109462432"/>
              <a:ext cx="124315" cy="165754"/>
            </a:xfrm>
            <a:custGeom>
              <a:avLst/>
              <a:gdLst>
                <a:gd name="T0" fmla="*/ 105190 w 124315"/>
                <a:gd name="T1" fmla="*/ 0 h 165754"/>
                <a:gd name="T2" fmla="*/ 66939 w 124315"/>
                <a:gd name="T3" fmla="*/ 57376 h 165754"/>
                <a:gd name="T4" fmla="*/ 124315 w 124315"/>
                <a:gd name="T5" fmla="*/ 57376 h 165754"/>
                <a:gd name="T6" fmla="*/ 66939 w 124315"/>
                <a:gd name="T7" fmla="*/ 165754 h 165754"/>
                <a:gd name="T8" fmla="*/ 66939 w 124315"/>
                <a:gd name="T9" fmla="*/ 98815 h 165754"/>
                <a:gd name="T10" fmla="*/ 0 w 124315"/>
                <a:gd name="T11" fmla="*/ 98815 h 165754"/>
                <a:gd name="T12" fmla="*/ 38251 w 124315"/>
                <a:gd name="T13" fmla="*/ 0 h 165754"/>
                <a:gd name="T14" fmla="*/ 105190 w 124315"/>
                <a:gd name="T15" fmla="*/ 0 h 165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315" h="165754">
                  <a:moveTo>
                    <a:pt x="105190" y="0"/>
                  </a:moveTo>
                  <a:lnTo>
                    <a:pt x="66939" y="57376"/>
                  </a:lnTo>
                  <a:lnTo>
                    <a:pt x="124315" y="57376"/>
                  </a:lnTo>
                  <a:lnTo>
                    <a:pt x="66939" y="165754"/>
                  </a:lnTo>
                  <a:lnTo>
                    <a:pt x="66939" y="98815"/>
                  </a:lnTo>
                  <a:lnTo>
                    <a:pt x="0" y="98815"/>
                  </a:lnTo>
                  <a:lnTo>
                    <a:pt x="38251" y="0"/>
                  </a:lnTo>
                  <a:lnTo>
                    <a:pt x="105190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0">
              <a:extLst>
                <a:ext uri="{FF2B5EF4-FFF2-40B4-BE49-F238E27FC236}">
                  <a16:creationId xmlns:a16="http://schemas.microsoft.com/office/drawing/2014/main" id="{C9D72DD0-C7CD-44B9-BA17-D73850EB3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10085" y="109462432"/>
              <a:ext cx="95627" cy="165754"/>
            </a:xfrm>
            <a:custGeom>
              <a:avLst/>
              <a:gdLst>
                <a:gd name="T0" fmla="*/ 76502 w 95627"/>
                <a:gd name="T1" fmla="*/ 0 h 165754"/>
                <a:gd name="T2" fmla="*/ 38251 w 95627"/>
                <a:gd name="T3" fmla="*/ 57376 h 165754"/>
                <a:gd name="T4" fmla="*/ 95627 w 95627"/>
                <a:gd name="T5" fmla="*/ 57376 h 165754"/>
                <a:gd name="T6" fmla="*/ 38251 w 95627"/>
                <a:gd name="T7" fmla="*/ 165754 h 165754"/>
                <a:gd name="T8" fmla="*/ 63752 w 95627"/>
                <a:gd name="T9" fmla="*/ 79689 h 165754"/>
                <a:gd name="T10" fmla="*/ 0 w 95627"/>
                <a:gd name="T11" fmla="*/ 79689 h 165754"/>
                <a:gd name="T12" fmla="*/ 35063 w 95627"/>
                <a:gd name="T13" fmla="*/ 0 h 165754"/>
                <a:gd name="T14" fmla="*/ 76502 w 95627"/>
                <a:gd name="T15" fmla="*/ 0 h 165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627" h="165754">
                  <a:moveTo>
                    <a:pt x="76502" y="0"/>
                  </a:moveTo>
                  <a:lnTo>
                    <a:pt x="38251" y="57376"/>
                  </a:lnTo>
                  <a:lnTo>
                    <a:pt x="95627" y="57376"/>
                  </a:lnTo>
                  <a:lnTo>
                    <a:pt x="38251" y="165754"/>
                  </a:lnTo>
                  <a:lnTo>
                    <a:pt x="63752" y="79689"/>
                  </a:lnTo>
                  <a:lnTo>
                    <a:pt x="0" y="79689"/>
                  </a:lnTo>
                  <a:lnTo>
                    <a:pt x="35063" y="0"/>
                  </a:lnTo>
                  <a:lnTo>
                    <a:pt x="76502" y="0"/>
                  </a:ln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1">
              <a:extLst>
                <a:ext uri="{FF2B5EF4-FFF2-40B4-BE49-F238E27FC236}">
                  <a16:creationId xmlns:a16="http://schemas.microsoft.com/office/drawing/2014/main" id="{FC21B719-6DC8-466A-A9CF-54DCEB446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10085" y="109462432"/>
              <a:ext cx="95627" cy="165754"/>
            </a:xfrm>
            <a:custGeom>
              <a:avLst/>
              <a:gdLst>
                <a:gd name="T0" fmla="*/ 76502 w 95627"/>
                <a:gd name="T1" fmla="*/ 0 h 165754"/>
                <a:gd name="T2" fmla="*/ 38251 w 95627"/>
                <a:gd name="T3" fmla="*/ 57376 h 165754"/>
                <a:gd name="T4" fmla="*/ 95627 w 95627"/>
                <a:gd name="T5" fmla="*/ 57376 h 165754"/>
                <a:gd name="T6" fmla="*/ 38251 w 95627"/>
                <a:gd name="T7" fmla="*/ 165754 h 165754"/>
                <a:gd name="T8" fmla="*/ 63752 w 95627"/>
                <a:gd name="T9" fmla="*/ 79689 h 165754"/>
                <a:gd name="T10" fmla="*/ 0 w 95627"/>
                <a:gd name="T11" fmla="*/ 79689 h 165754"/>
                <a:gd name="T12" fmla="*/ 35063 w 95627"/>
                <a:gd name="T13" fmla="*/ 0 h 165754"/>
                <a:gd name="T14" fmla="*/ 76502 w 95627"/>
                <a:gd name="T15" fmla="*/ 0 h 165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627" h="165754">
                  <a:moveTo>
                    <a:pt x="76502" y="0"/>
                  </a:moveTo>
                  <a:lnTo>
                    <a:pt x="38251" y="57376"/>
                  </a:lnTo>
                  <a:lnTo>
                    <a:pt x="95627" y="57376"/>
                  </a:lnTo>
                  <a:lnTo>
                    <a:pt x="38251" y="165754"/>
                  </a:lnTo>
                  <a:lnTo>
                    <a:pt x="63752" y="79689"/>
                  </a:lnTo>
                  <a:lnTo>
                    <a:pt x="0" y="79689"/>
                  </a:lnTo>
                  <a:lnTo>
                    <a:pt x="35063" y="0"/>
                  </a:lnTo>
                  <a:lnTo>
                    <a:pt x="76502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" name="Group 52">
            <a:extLst>
              <a:ext uri="{FF2B5EF4-FFF2-40B4-BE49-F238E27FC236}">
                <a16:creationId xmlns:a16="http://schemas.microsoft.com/office/drawing/2014/main" id="{F3E4001F-F71E-4238-B9DE-E552CF97089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251930" y="3863842"/>
            <a:ext cx="922463" cy="921021"/>
            <a:chOff x="112931664" y="109153230"/>
            <a:chExt cx="1016763" cy="1013575"/>
          </a:xfrm>
        </p:grpSpPr>
        <p:sp>
          <p:nvSpPr>
            <p:cNvPr id="31" name="Oval 53">
              <a:extLst>
                <a:ext uri="{FF2B5EF4-FFF2-40B4-BE49-F238E27FC236}">
                  <a16:creationId xmlns:a16="http://schemas.microsoft.com/office/drawing/2014/main" id="{061D167F-52AC-4038-8E0A-631F28DF3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31664" y="109153230"/>
              <a:ext cx="1016763" cy="1013575"/>
            </a:xfrm>
            <a:prstGeom prst="ellipse">
              <a:avLst/>
            </a:pr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4">
              <a:extLst>
                <a:ext uri="{FF2B5EF4-FFF2-40B4-BE49-F238E27FC236}">
                  <a16:creationId xmlns:a16="http://schemas.microsoft.com/office/drawing/2014/main" id="{31E411C0-67C6-468D-BDF9-FE5B528D2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430529"/>
              <a:ext cx="656593" cy="726714"/>
            </a:xfrm>
            <a:custGeom>
              <a:avLst/>
              <a:gdLst>
                <a:gd name="T0" fmla="*/ 87 w 206"/>
                <a:gd name="T1" fmla="*/ 228 h 228"/>
                <a:gd name="T2" fmla="*/ 206 w 206"/>
                <a:gd name="T3" fmla="*/ 127 h 228"/>
                <a:gd name="T4" fmla="*/ 101 w 206"/>
                <a:gd name="T5" fmla="*/ 22 h 228"/>
                <a:gd name="T6" fmla="*/ 56 w 206"/>
                <a:gd name="T7" fmla="*/ 0 h 228"/>
                <a:gd name="T8" fmla="*/ 0 w 206"/>
                <a:gd name="T9" fmla="*/ 57 h 228"/>
                <a:gd name="T10" fmla="*/ 23 w 206"/>
                <a:gd name="T11" fmla="*/ 112 h 228"/>
                <a:gd name="T12" fmla="*/ 27 w 206"/>
                <a:gd name="T13" fmla="*/ 136 h 228"/>
                <a:gd name="T14" fmla="*/ 26 w 206"/>
                <a:gd name="T15" fmla="*/ 136 h 228"/>
                <a:gd name="T16" fmla="*/ 24 w 206"/>
                <a:gd name="T17" fmla="*/ 139 h 228"/>
                <a:gd name="T18" fmla="*/ 24 w 206"/>
                <a:gd name="T19" fmla="*/ 141 h 228"/>
                <a:gd name="T20" fmla="*/ 24 w 206"/>
                <a:gd name="T21" fmla="*/ 141 h 228"/>
                <a:gd name="T22" fmla="*/ 28 w 206"/>
                <a:gd name="T23" fmla="*/ 145 h 228"/>
                <a:gd name="T24" fmla="*/ 28 w 206"/>
                <a:gd name="T25" fmla="*/ 146 h 228"/>
                <a:gd name="T26" fmla="*/ 26 w 206"/>
                <a:gd name="T27" fmla="*/ 146 h 228"/>
                <a:gd name="T28" fmla="*/ 24 w 206"/>
                <a:gd name="T29" fmla="*/ 149 h 228"/>
                <a:gd name="T30" fmla="*/ 24 w 206"/>
                <a:gd name="T31" fmla="*/ 151 h 228"/>
                <a:gd name="T32" fmla="*/ 24 w 206"/>
                <a:gd name="T33" fmla="*/ 151 h 228"/>
                <a:gd name="T34" fmla="*/ 28 w 206"/>
                <a:gd name="T35" fmla="*/ 154 h 228"/>
                <a:gd name="T36" fmla="*/ 28 w 206"/>
                <a:gd name="T37" fmla="*/ 156 h 228"/>
                <a:gd name="T38" fmla="*/ 26 w 206"/>
                <a:gd name="T39" fmla="*/ 156 h 228"/>
                <a:gd name="T40" fmla="*/ 24 w 206"/>
                <a:gd name="T41" fmla="*/ 159 h 228"/>
                <a:gd name="T42" fmla="*/ 25 w 206"/>
                <a:gd name="T43" fmla="*/ 161 h 228"/>
                <a:gd name="T44" fmla="*/ 25 w 206"/>
                <a:gd name="T45" fmla="*/ 161 h 228"/>
                <a:gd name="T46" fmla="*/ 28 w 206"/>
                <a:gd name="T47" fmla="*/ 164 h 228"/>
                <a:gd name="T48" fmla="*/ 28 w 206"/>
                <a:gd name="T49" fmla="*/ 166 h 228"/>
                <a:gd name="T50" fmla="*/ 30 w 206"/>
                <a:gd name="T51" fmla="*/ 169 h 228"/>
                <a:gd name="T52" fmla="*/ 31 w 206"/>
                <a:gd name="T53" fmla="*/ 171 h 228"/>
                <a:gd name="T54" fmla="*/ 31 w 206"/>
                <a:gd name="T55" fmla="*/ 172 h 228"/>
                <a:gd name="T56" fmla="*/ 87 w 206"/>
                <a:gd name="T5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6" h="228">
                  <a:moveTo>
                    <a:pt x="87" y="228"/>
                  </a:moveTo>
                  <a:cubicBezTo>
                    <a:pt x="142" y="217"/>
                    <a:pt x="187" y="178"/>
                    <a:pt x="206" y="127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90" y="9"/>
                    <a:pt x="74" y="0"/>
                    <a:pt x="56" y="0"/>
                  </a:cubicBezTo>
                  <a:cubicBezTo>
                    <a:pt x="25" y="0"/>
                    <a:pt x="0" y="25"/>
                    <a:pt x="0" y="57"/>
                  </a:cubicBezTo>
                  <a:cubicBezTo>
                    <a:pt x="0" y="58"/>
                    <a:pt x="1" y="84"/>
                    <a:pt x="23" y="112"/>
                  </a:cubicBezTo>
                  <a:cubicBezTo>
                    <a:pt x="29" y="120"/>
                    <a:pt x="28" y="136"/>
                    <a:pt x="27" y="136"/>
                  </a:cubicBezTo>
                  <a:cubicBezTo>
                    <a:pt x="26" y="136"/>
                    <a:pt x="26" y="136"/>
                    <a:pt x="26" y="136"/>
                  </a:cubicBezTo>
                  <a:cubicBezTo>
                    <a:pt x="25" y="136"/>
                    <a:pt x="24" y="138"/>
                    <a:pt x="24" y="139"/>
                  </a:cubicBezTo>
                  <a:cubicBezTo>
                    <a:pt x="24" y="140"/>
                    <a:pt x="24" y="141"/>
                    <a:pt x="24" y="141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28" y="146"/>
                    <a:pt x="28" y="146"/>
                    <a:pt x="28" y="146"/>
                  </a:cubicBezTo>
                  <a:cubicBezTo>
                    <a:pt x="26" y="146"/>
                    <a:pt x="26" y="146"/>
                    <a:pt x="26" y="146"/>
                  </a:cubicBezTo>
                  <a:cubicBezTo>
                    <a:pt x="25" y="146"/>
                    <a:pt x="24" y="147"/>
                    <a:pt x="24" y="149"/>
                  </a:cubicBezTo>
                  <a:cubicBezTo>
                    <a:pt x="24" y="150"/>
                    <a:pt x="24" y="151"/>
                    <a:pt x="24" y="151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5" y="156"/>
                    <a:pt x="24" y="157"/>
                    <a:pt x="24" y="159"/>
                  </a:cubicBezTo>
                  <a:cubicBezTo>
                    <a:pt x="24" y="159"/>
                    <a:pt x="24" y="160"/>
                    <a:pt x="25" y="161"/>
                  </a:cubicBezTo>
                  <a:cubicBezTo>
                    <a:pt x="25" y="161"/>
                    <a:pt x="25" y="161"/>
                    <a:pt x="25" y="161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6"/>
                    <a:pt x="28" y="166"/>
                    <a:pt x="28" y="166"/>
                  </a:cubicBezTo>
                  <a:cubicBezTo>
                    <a:pt x="28" y="168"/>
                    <a:pt x="29" y="169"/>
                    <a:pt x="30" y="169"/>
                  </a:cubicBezTo>
                  <a:cubicBezTo>
                    <a:pt x="30" y="170"/>
                    <a:pt x="30" y="171"/>
                    <a:pt x="31" y="171"/>
                  </a:cubicBezTo>
                  <a:cubicBezTo>
                    <a:pt x="31" y="172"/>
                    <a:pt x="31" y="172"/>
                    <a:pt x="31" y="172"/>
                  </a:cubicBezTo>
                  <a:lnTo>
                    <a:pt x="87" y="228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5">
              <a:extLst>
                <a:ext uri="{FF2B5EF4-FFF2-40B4-BE49-F238E27FC236}">
                  <a16:creationId xmlns:a16="http://schemas.microsoft.com/office/drawing/2014/main" id="{9A7BF20A-9399-4562-B86A-29D0C7A41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55581" y="109959628"/>
              <a:ext cx="165742" cy="22312"/>
            </a:xfrm>
            <a:custGeom>
              <a:avLst/>
              <a:gdLst>
                <a:gd name="T0" fmla="*/ 49 w 52"/>
                <a:gd name="T1" fmla="*/ 7 h 7"/>
                <a:gd name="T2" fmla="*/ 4 w 52"/>
                <a:gd name="T3" fmla="*/ 7 h 7"/>
                <a:gd name="T4" fmla="*/ 0 w 52"/>
                <a:gd name="T5" fmla="*/ 3 h 7"/>
                <a:gd name="T6" fmla="*/ 4 w 52"/>
                <a:gd name="T7" fmla="*/ 0 h 7"/>
                <a:gd name="T8" fmla="*/ 49 w 52"/>
                <a:gd name="T9" fmla="*/ 0 h 7"/>
                <a:gd name="T10" fmla="*/ 52 w 52"/>
                <a:gd name="T11" fmla="*/ 3 h 7"/>
                <a:gd name="T12" fmla="*/ 49 w 5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">
                  <a:moveTo>
                    <a:pt x="49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1" y="0"/>
                    <a:pt x="52" y="1"/>
                    <a:pt x="52" y="3"/>
                  </a:cubicBezTo>
                  <a:cubicBezTo>
                    <a:pt x="52" y="5"/>
                    <a:pt x="51" y="7"/>
                    <a:pt x="49" y="7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6">
              <a:extLst>
                <a:ext uri="{FF2B5EF4-FFF2-40B4-BE49-F238E27FC236}">
                  <a16:creationId xmlns:a16="http://schemas.microsoft.com/office/drawing/2014/main" id="{A042E759-CB7D-49EE-AE7F-6025A5E2C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430529"/>
              <a:ext cx="356982" cy="433479"/>
            </a:xfrm>
            <a:custGeom>
              <a:avLst/>
              <a:gdLst>
                <a:gd name="T0" fmla="*/ 0 w 112"/>
                <a:gd name="T1" fmla="*/ 57 h 136"/>
                <a:gd name="T2" fmla="*/ 56 w 112"/>
                <a:gd name="T3" fmla="*/ 0 h 136"/>
                <a:gd name="T4" fmla="*/ 112 w 112"/>
                <a:gd name="T5" fmla="*/ 57 h 136"/>
                <a:gd name="T6" fmla="*/ 90 w 112"/>
                <a:gd name="T7" fmla="*/ 112 h 136"/>
                <a:gd name="T8" fmla="*/ 85 w 112"/>
                <a:gd name="T9" fmla="*/ 136 h 136"/>
                <a:gd name="T10" fmla="*/ 60 w 112"/>
                <a:gd name="T11" fmla="*/ 136 h 136"/>
                <a:gd name="T12" fmla="*/ 52 w 112"/>
                <a:gd name="T13" fmla="*/ 136 h 136"/>
                <a:gd name="T14" fmla="*/ 27 w 112"/>
                <a:gd name="T15" fmla="*/ 136 h 136"/>
                <a:gd name="T16" fmla="*/ 23 w 112"/>
                <a:gd name="T17" fmla="*/ 112 h 136"/>
                <a:gd name="T18" fmla="*/ 0 w 112"/>
                <a:gd name="T19" fmla="*/ 5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36">
                  <a:moveTo>
                    <a:pt x="0" y="57"/>
                  </a:moveTo>
                  <a:cubicBezTo>
                    <a:pt x="0" y="25"/>
                    <a:pt x="25" y="0"/>
                    <a:pt x="56" y="0"/>
                  </a:cubicBezTo>
                  <a:cubicBezTo>
                    <a:pt x="87" y="0"/>
                    <a:pt x="112" y="25"/>
                    <a:pt x="112" y="57"/>
                  </a:cubicBezTo>
                  <a:cubicBezTo>
                    <a:pt x="112" y="58"/>
                    <a:pt x="111" y="84"/>
                    <a:pt x="90" y="112"/>
                  </a:cubicBezTo>
                  <a:cubicBezTo>
                    <a:pt x="84" y="120"/>
                    <a:pt x="85" y="136"/>
                    <a:pt x="85" y="136"/>
                  </a:cubicBezTo>
                  <a:cubicBezTo>
                    <a:pt x="76" y="136"/>
                    <a:pt x="69" y="136"/>
                    <a:pt x="60" y="136"/>
                  </a:cubicBezTo>
                  <a:cubicBezTo>
                    <a:pt x="58" y="136"/>
                    <a:pt x="55" y="136"/>
                    <a:pt x="52" y="136"/>
                  </a:cubicBezTo>
                  <a:cubicBezTo>
                    <a:pt x="43" y="136"/>
                    <a:pt x="36" y="136"/>
                    <a:pt x="27" y="136"/>
                  </a:cubicBezTo>
                  <a:cubicBezTo>
                    <a:pt x="28" y="136"/>
                    <a:pt x="29" y="120"/>
                    <a:pt x="23" y="112"/>
                  </a:cubicBezTo>
                  <a:cubicBezTo>
                    <a:pt x="1" y="84"/>
                    <a:pt x="0" y="58"/>
                    <a:pt x="0" y="57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57">
              <a:extLst>
                <a:ext uri="{FF2B5EF4-FFF2-40B4-BE49-F238E27FC236}">
                  <a16:creationId xmlns:a16="http://schemas.microsoft.com/office/drawing/2014/main" id="{10869C1D-B26D-4724-B402-BF6524E7C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430529"/>
              <a:ext cx="178491" cy="433479"/>
            </a:xfrm>
            <a:custGeom>
              <a:avLst/>
              <a:gdLst>
                <a:gd name="T0" fmla="*/ 56 w 56"/>
                <a:gd name="T1" fmla="*/ 136 h 136"/>
                <a:gd name="T2" fmla="*/ 27 w 56"/>
                <a:gd name="T3" fmla="*/ 136 h 136"/>
                <a:gd name="T4" fmla="*/ 23 w 56"/>
                <a:gd name="T5" fmla="*/ 112 h 136"/>
                <a:gd name="T6" fmla="*/ 0 w 56"/>
                <a:gd name="T7" fmla="*/ 57 h 136"/>
                <a:gd name="T8" fmla="*/ 56 w 56"/>
                <a:gd name="T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36">
                  <a:moveTo>
                    <a:pt x="56" y="136"/>
                  </a:moveTo>
                  <a:cubicBezTo>
                    <a:pt x="48" y="136"/>
                    <a:pt x="36" y="136"/>
                    <a:pt x="27" y="136"/>
                  </a:cubicBezTo>
                  <a:cubicBezTo>
                    <a:pt x="28" y="136"/>
                    <a:pt x="29" y="120"/>
                    <a:pt x="23" y="112"/>
                  </a:cubicBezTo>
                  <a:cubicBezTo>
                    <a:pt x="1" y="84"/>
                    <a:pt x="0" y="58"/>
                    <a:pt x="0" y="57"/>
                  </a:cubicBezTo>
                  <a:cubicBezTo>
                    <a:pt x="0" y="25"/>
                    <a:pt x="25" y="0"/>
                    <a:pt x="5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58">
              <a:extLst>
                <a:ext uri="{FF2B5EF4-FFF2-40B4-BE49-F238E27FC236}">
                  <a16:creationId xmlns:a16="http://schemas.microsoft.com/office/drawing/2014/main" id="{CA0C8CD0-CF93-450C-9265-77E99D9B9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38452" y="109468777"/>
              <a:ext cx="143430" cy="143431"/>
            </a:xfrm>
            <a:custGeom>
              <a:avLst/>
              <a:gdLst>
                <a:gd name="T0" fmla="*/ 45 w 45"/>
                <a:gd name="T1" fmla="*/ 45 h 45"/>
                <a:gd name="T2" fmla="*/ 40 w 45"/>
                <a:gd name="T3" fmla="*/ 45 h 45"/>
                <a:gd name="T4" fmla="*/ 0 w 45"/>
                <a:gd name="T5" fmla="*/ 5 h 45"/>
                <a:gd name="T6" fmla="*/ 0 w 45"/>
                <a:gd name="T7" fmla="*/ 0 h 45"/>
                <a:gd name="T8" fmla="*/ 45 w 4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45" y="45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40" y="23"/>
                    <a:pt x="22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45" y="20"/>
                    <a:pt x="45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59">
              <a:extLst>
                <a:ext uri="{FF2B5EF4-FFF2-40B4-BE49-F238E27FC236}">
                  <a16:creationId xmlns:a16="http://schemas.microsoft.com/office/drawing/2014/main" id="{F1592737-BA70-4EEC-8381-BEC70A8DF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63951" y="109691891"/>
              <a:ext cx="44623" cy="188054"/>
            </a:xfrm>
            <a:custGeom>
              <a:avLst/>
              <a:gdLst>
                <a:gd name="T0" fmla="*/ 15936 w 44623"/>
                <a:gd name="T1" fmla="*/ 188054 h 188054"/>
                <a:gd name="T2" fmla="*/ 0 w 44623"/>
                <a:gd name="T3" fmla="*/ 184866 h 188054"/>
                <a:gd name="T4" fmla="*/ 28686 w 44623"/>
                <a:gd name="T5" fmla="*/ 0 h 188054"/>
                <a:gd name="T6" fmla="*/ 44623 w 44623"/>
                <a:gd name="T7" fmla="*/ 3188 h 188054"/>
                <a:gd name="T8" fmla="*/ 15936 w 44623"/>
                <a:gd name="T9" fmla="*/ 188054 h 188054"/>
                <a:gd name="T10" fmla="*/ 15936 w 44623"/>
                <a:gd name="T11" fmla="*/ 188054 h 188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623" h="188054">
                  <a:moveTo>
                    <a:pt x="15936" y="188054"/>
                  </a:moveTo>
                  <a:lnTo>
                    <a:pt x="0" y="184866"/>
                  </a:lnTo>
                  <a:lnTo>
                    <a:pt x="28686" y="0"/>
                  </a:lnTo>
                  <a:lnTo>
                    <a:pt x="44623" y="3188"/>
                  </a:lnTo>
                  <a:lnTo>
                    <a:pt x="15936" y="188054"/>
                  </a:lnTo>
                  <a:lnTo>
                    <a:pt x="15936" y="188054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0">
              <a:extLst>
                <a:ext uri="{FF2B5EF4-FFF2-40B4-BE49-F238E27FC236}">
                  <a16:creationId xmlns:a16="http://schemas.microsoft.com/office/drawing/2014/main" id="{9953B46E-713F-47E7-A70D-9483093F3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68330" y="109691891"/>
              <a:ext cx="47811" cy="188054"/>
            </a:xfrm>
            <a:custGeom>
              <a:avLst/>
              <a:gdLst>
                <a:gd name="T0" fmla="*/ 31874 w 47811"/>
                <a:gd name="T1" fmla="*/ 188054 h 188054"/>
                <a:gd name="T2" fmla="*/ 0 w 47811"/>
                <a:gd name="T3" fmla="*/ 3188 h 188054"/>
                <a:gd name="T4" fmla="*/ 15937 w 47811"/>
                <a:gd name="T5" fmla="*/ 0 h 188054"/>
                <a:gd name="T6" fmla="*/ 47811 w 47811"/>
                <a:gd name="T7" fmla="*/ 184866 h 188054"/>
                <a:gd name="T8" fmla="*/ 31874 w 47811"/>
                <a:gd name="T9" fmla="*/ 188054 h 188054"/>
                <a:gd name="T10" fmla="*/ 31874 w 47811"/>
                <a:gd name="T11" fmla="*/ 188054 h 188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11" h="188054">
                  <a:moveTo>
                    <a:pt x="31874" y="188054"/>
                  </a:moveTo>
                  <a:lnTo>
                    <a:pt x="0" y="3188"/>
                  </a:lnTo>
                  <a:lnTo>
                    <a:pt x="15937" y="0"/>
                  </a:lnTo>
                  <a:lnTo>
                    <a:pt x="47811" y="184866"/>
                  </a:lnTo>
                  <a:lnTo>
                    <a:pt x="31874" y="188054"/>
                  </a:lnTo>
                  <a:lnTo>
                    <a:pt x="31874" y="188054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1">
              <a:extLst>
                <a:ext uri="{FF2B5EF4-FFF2-40B4-BE49-F238E27FC236}">
                  <a16:creationId xmlns:a16="http://schemas.microsoft.com/office/drawing/2014/main" id="{25D2782A-27A1-4FBE-B2F2-D4B1E476F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81080" y="109691891"/>
              <a:ext cx="117932" cy="25499"/>
            </a:xfrm>
            <a:custGeom>
              <a:avLst/>
              <a:gdLst>
                <a:gd name="T0" fmla="*/ 37 w 37"/>
                <a:gd name="T1" fmla="*/ 8 h 8"/>
                <a:gd name="T2" fmla="*/ 34 w 37"/>
                <a:gd name="T3" fmla="*/ 5 h 8"/>
                <a:gd name="T4" fmla="*/ 33 w 37"/>
                <a:gd name="T5" fmla="*/ 3 h 8"/>
                <a:gd name="T6" fmla="*/ 32 w 37"/>
                <a:gd name="T7" fmla="*/ 5 h 8"/>
                <a:gd name="T8" fmla="*/ 28 w 37"/>
                <a:gd name="T9" fmla="*/ 8 h 8"/>
                <a:gd name="T10" fmla="*/ 25 w 37"/>
                <a:gd name="T11" fmla="*/ 5 h 8"/>
                <a:gd name="T12" fmla="*/ 23 w 37"/>
                <a:gd name="T13" fmla="*/ 3 h 8"/>
                <a:gd name="T14" fmla="*/ 22 w 37"/>
                <a:gd name="T15" fmla="*/ 5 h 8"/>
                <a:gd name="T16" fmla="*/ 19 w 37"/>
                <a:gd name="T17" fmla="*/ 8 h 8"/>
                <a:gd name="T18" fmla="*/ 15 w 37"/>
                <a:gd name="T19" fmla="*/ 5 h 8"/>
                <a:gd name="T20" fmla="*/ 14 w 37"/>
                <a:gd name="T21" fmla="*/ 3 h 8"/>
                <a:gd name="T22" fmla="*/ 13 w 37"/>
                <a:gd name="T23" fmla="*/ 5 h 8"/>
                <a:gd name="T24" fmla="*/ 9 w 37"/>
                <a:gd name="T25" fmla="*/ 8 h 8"/>
                <a:gd name="T26" fmla="*/ 6 w 37"/>
                <a:gd name="T27" fmla="*/ 5 h 8"/>
                <a:gd name="T28" fmla="*/ 5 w 37"/>
                <a:gd name="T29" fmla="*/ 3 h 8"/>
                <a:gd name="T30" fmla="*/ 4 w 37"/>
                <a:gd name="T31" fmla="*/ 5 h 8"/>
                <a:gd name="T32" fmla="*/ 0 w 37"/>
                <a:gd name="T33" fmla="*/ 8 h 8"/>
                <a:gd name="T34" fmla="*/ 0 w 37"/>
                <a:gd name="T35" fmla="*/ 5 h 8"/>
                <a:gd name="T36" fmla="*/ 1 w 37"/>
                <a:gd name="T37" fmla="*/ 4 h 8"/>
                <a:gd name="T38" fmla="*/ 5 w 37"/>
                <a:gd name="T39" fmla="*/ 0 h 8"/>
                <a:gd name="T40" fmla="*/ 8 w 37"/>
                <a:gd name="T41" fmla="*/ 4 h 8"/>
                <a:gd name="T42" fmla="*/ 9 w 37"/>
                <a:gd name="T43" fmla="*/ 5 h 8"/>
                <a:gd name="T44" fmla="*/ 10 w 37"/>
                <a:gd name="T45" fmla="*/ 4 h 8"/>
                <a:gd name="T46" fmla="*/ 14 w 37"/>
                <a:gd name="T47" fmla="*/ 0 h 8"/>
                <a:gd name="T48" fmla="*/ 18 w 37"/>
                <a:gd name="T49" fmla="*/ 4 h 8"/>
                <a:gd name="T50" fmla="*/ 19 w 37"/>
                <a:gd name="T51" fmla="*/ 5 h 8"/>
                <a:gd name="T52" fmla="*/ 20 w 37"/>
                <a:gd name="T53" fmla="*/ 4 h 8"/>
                <a:gd name="T54" fmla="*/ 23 w 37"/>
                <a:gd name="T55" fmla="*/ 0 h 8"/>
                <a:gd name="T56" fmla="*/ 27 w 37"/>
                <a:gd name="T57" fmla="*/ 4 h 8"/>
                <a:gd name="T58" fmla="*/ 28 w 37"/>
                <a:gd name="T59" fmla="*/ 5 h 8"/>
                <a:gd name="T60" fmla="*/ 29 w 37"/>
                <a:gd name="T61" fmla="*/ 4 h 8"/>
                <a:gd name="T62" fmla="*/ 33 w 37"/>
                <a:gd name="T63" fmla="*/ 0 h 8"/>
                <a:gd name="T64" fmla="*/ 36 w 37"/>
                <a:gd name="T65" fmla="*/ 4 h 8"/>
                <a:gd name="T66" fmla="*/ 37 w 37"/>
                <a:gd name="T67" fmla="*/ 5 h 8"/>
                <a:gd name="T68" fmla="*/ 37 w 37"/>
                <a:gd name="T6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8">
                  <a:moveTo>
                    <a:pt x="37" y="8"/>
                  </a:moveTo>
                  <a:cubicBezTo>
                    <a:pt x="35" y="8"/>
                    <a:pt x="34" y="6"/>
                    <a:pt x="34" y="5"/>
                  </a:cubicBezTo>
                  <a:cubicBezTo>
                    <a:pt x="34" y="4"/>
                    <a:pt x="33" y="3"/>
                    <a:pt x="33" y="3"/>
                  </a:cubicBezTo>
                  <a:cubicBezTo>
                    <a:pt x="32" y="3"/>
                    <a:pt x="32" y="4"/>
                    <a:pt x="32" y="5"/>
                  </a:cubicBezTo>
                  <a:cubicBezTo>
                    <a:pt x="31" y="6"/>
                    <a:pt x="30" y="8"/>
                    <a:pt x="28" y="8"/>
                  </a:cubicBezTo>
                  <a:cubicBezTo>
                    <a:pt x="26" y="8"/>
                    <a:pt x="25" y="6"/>
                    <a:pt x="25" y="5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23" y="3"/>
                    <a:pt x="23" y="4"/>
                    <a:pt x="22" y="5"/>
                  </a:cubicBezTo>
                  <a:cubicBezTo>
                    <a:pt x="22" y="6"/>
                    <a:pt x="21" y="8"/>
                    <a:pt x="19" y="8"/>
                  </a:cubicBezTo>
                  <a:cubicBezTo>
                    <a:pt x="17" y="8"/>
                    <a:pt x="16" y="6"/>
                    <a:pt x="15" y="5"/>
                  </a:cubicBezTo>
                  <a:cubicBezTo>
                    <a:pt x="15" y="4"/>
                    <a:pt x="14" y="3"/>
                    <a:pt x="14" y="3"/>
                  </a:cubicBezTo>
                  <a:cubicBezTo>
                    <a:pt x="14" y="3"/>
                    <a:pt x="13" y="4"/>
                    <a:pt x="13" y="5"/>
                  </a:cubicBezTo>
                  <a:cubicBezTo>
                    <a:pt x="12" y="6"/>
                    <a:pt x="11" y="8"/>
                    <a:pt x="9" y="8"/>
                  </a:cubicBezTo>
                  <a:cubicBezTo>
                    <a:pt x="7" y="8"/>
                    <a:pt x="6" y="6"/>
                    <a:pt x="6" y="5"/>
                  </a:cubicBezTo>
                  <a:cubicBezTo>
                    <a:pt x="6" y="4"/>
                    <a:pt x="5" y="3"/>
                    <a:pt x="5" y="3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3" y="6"/>
                    <a:pt x="2" y="8"/>
                    <a:pt x="0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2" y="2"/>
                    <a:pt x="3" y="0"/>
                    <a:pt x="5" y="0"/>
                  </a:cubicBezTo>
                  <a:cubicBezTo>
                    <a:pt x="7" y="0"/>
                    <a:pt x="8" y="2"/>
                    <a:pt x="8" y="4"/>
                  </a:cubicBezTo>
                  <a:cubicBezTo>
                    <a:pt x="8" y="4"/>
                    <a:pt x="9" y="5"/>
                    <a:pt x="9" y="5"/>
                  </a:cubicBezTo>
                  <a:cubicBezTo>
                    <a:pt x="10" y="5"/>
                    <a:pt x="10" y="4"/>
                    <a:pt x="10" y="4"/>
                  </a:cubicBezTo>
                  <a:cubicBezTo>
                    <a:pt x="11" y="2"/>
                    <a:pt x="12" y="0"/>
                    <a:pt x="14" y="0"/>
                  </a:cubicBezTo>
                  <a:cubicBezTo>
                    <a:pt x="16" y="0"/>
                    <a:pt x="17" y="2"/>
                    <a:pt x="18" y="4"/>
                  </a:cubicBezTo>
                  <a:cubicBezTo>
                    <a:pt x="18" y="4"/>
                    <a:pt x="18" y="5"/>
                    <a:pt x="19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20" y="2"/>
                    <a:pt x="21" y="0"/>
                    <a:pt x="23" y="0"/>
                  </a:cubicBezTo>
                  <a:cubicBezTo>
                    <a:pt x="25" y="0"/>
                    <a:pt x="26" y="2"/>
                    <a:pt x="27" y="4"/>
                  </a:cubicBezTo>
                  <a:cubicBezTo>
                    <a:pt x="27" y="4"/>
                    <a:pt x="28" y="5"/>
                    <a:pt x="28" y="5"/>
                  </a:cubicBezTo>
                  <a:cubicBezTo>
                    <a:pt x="28" y="5"/>
                    <a:pt x="29" y="4"/>
                    <a:pt x="29" y="4"/>
                  </a:cubicBezTo>
                  <a:cubicBezTo>
                    <a:pt x="30" y="2"/>
                    <a:pt x="31" y="0"/>
                    <a:pt x="33" y="0"/>
                  </a:cubicBezTo>
                  <a:cubicBezTo>
                    <a:pt x="35" y="0"/>
                    <a:pt x="36" y="2"/>
                    <a:pt x="36" y="4"/>
                  </a:cubicBezTo>
                  <a:cubicBezTo>
                    <a:pt x="36" y="4"/>
                    <a:pt x="37" y="5"/>
                    <a:pt x="37" y="5"/>
                  </a:cubicBezTo>
                  <a:cubicBezTo>
                    <a:pt x="37" y="8"/>
                    <a:pt x="37" y="8"/>
                    <a:pt x="37" y="8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2">
              <a:extLst>
                <a:ext uri="{FF2B5EF4-FFF2-40B4-BE49-F238E27FC236}">
                  <a16:creationId xmlns:a16="http://schemas.microsoft.com/office/drawing/2014/main" id="{98C7E17A-7742-4A95-A12C-00B1B987E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9206" y="109867195"/>
              <a:ext cx="181679" cy="105183"/>
            </a:xfrm>
            <a:custGeom>
              <a:avLst/>
              <a:gdLst>
                <a:gd name="T0" fmla="*/ 57 w 57"/>
                <a:gd name="T1" fmla="*/ 0 h 33"/>
                <a:gd name="T2" fmla="*/ 57 w 57"/>
                <a:gd name="T3" fmla="*/ 29 h 33"/>
                <a:gd name="T4" fmla="*/ 53 w 57"/>
                <a:gd name="T5" fmla="*/ 33 h 33"/>
                <a:gd name="T6" fmla="*/ 3 w 57"/>
                <a:gd name="T7" fmla="*/ 33 h 33"/>
                <a:gd name="T8" fmla="*/ 0 w 57"/>
                <a:gd name="T9" fmla="*/ 29 h 33"/>
                <a:gd name="T10" fmla="*/ 0 w 57"/>
                <a:gd name="T11" fmla="*/ 0 h 33"/>
                <a:gd name="T12" fmla="*/ 57 w 57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33">
                  <a:moveTo>
                    <a:pt x="57" y="0"/>
                  </a:moveTo>
                  <a:cubicBezTo>
                    <a:pt x="57" y="29"/>
                    <a:pt x="57" y="29"/>
                    <a:pt x="57" y="29"/>
                  </a:cubicBezTo>
                  <a:cubicBezTo>
                    <a:pt x="57" y="31"/>
                    <a:pt x="55" y="33"/>
                    <a:pt x="5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3"/>
                    <a:pt x="0" y="31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3">
              <a:extLst>
                <a:ext uri="{FF2B5EF4-FFF2-40B4-BE49-F238E27FC236}">
                  <a16:creationId xmlns:a16="http://schemas.microsoft.com/office/drawing/2014/main" id="{3F200C58-B0C0-4D17-ABFF-3378C9716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2832" y="109873570"/>
              <a:ext cx="191240" cy="0"/>
            </a:xfrm>
            <a:custGeom>
              <a:avLst/>
              <a:gdLst>
                <a:gd name="T0" fmla="*/ 191240 w 191240"/>
                <a:gd name="T1" fmla="*/ 0 w 191240"/>
                <a:gd name="T2" fmla="*/ 191240 w 191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1240">
                  <a:moveTo>
                    <a:pt x="191240" y="0"/>
                  </a:moveTo>
                  <a:lnTo>
                    <a:pt x="0" y="0"/>
                  </a:lnTo>
                  <a:lnTo>
                    <a:pt x="191240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64">
              <a:extLst>
                <a:ext uri="{FF2B5EF4-FFF2-40B4-BE49-F238E27FC236}">
                  <a16:creationId xmlns:a16="http://schemas.microsoft.com/office/drawing/2014/main" id="{EAE19A65-20DE-447C-82BD-DE2A9F25F7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342832" y="109873570"/>
              <a:ext cx="19124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5">
              <a:extLst>
                <a:ext uri="{FF2B5EF4-FFF2-40B4-BE49-F238E27FC236}">
                  <a16:creationId xmlns:a16="http://schemas.microsoft.com/office/drawing/2014/main" id="{149522DC-FB24-45BB-AD7F-FA6116EC4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6457" y="109864008"/>
              <a:ext cx="207177" cy="19124"/>
            </a:xfrm>
            <a:custGeom>
              <a:avLst/>
              <a:gdLst>
                <a:gd name="T0" fmla="*/ 62 w 65"/>
                <a:gd name="T1" fmla="*/ 6 h 6"/>
                <a:gd name="T2" fmla="*/ 2 w 65"/>
                <a:gd name="T3" fmla="*/ 6 h 6"/>
                <a:gd name="T4" fmla="*/ 0 w 65"/>
                <a:gd name="T5" fmla="*/ 3 h 6"/>
                <a:gd name="T6" fmla="*/ 2 w 65"/>
                <a:gd name="T7" fmla="*/ 0 h 6"/>
                <a:gd name="T8" fmla="*/ 62 w 65"/>
                <a:gd name="T9" fmla="*/ 0 h 6"/>
                <a:gd name="T10" fmla="*/ 65 w 65"/>
                <a:gd name="T11" fmla="*/ 3 h 6"/>
                <a:gd name="T12" fmla="*/ 62 w 6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">
                  <a:moveTo>
                    <a:pt x="6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3"/>
                  </a:cubicBezTo>
                  <a:cubicBezTo>
                    <a:pt x="65" y="5"/>
                    <a:pt x="64" y="6"/>
                    <a:pt x="62" y="6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6">
              <a:extLst>
                <a:ext uri="{FF2B5EF4-FFF2-40B4-BE49-F238E27FC236}">
                  <a16:creationId xmlns:a16="http://schemas.microsoft.com/office/drawing/2014/main" id="{8D62247C-2E57-493F-B9E8-920740DE2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2832" y="109905443"/>
              <a:ext cx="191240" cy="0"/>
            </a:xfrm>
            <a:custGeom>
              <a:avLst/>
              <a:gdLst>
                <a:gd name="T0" fmla="*/ 191240 w 191240"/>
                <a:gd name="T1" fmla="*/ 0 w 191240"/>
                <a:gd name="T2" fmla="*/ 191240 w 191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1240">
                  <a:moveTo>
                    <a:pt x="191240" y="0"/>
                  </a:moveTo>
                  <a:lnTo>
                    <a:pt x="0" y="0"/>
                  </a:lnTo>
                  <a:lnTo>
                    <a:pt x="191240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67">
              <a:extLst>
                <a:ext uri="{FF2B5EF4-FFF2-40B4-BE49-F238E27FC236}">
                  <a16:creationId xmlns:a16="http://schemas.microsoft.com/office/drawing/2014/main" id="{0565494B-B551-4E24-AC15-474FEE3FD1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342832" y="109905443"/>
              <a:ext cx="19124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68">
              <a:extLst>
                <a:ext uri="{FF2B5EF4-FFF2-40B4-BE49-F238E27FC236}">
                  <a16:creationId xmlns:a16="http://schemas.microsoft.com/office/drawing/2014/main" id="{092D258D-078F-466D-B97A-4A173B8DF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6457" y="109895881"/>
              <a:ext cx="207177" cy="19124"/>
            </a:xfrm>
            <a:custGeom>
              <a:avLst/>
              <a:gdLst>
                <a:gd name="T0" fmla="*/ 62 w 65"/>
                <a:gd name="T1" fmla="*/ 6 h 6"/>
                <a:gd name="T2" fmla="*/ 2 w 65"/>
                <a:gd name="T3" fmla="*/ 6 h 6"/>
                <a:gd name="T4" fmla="*/ 0 w 65"/>
                <a:gd name="T5" fmla="*/ 3 h 6"/>
                <a:gd name="T6" fmla="*/ 2 w 65"/>
                <a:gd name="T7" fmla="*/ 0 h 6"/>
                <a:gd name="T8" fmla="*/ 62 w 65"/>
                <a:gd name="T9" fmla="*/ 0 h 6"/>
                <a:gd name="T10" fmla="*/ 65 w 65"/>
                <a:gd name="T11" fmla="*/ 3 h 6"/>
                <a:gd name="T12" fmla="*/ 62 w 6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">
                  <a:moveTo>
                    <a:pt x="6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1"/>
                    <a:pt x="65" y="3"/>
                  </a:cubicBezTo>
                  <a:cubicBezTo>
                    <a:pt x="65" y="5"/>
                    <a:pt x="64" y="6"/>
                    <a:pt x="62" y="6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69">
              <a:extLst>
                <a:ext uri="{FF2B5EF4-FFF2-40B4-BE49-F238E27FC236}">
                  <a16:creationId xmlns:a16="http://schemas.microsoft.com/office/drawing/2014/main" id="{9E3765C9-F75F-4876-B247-53CBD5B73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2832" y="109937317"/>
              <a:ext cx="191240" cy="0"/>
            </a:xfrm>
            <a:custGeom>
              <a:avLst/>
              <a:gdLst>
                <a:gd name="T0" fmla="*/ 191240 w 191240"/>
                <a:gd name="T1" fmla="*/ 0 w 191240"/>
                <a:gd name="T2" fmla="*/ 191240 w 191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1240">
                  <a:moveTo>
                    <a:pt x="191240" y="0"/>
                  </a:moveTo>
                  <a:lnTo>
                    <a:pt x="0" y="0"/>
                  </a:lnTo>
                  <a:lnTo>
                    <a:pt x="191240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70">
              <a:extLst>
                <a:ext uri="{FF2B5EF4-FFF2-40B4-BE49-F238E27FC236}">
                  <a16:creationId xmlns:a16="http://schemas.microsoft.com/office/drawing/2014/main" id="{18624980-AD3E-481B-92BA-6DECE5E727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342832" y="109937317"/>
              <a:ext cx="19124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1">
              <a:extLst>
                <a:ext uri="{FF2B5EF4-FFF2-40B4-BE49-F238E27FC236}">
                  <a16:creationId xmlns:a16="http://schemas.microsoft.com/office/drawing/2014/main" id="{2EF26F99-6E16-4705-8F51-D6A5C3BF6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6457" y="109927755"/>
              <a:ext cx="207177" cy="15936"/>
            </a:xfrm>
            <a:custGeom>
              <a:avLst/>
              <a:gdLst>
                <a:gd name="T0" fmla="*/ 62 w 65"/>
                <a:gd name="T1" fmla="*/ 5 h 5"/>
                <a:gd name="T2" fmla="*/ 2 w 65"/>
                <a:gd name="T3" fmla="*/ 5 h 5"/>
                <a:gd name="T4" fmla="*/ 0 w 65"/>
                <a:gd name="T5" fmla="*/ 3 h 5"/>
                <a:gd name="T6" fmla="*/ 2 w 65"/>
                <a:gd name="T7" fmla="*/ 0 h 5"/>
                <a:gd name="T8" fmla="*/ 62 w 65"/>
                <a:gd name="T9" fmla="*/ 0 h 5"/>
                <a:gd name="T10" fmla="*/ 65 w 65"/>
                <a:gd name="T11" fmla="*/ 3 h 5"/>
                <a:gd name="T12" fmla="*/ 62 w 6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5">
                  <a:moveTo>
                    <a:pt x="6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1"/>
                    <a:pt x="65" y="3"/>
                  </a:cubicBezTo>
                  <a:cubicBezTo>
                    <a:pt x="65" y="4"/>
                    <a:pt x="64" y="5"/>
                    <a:pt x="62" y="5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72">
              <a:extLst>
                <a:ext uri="{FF2B5EF4-FFF2-40B4-BE49-F238E27FC236}">
                  <a16:creationId xmlns:a16="http://schemas.microsoft.com/office/drawing/2014/main" id="{1AF4FF43-ABD7-4ED9-8DAA-6FEF7E16A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35265" y="109264787"/>
              <a:ext cx="9562" cy="108370"/>
            </a:xfrm>
            <a:custGeom>
              <a:avLst/>
              <a:gdLst>
                <a:gd name="T0" fmla="*/ 1 w 3"/>
                <a:gd name="T1" fmla="*/ 34 h 34"/>
                <a:gd name="T2" fmla="*/ 0 w 3"/>
                <a:gd name="T3" fmla="*/ 32 h 34"/>
                <a:gd name="T4" fmla="*/ 0 w 3"/>
                <a:gd name="T5" fmla="*/ 2 h 34"/>
                <a:gd name="T6" fmla="*/ 1 w 3"/>
                <a:gd name="T7" fmla="*/ 0 h 34"/>
                <a:gd name="T8" fmla="*/ 3 w 3"/>
                <a:gd name="T9" fmla="*/ 2 h 34"/>
                <a:gd name="T10" fmla="*/ 3 w 3"/>
                <a:gd name="T11" fmla="*/ 32 h 34"/>
                <a:gd name="T12" fmla="*/ 1 w 3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4">
                  <a:moveTo>
                    <a:pt x="1" y="34"/>
                  </a:moveTo>
                  <a:cubicBezTo>
                    <a:pt x="0" y="34"/>
                    <a:pt x="0" y="33"/>
                    <a:pt x="0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3"/>
                    <a:pt x="2" y="34"/>
                    <a:pt x="1" y="34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73">
              <a:extLst>
                <a:ext uri="{FF2B5EF4-FFF2-40B4-BE49-F238E27FC236}">
                  <a16:creationId xmlns:a16="http://schemas.microsoft.com/office/drawing/2014/main" id="{AB91865D-C17E-4FCB-AB9D-2C8E207D3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312597"/>
              <a:ext cx="57372" cy="95621"/>
            </a:xfrm>
            <a:custGeom>
              <a:avLst/>
              <a:gdLst>
                <a:gd name="T0" fmla="*/ 17 w 18"/>
                <a:gd name="T1" fmla="*/ 30 h 30"/>
                <a:gd name="T2" fmla="*/ 16 w 18"/>
                <a:gd name="T3" fmla="*/ 29 h 30"/>
                <a:gd name="T4" fmla="*/ 0 w 18"/>
                <a:gd name="T5" fmla="*/ 2 h 30"/>
                <a:gd name="T6" fmla="*/ 1 w 18"/>
                <a:gd name="T7" fmla="*/ 0 h 30"/>
                <a:gd name="T8" fmla="*/ 3 w 18"/>
                <a:gd name="T9" fmla="*/ 1 h 30"/>
                <a:gd name="T10" fmla="*/ 18 w 18"/>
                <a:gd name="T11" fmla="*/ 27 h 30"/>
                <a:gd name="T12" fmla="*/ 18 w 18"/>
                <a:gd name="T13" fmla="*/ 29 h 30"/>
                <a:gd name="T14" fmla="*/ 17 w 18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30">
                  <a:moveTo>
                    <a:pt x="17" y="30"/>
                  </a:moveTo>
                  <a:cubicBezTo>
                    <a:pt x="16" y="30"/>
                    <a:pt x="16" y="29"/>
                    <a:pt x="16" y="2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8"/>
                    <a:pt x="18" y="29"/>
                    <a:pt x="18" y="29"/>
                  </a:cubicBezTo>
                  <a:cubicBezTo>
                    <a:pt x="17" y="29"/>
                    <a:pt x="17" y="30"/>
                    <a:pt x="17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74">
              <a:extLst>
                <a:ext uri="{FF2B5EF4-FFF2-40B4-BE49-F238E27FC236}">
                  <a16:creationId xmlns:a16="http://schemas.microsoft.com/office/drawing/2014/main" id="{ABDC759D-9FD9-4C62-986F-EF74E81F1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32467" y="109440091"/>
              <a:ext cx="95620" cy="57372"/>
            </a:xfrm>
            <a:custGeom>
              <a:avLst/>
              <a:gdLst>
                <a:gd name="T0" fmla="*/ 28 w 30"/>
                <a:gd name="T1" fmla="*/ 18 h 18"/>
                <a:gd name="T2" fmla="*/ 27 w 30"/>
                <a:gd name="T3" fmla="*/ 18 h 18"/>
                <a:gd name="T4" fmla="*/ 0 w 30"/>
                <a:gd name="T5" fmla="*/ 3 h 18"/>
                <a:gd name="T6" fmla="*/ 0 w 30"/>
                <a:gd name="T7" fmla="*/ 1 h 18"/>
                <a:gd name="T8" fmla="*/ 2 w 30"/>
                <a:gd name="T9" fmla="*/ 0 h 18"/>
                <a:gd name="T10" fmla="*/ 29 w 30"/>
                <a:gd name="T11" fmla="*/ 16 h 18"/>
                <a:gd name="T12" fmla="*/ 29 w 30"/>
                <a:gd name="T13" fmla="*/ 18 h 18"/>
                <a:gd name="T14" fmla="*/ 28 w 30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8">
                  <a:moveTo>
                    <a:pt x="28" y="18"/>
                  </a:moveTo>
                  <a:cubicBezTo>
                    <a:pt x="28" y="18"/>
                    <a:pt x="27" y="18"/>
                    <a:pt x="27" y="1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30" y="17"/>
                    <a:pt x="29" y="18"/>
                  </a:cubicBezTo>
                  <a:cubicBezTo>
                    <a:pt x="29" y="18"/>
                    <a:pt x="28" y="18"/>
                    <a:pt x="28" y="18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5">
              <a:extLst>
                <a:ext uri="{FF2B5EF4-FFF2-40B4-BE49-F238E27FC236}">
                  <a16:creationId xmlns:a16="http://schemas.microsoft.com/office/drawing/2014/main" id="{B034E915-E6DF-44D8-9933-FC1E4EA6F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84657" y="109615395"/>
              <a:ext cx="108369" cy="9562"/>
            </a:xfrm>
            <a:custGeom>
              <a:avLst/>
              <a:gdLst>
                <a:gd name="T0" fmla="*/ 32 w 34"/>
                <a:gd name="T1" fmla="*/ 3 h 3"/>
                <a:gd name="T2" fmla="*/ 2 w 34"/>
                <a:gd name="T3" fmla="*/ 3 h 3"/>
                <a:gd name="T4" fmla="*/ 0 w 34"/>
                <a:gd name="T5" fmla="*/ 1 h 3"/>
                <a:gd name="T6" fmla="*/ 2 w 34"/>
                <a:gd name="T7" fmla="*/ 0 h 3"/>
                <a:gd name="T8" fmla="*/ 32 w 34"/>
                <a:gd name="T9" fmla="*/ 0 h 3"/>
                <a:gd name="T10" fmla="*/ 34 w 34"/>
                <a:gd name="T11" fmla="*/ 1 h 3"/>
                <a:gd name="T12" fmla="*/ 32 w 3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">
                  <a:moveTo>
                    <a:pt x="3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0"/>
                    <a:pt x="34" y="1"/>
                    <a:pt x="34" y="1"/>
                  </a:cubicBezTo>
                  <a:cubicBezTo>
                    <a:pt x="34" y="2"/>
                    <a:pt x="33" y="3"/>
                    <a:pt x="32" y="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6">
              <a:extLst>
                <a:ext uri="{FF2B5EF4-FFF2-40B4-BE49-F238E27FC236}">
                  <a16:creationId xmlns:a16="http://schemas.microsoft.com/office/drawing/2014/main" id="{F505E834-4940-4036-A344-FEA236132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32467" y="109739702"/>
              <a:ext cx="95620" cy="60559"/>
            </a:xfrm>
            <a:custGeom>
              <a:avLst/>
              <a:gdLst>
                <a:gd name="T0" fmla="*/ 1 w 30"/>
                <a:gd name="T1" fmla="*/ 19 h 19"/>
                <a:gd name="T2" fmla="*/ 0 w 30"/>
                <a:gd name="T3" fmla="*/ 18 h 19"/>
                <a:gd name="T4" fmla="*/ 0 w 30"/>
                <a:gd name="T5" fmla="*/ 16 h 19"/>
                <a:gd name="T6" fmla="*/ 27 w 30"/>
                <a:gd name="T7" fmla="*/ 0 h 19"/>
                <a:gd name="T8" fmla="*/ 29 w 30"/>
                <a:gd name="T9" fmla="*/ 1 h 19"/>
                <a:gd name="T10" fmla="*/ 29 w 30"/>
                <a:gd name="T11" fmla="*/ 3 h 19"/>
                <a:gd name="T12" fmla="*/ 2 w 30"/>
                <a:gd name="T13" fmla="*/ 18 h 19"/>
                <a:gd name="T14" fmla="*/ 1 w 30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9">
                  <a:moveTo>
                    <a:pt x="1" y="19"/>
                  </a:moveTo>
                  <a:cubicBezTo>
                    <a:pt x="1" y="19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29" y="1"/>
                  </a:cubicBezTo>
                  <a:cubicBezTo>
                    <a:pt x="30" y="2"/>
                    <a:pt x="29" y="3"/>
                    <a:pt x="29" y="3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7">
              <a:extLst>
                <a:ext uri="{FF2B5EF4-FFF2-40B4-BE49-F238E27FC236}">
                  <a16:creationId xmlns:a16="http://schemas.microsoft.com/office/drawing/2014/main" id="{1019173E-6EF9-4220-B7BC-53FC39F7B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832134"/>
              <a:ext cx="60559" cy="95621"/>
            </a:xfrm>
            <a:custGeom>
              <a:avLst/>
              <a:gdLst>
                <a:gd name="T0" fmla="*/ 1 w 19"/>
                <a:gd name="T1" fmla="*/ 30 h 30"/>
                <a:gd name="T2" fmla="*/ 1 w 19"/>
                <a:gd name="T3" fmla="*/ 30 h 30"/>
                <a:gd name="T4" fmla="*/ 0 w 19"/>
                <a:gd name="T5" fmla="*/ 28 h 30"/>
                <a:gd name="T6" fmla="*/ 16 w 19"/>
                <a:gd name="T7" fmla="*/ 1 h 30"/>
                <a:gd name="T8" fmla="*/ 18 w 19"/>
                <a:gd name="T9" fmla="*/ 0 h 30"/>
                <a:gd name="T10" fmla="*/ 18 w 19"/>
                <a:gd name="T11" fmla="*/ 2 h 30"/>
                <a:gd name="T12" fmla="*/ 3 w 19"/>
                <a:gd name="T13" fmla="*/ 29 h 30"/>
                <a:gd name="T14" fmla="*/ 1 w 1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0" y="29"/>
                    <a:pt x="0" y="28"/>
                    <a:pt x="0" y="28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1"/>
                    <a:pt x="19" y="2"/>
                    <a:pt x="18" y="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2" y="30"/>
                    <a:pt x="2" y="30"/>
                    <a:pt x="1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8">
              <a:extLst>
                <a:ext uri="{FF2B5EF4-FFF2-40B4-BE49-F238E27FC236}">
                  <a16:creationId xmlns:a16="http://schemas.microsoft.com/office/drawing/2014/main" id="{73EA26D6-27AC-4F36-9834-3EE6F0FA2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59571" y="109832134"/>
              <a:ext cx="60560" cy="95621"/>
            </a:xfrm>
            <a:custGeom>
              <a:avLst/>
              <a:gdLst>
                <a:gd name="T0" fmla="*/ 17 w 19"/>
                <a:gd name="T1" fmla="*/ 30 h 30"/>
                <a:gd name="T2" fmla="*/ 16 w 19"/>
                <a:gd name="T3" fmla="*/ 29 h 30"/>
                <a:gd name="T4" fmla="*/ 0 w 19"/>
                <a:gd name="T5" fmla="*/ 2 h 30"/>
                <a:gd name="T6" fmla="*/ 1 w 19"/>
                <a:gd name="T7" fmla="*/ 0 h 30"/>
                <a:gd name="T8" fmla="*/ 3 w 19"/>
                <a:gd name="T9" fmla="*/ 1 h 30"/>
                <a:gd name="T10" fmla="*/ 18 w 19"/>
                <a:gd name="T11" fmla="*/ 28 h 30"/>
                <a:gd name="T12" fmla="*/ 18 w 19"/>
                <a:gd name="T13" fmla="*/ 30 h 30"/>
                <a:gd name="T14" fmla="*/ 17 w 1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0">
                  <a:moveTo>
                    <a:pt x="17" y="30"/>
                  </a:moveTo>
                  <a:cubicBezTo>
                    <a:pt x="17" y="30"/>
                    <a:pt x="16" y="29"/>
                    <a:pt x="16" y="2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9"/>
                    <a:pt x="18" y="30"/>
                  </a:cubicBezTo>
                  <a:cubicBezTo>
                    <a:pt x="18" y="30"/>
                    <a:pt x="17" y="30"/>
                    <a:pt x="17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79">
              <a:extLst>
                <a:ext uri="{FF2B5EF4-FFF2-40B4-BE49-F238E27FC236}">
                  <a16:creationId xmlns:a16="http://schemas.microsoft.com/office/drawing/2014/main" id="{D1AD7543-1F7F-468C-97CB-CF0B646BC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52004" y="109739702"/>
              <a:ext cx="95620" cy="60559"/>
            </a:xfrm>
            <a:custGeom>
              <a:avLst/>
              <a:gdLst>
                <a:gd name="T0" fmla="*/ 28 w 30"/>
                <a:gd name="T1" fmla="*/ 19 h 19"/>
                <a:gd name="T2" fmla="*/ 28 w 30"/>
                <a:gd name="T3" fmla="*/ 18 h 19"/>
                <a:gd name="T4" fmla="*/ 1 w 30"/>
                <a:gd name="T5" fmla="*/ 3 h 19"/>
                <a:gd name="T6" fmla="*/ 0 w 30"/>
                <a:gd name="T7" fmla="*/ 1 h 19"/>
                <a:gd name="T8" fmla="*/ 2 w 30"/>
                <a:gd name="T9" fmla="*/ 0 h 19"/>
                <a:gd name="T10" fmla="*/ 29 w 30"/>
                <a:gd name="T11" fmla="*/ 16 h 19"/>
                <a:gd name="T12" fmla="*/ 30 w 30"/>
                <a:gd name="T13" fmla="*/ 18 h 19"/>
                <a:gd name="T14" fmla="*/ 28 w 30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9">
                  <a:moveTo>
                    <a:pt x="28" y="19"/>
                  </a:moveTo>
                  <a:cubicBezTo>
                    <a:pt x="28" y="19"/>
                    <a:pt x="28" y="19"/>
                    <a:pt x="28" y="18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6"/>
                    <a:pt x="30" y="17"/>
                    <a:pt x="30" y="18"/>
                  </a:cubicBezTo>
                  <a:cubicBezTo>
                    <a:pt x="29" y="18"/>
                    <a:pt x="29" y="19"/>
                    <a:pt x="28" y="19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80">
              <a:extLst>
                <a:ext uri="{FF2B5EF4-FFF2-40B4-BE49-F238E27FC236}">
                  <a16:creationId xmlns:a16="http://schemas.microsoft.com/office/drawing/2014/main" id="{0AE88625-B1AC-4307-B9F8-28118CB09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7065" y="109615395"/>
              <a:ext cx="105182" cy="9562"/>
            </a:xfrm>
            <a:custGeom>
              <a:avLst/>
              <a:gdLst>
                <a:gd name="T0" fmla="*/ 32 w 33"/>
                <a:gd name="T1" fmla="*/ 3 h 3"/>
                <a:gd name="T2" fmla="*/ 1 w 33"/>
                <a:gd name="T3" fmla="*/ 3 h 3"/>
                <a:gd name="T4" fmla="*/ 0 w 33"/>
                <a:gd name="T5" fmla="*/ 1 h 3"/>
                <a:gd name="T6" fmla="*/ 1 w 33"/>
                <a:gd name="T7" fmla="*/ 0 h 3"/>
                <a:gd name="T8" fmla="*/ 32 w 33"/>
                <a:gd name="T9" fmla="*/ 0 h 3"/>
                <a:gd name="T10" fmla="*/ 33 w 33"/>
                <a:gd name="T11" fmla="*/ 1 h 3"/>
                <a:gd name="T12" fmla="*/ 32 w 3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">
                  <a:moveTo>
                    <a:pt x="32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0"/>
                    <a:pt x="33" y="0"/>
                    <a:pt x="33" y="1"/>
                  </a:cubicBezTo>
                  <a:cubicBezTo>
                    <a:pt x="33" y="2"/>
                    <a:pt x="33" y="3"/>
                    <a:pt x="32" y="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81">
              <a:extLst>
                <a:ext uri="{FF2B5EF4-FFF2-40B4-BE49-F238E27FC236}">
                  <a16:creationId xmlns:a16="http://schemas.microsoft.com/office/drawing/2014/main" id="{9BFEF7CE-9634-44D8-9208-69D64DF46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52004" y="109440091"/>
              <a:ext cx="95620" cy="57372"/>
            </a:xfrm>
            <a:custGeom>
              <a:avLst/>
              <a:gdLst>
                <a:gd name="T0" fmla="*/ 1 w 30"/>
                <a:gd name="T1" fmla="*/ 18 h 18"/>
                <a:gd name="T2" fmla="*/ 0 w 30"/>
                <a:gd name="T3" fmla="*/ 18 h 18"/>
                <a:gd name="T4" fmla="*/ 1 w 30"/>
                <a:gd name="T5" fmla="*/ 16 h 18"/>
                <a:gd name="T6" fmla="*/ 27 w 30"/>
                <a:gd name="T7" fmla="*/ 0 h 18"/>
                <a:gd name="T8" fmla="*/ 29 w 30"/>
                <a:gd name="T9" fmla="*/ 1 h 18"/>
                <a:gd name="T10" fmla="*/ 29 w 30"/>
                <a:gd name="T11" fmla="*/ 3 h 18"/>
                <a:gd name="T12" fmla="*/ 2 w 30"/>
                <a:gd name="T13" fmla="*/ 18 h 18"/>
                <a:gd name="T14" fmla="*/ 1 w 30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8">
                  <a:moveTo>
                    <a:pt x="1" y="18"/>
                  </a:moveTo>
                  <a:cubicBezTo>
                    <a:pt x="1" y="18"/>
                    <a:pt x="0" y="18"/>
                    <a:pt x="0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29" y="1"/>
                  </a:cubicBezTo>
                  <a:cubicBezTo>
                    <a:pt x="30" y="1"/>
                    <a:pt x="30" y="2"/>
                    <a:pt x="29" y="3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1" y="18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82">
              <a:extLst>
                <a:ext uri="{FF2B5EF4-FFF2-40B4-BE49-F238E27FC236}">
                  <a16:creationId xmlns:a16="http://schemas.microsoft.com/office/drawing/2014/main" id="{A1335E05-B9A9-4A61-9494-74D2658F8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59571" y="109312597"/>
              <a:ext cx="60560" cy="95621"/>
            </a:xfrm>
            <a:custGeom>
              <a:avLst/>
              <a:gdLst>
                <a:gd name="T0" fmla="*/ 2 w 19"/>
                <a:gd name="T1" fmla="*/ 30 h 30"/>
                <a:gd name="T2" fmla="*/ 1 w 19"/>
                <a:gd name="T3" fmla="*/ 29 h 30"/>
                <a:gd name="T4" fmla="*/ 0 w 19"/>
                <a:gd name="T5" fmla="*/ 27 h 30"/>
                <a:gd name="T6" fmla="*/ 16 w 19"/>
                <a:gd name="T7" fmla="*/ 1 h 30"/>
                <a:gd name="T8" fmla="*/ 18 w 19"/>
                <a:gd name="T9" fmla="*/ 0 h 30"/>
                <a:gd name="T10" fmla="*/ 18 w 19"/>
                <a:gd name="T11" fmla="*/ 2 h 30"/>
                <a:gd name="T12" fmla="*/ 3 w 19"/>
                <a:gd name="T13" fmla="*/ 29 h 30"/>
                <a:gd name="T14" fmla="*/ 2 w 1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0">
                  <a:moveTo>
                    <a:pt x="2" y="30"/>
                  </a:moveTo>
                  <a:cubicBezTo>
                    <a:pt x="1" y="30"/>
                    <a:pt x="1" y="29"/>
                    <a:pt x="1" y="29"/>
                  </a:cubicBezTo>
                  <a:cubicBezTo>
                    <a:pt x="0" y="29"/>
                    <a:pt x="0" y="28"/>
                    <a:pt x="0" y="2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2" y="30"/>
                    <a:pt x="2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83">
              <a:extLst>
                <a:ext uri="{FF2B5EF4-FFF2-40B4-BE49-F238E27FC236}">
                  <a16:creationId xmlns:a16="http://schemas.microsoft.com/office/drawing/2014/main" id="{B50E77B7-7FCD-4940-871F-9CA6ED7C9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35265" y="109264787"/>
              <a:ext cx="9562" cy="108370"/>
            </a:xfrm>
            <a:custGeom>
              <a:avLst/>
              <a:gdLst>
                <a:gd name="T0" fmla="*/ 1 w 3"/>
                <a:gd name="T1" fmla="*/ 34 h 34"/>
                <a:gd name="T2" fmla="*/ 0 w 3"/>
                <a:gd name="T3" fmla="*/ 32 h 34"/>
                <a:gd name="T4" fmla="*/ 0 w 3"/>
                <a:gd name="T5" fmla="*/ 2 h 34"/>
                <a:gd name="T6" fmla="*/ 1 w 3"/>
                <a:gd name="T7" fmla="*/ 0 h 34"/>
                <a:gd name="T8" fmla="*/ 3 w 3"/>
                <a:gd name="T9" fmla="*/ 2 h 34"/>
                <a:gd name="T10" fmla="*/ 3 w 3"/>
                <a:gd name="T11" fmla="*/ 32 h 34"/>
                <a:gd name="T12" fmla="*/ 1 w 3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4">
                  <a:moveTo>
                    <a:pt x="1" y="34"/>
                  </a:moveTo>
                  <a:cubicBezTo>
                    <a:pt x="0" y="34"/>
                    <a:pt x="0" y="33"/>
                    <a:pt x="0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3"/>
                    <a:pt x="2" y="34"/>
                    <a:pt x="1" y="34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84">
            <a:extLst>
              <a:ext uri="{FF2B5EF4-FFF2-40B4-BE49-F238E27FC236}">
                <a16:creationId xmlns:a16="http://schemas.microsoft.com/office/drawing/2014/main" id="{8BBDC1C3-3427-42CD-BCBA-0C5867BE3BF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895601" y="3286728"/>
            <a:ext cx="908049" cy="909490"/>
            <a:chOff x="110296158" y="107838858"/>
            <a:chExt cx="1001245" cy="1001246"/>
          </a:xfrm>
        </p:grpSpPr>
        <p:sp>
          <p:nvSpPr>
            <p:cNvPr id="63" name="Oval 85">
              <a:extLst>
                <a:ext uri="{FF2B5EF4-FFF2-40B4-BE49-F238E27FC236}">
                  <a16:creationId xmlns:a16="http://schemas.microsoft.com/office/drawing/2014/main" id="{4744BE70-3DA9-4AFD-8889-18B69ECD4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96158" y="107838858"/>
              <a:ext cx="1001245" cy="1001246"/>
            </a:xfrm>
            <a:prstGeom prst="ellipse">
              <a:avLst/>
            </a:pr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86">
              <a:extLst>
                <a:ext uri="{FF2B5EF4-FFF2-40B4-BE49-F238E27FC236}">
                  <a16:creationId xmlns:a16="http://schemas.microsoft.com/office/drawing/2014/main" id="{2E033CB4-D50D-4498-857C-A90A8406E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81101" y="108074821"/>
              <a:ext cx="809925" cy="762094"/>
            </a:xfrm>
            <a:custGeom>
              <a:avLst/>
              <a:gdLst>
                <a:gd name="T0" fmla="*/ 254 w 254"/>
                <a:gd name="T1" fmla="*/ 100 h 239"/>
                <a:gd name="T2" fmla="*/ 180 w 254"/>
                <a:gd name="T3" fmla="*/ 26 h 239"/>
                <a:gd name="T4" fmla="*/ 119 w 254"/>
                <a:gd name="T5" fmla="*/ 0 h 239"/>
                <a:gd name="T6" fmla="*/ 48 w 254"/>
                <a:gd name="T7" fmla="*/ 44 h 239"/>
                <a:gd name="T8" fmla="*/ 0 w 254"/>
                <a:gd name="T9" fmla="*/ 92 h 239"/>
                <a:gd name="T10" fmla="*/ 13 w 254"/>
                <a:gd name="T11" fmla="*/ 123 h 239"/>
                <a:gd name="T12" fmla="*/ 13 w 254"/>
                <a:gd name="T13" fmla="*/ 124 h 239"/>
                <a:gd name="T14" fmla="*/ 33 w 254"/>
                <a:gd name="T15" fmla="*/ 144 h 239"/>
                <a:gd name="T16" fmla="*/ 18 w 254"/>
                <a:gd name="T17" fmla="*/ 157 h 239"/>
                <a:gd name="T18" fmla="*/ 18 w 254"/>
                <a:gd name="T19" fmla="*/ 157 h 239"/>
                <a:gd name="T20" fmla="*/ 18 w 254"/>
                <a:gd name="T21" fmla="*/ 157 h 239"/>
                <a:gd name="T22" fmla="*/ 100 w 254"/>
                <a:gd name="T23" fmla="*/ 239 h 239"/>
                <a:gd name="T24" fmla="*/ 122 w 254"/>
                <a:gd name="T25" fmla="*/ 237 h 239"/>
                <a:gd name="T26" fmla="*/ 253 w 254"/>
                <a:gd name="T27" fmla="*/ 103 h 239"/>
                <a:gd name="T28" fmla="*/ 254 w 254"/>
                <a:gd name="T29" fmla="*/ 10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4" h="239">
                  <a:moveTo>
                    <a:pt x="254" y="100"/>
                  </a:moveTo>
                  <a:cubicBezTo>
                    <a:pt x="180" y="26"/>
                    <a:pt x="180" y="26"/>
                    <a:pt x="180" y="26"/>
                  </a:cubicBezTo>
                  <a:cubicBezTo>
                    <a:pt x="167" y="11"/>
                    <a:pt x="144" y="0"/>
                    <a:pt x="119" y="0"/>
                  </a:cubicBezTo>
                  <a:cubicBezTo>
                    <a:pt x="85" y="0"/>
                    <a:pt x="56" y="19"/>
                    <a:pt x="48" y="44"/>
                  </a:cubicBezTo>
                  <a:cubicBezTo>
                    <a:pt x="20" y="49"/>
                    <a:pt x="0" y="69"/>
                    <a:pt x="0" y="92"/>
                  </a:cubicBezTo>
                  <a:cubicBezTo>
                    <a:pt x="0" y="104"/>
                    <a:pt x="5" y="115"/>
                    <a:pt x="13" y="123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29" y="149"/>
                    <a:pt x="24" y="154"/>
                    <a:pt x="18" y="157"/>
                  </a:cubicBezTo>
                  <a:cubicBezTo>
                    <a:pt x="18" y="157"/>
                    <a:pt x="18" y="157"/>
                    <a:pt x="18" y="157"/>
                  </a:cubicBezTo>
                  <a:cubicBezTo>
                    <a:pt x="18" y="157"/>
                    <a:pt x="18" y="157"/>
                    <a:pt x="18" y="157"/>
                  </a:cubicBezTo>
                  <a:cubicBezTo>
                    <a:pt x="100" y="239"/>
                    <a:pt x="100" y="239"/>
                    <a:pt x="100" y="239"/>
                  </a:cubicBezTo>
                  <a:cubicBezTo>
                    <a:pt x="107" y="239"/>
                    <a:pt x="115" y="238"/>
                    <a:pt x="122" y="237"/>
                  </a:cubicBezTo>
                  <a:cubicBezTo>
                    <a:pt x="190" y="225"/>
                    <a:pt x="243" y="171"/>
                    <a:pt x="253" y="103"/>
                  </a:cubicBezTo>
                  <a:cubicBezTo>
                    <a:pt x="253" y="102"/>
                    <a:pt x="254" y="101"/>
                    <a:pt x="254" y="100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87">
              <a:extLst>
                <a:ext uri="{FF2B5EF4-FFF2-40B4-BE49-F238E27FC236}">
                  <a16:creationId xmlns:a16="http://schemas.microsoft.com/office/drawing/2014/main" id="{5C3BB11A-D110-4442-AB38-FBF27739C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481101" y="108208745"/>
              <a:ext cx="408151" cy="369887"/>
            </a:xfrm>
            <a:custGeom>
              <a:avLst/>
              <a:gdLst>
                <a:gd name="T0" fmla="*/ 64 w 128"/>
                <a:gd name="T1" fmla="*/ 0 h 116"/>
                <a:gd name="T2" fmla="*/ 0 w 128"/>
                <a:gd name="T3" fmla="*/ 50 h 116"/>
                <a:gd name="T4" fmla="*/ 37 w 128"/>
                <a:gd name="T5" fmla="*/ 96 h 116"/>
                <a:gd name="T6" fmla="*/ 36 w 128"/>
                <a:gd name="T7" fmla="*/ 99 h 116"/>
                <a:gd name="T8" fmla="*/ 18 w 128"/>
                <a:gd name="T9" fmla="*/ 115 h 116"/>
                <a:gd name="T10" fmla="*/ 59 w 128"/>
                <a:gd name="T11" fmla="*/ 101 h 116"/>
                <a:gd name="T12" fmla="*/ 64 w 128"/>
                <a:gd name="T13" fmla="*/ 101 h 116"/>
                <a:gd name="T14" fmla="*/ 128 w 128"/>
                <a:gd name="T15" fmla="*/ 50 h 116"/>
                <a:gd name="T16" fmla="*/ 64 w 128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16">
                  <a:moveTo>
                    <a:pt x="64" y="0"/>
                  </a:moveTo>
                  <a:cubicBezTo>
                    <a:pt x="29" y="0"/>
                    <a:pt x="0" y="22"/>
                    <a:pt x="0" y="50"/>
                  </a:cubicBezTo>
                  <a:cubicBezTo>
                    <a:pt x="0" y="71"/>
                    <a:pt x="15" y="88"/>
                    <a:pt x="37" y="96"/>
                  </a:cubicBezTo>
                  <a:cubicBezTo>
                    <a:pt x="36" y="97"/>
                    <a:pt x="36" y="98"/>
                    <a:pt x="36" y="99"/>
                  </a:cubicBezTo>
                  <a:cubicBezTo>
                    <a:pt x="31" y="106"/>
                    <a:pt x="25" y="111"/>
                    <a:pt x="18" y="115"/>
                  </a:cubicBezTo>
                  <a:cubicBezTo>
                    <a:pt x="34" y="116"/>
                    <a:pt x="49" y="111"/>
                    <a:pt x="59" y="101"/>
                  </a:cubicBezTo>
                  <a:cubicBezTo>
                    <a:pt x="61" y="101"/>
                    <a:pt x="63" y="101"/>
                    <a:pt x="64" y="101"/>
                  </a:cubicBezTo>
                  <a:cubicBezTo>
                    <a:pt x="100" y="101"/>
                    <a:pt x="128" y="78"/>
                    <a:pt x="128" y="50"/>
                  </a:cubicBezTo>
                  <a:cubicBezTo>
                    <a:pt x="128" y="22"/>
                    <a:pt x="100" y="0"/>
                    <a:pt x="64" y="0"/>
                  </a:cubicBezTo>
                  <a:close/>
                </a:path>
              </a:pathLst>
            </a:cu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88">
              <a:extLst>
                <a:ext uri="{FF2B5EF4-FFF2-40B4-BE49-F238E27FC236}">
                  <a16:creationId xmlns:a16="http://schemas.microsoft.com/office/drawing/2014/main" id="{E33577F5-D369-466E-BDBA-5F0A760E6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99082" y="108208745"/>
              <a:ext cx="290170" cy="277416"/>
            </a:xfrm>
            <a:custGeom>
              <a:avLst/>
              <a:gdLst>
                <a:gd name="T0" fmla="*/ 71 w 91"/>
                <a:gd name="T1" fmla="*/ 87 h 87"/>
                <a:gd name="T2" fmla="*/ 0 w 91"/>
                <a:gd name="T3" fmla="*/ 29 h 87"/>
                <a:gd name="T4" fmla="*/ 8 w 91"/>
                <a:gd name="T5" fmla="*/ 2 h 87"/>
                <a:gd name="T6" fmla="*/ 27 w 91"/>
                <a:gd name="T7" fmla="*/ 0 h 87"/>
                <a:gd name="T8" fmla="*/ 91 w 91"/>
                <a:gd name="T9" fmla="*/ 50 h 87"/>
                <a:gd name="T10" fmla="*/ 71 w 91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87">
                  <a:moveTo>
                    <a:pt x="71" y="87"/>
                  </a:moveTo>
                  <a:cubicBezTo>
                    <a:pt x="32" y="86"/>
                    <a:pt x="0" y="61"/>
                    <a:pt x="0" y="29"/>
                  </a:cubicBezTo>
                  <a:cubicBezTo>
                    <a:pt x="0" y="19"/>
                    <a:pt x="3" y="10"/>
                    <a:pt x="8" y="2"/>
                  </a:cubicBezTo>
                  <a:cubicBezTo>
                    <a:pt x="14" y="1"/>
                    <a:pt x="21" y="0"/>
                    <a:pt x="27" y="0"/>
                  </a:cubicBezTo>
                  <a:cubicBezTo>
                    <a:pt x="63" y="0"/>
                    <a:pt x="91" y="22"/>
                    <a:pt x="91" y="50"/>
                  </a:cubicBezTo>
                  <a:cubicBezTo>
                    <a:pt x="91" y="65"/>
                    <a:pt x="84" y="78"/>
                    <a:pt x="71" y="87"/>
                  </a:cubicBez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89">
              <a:extLst>
                <a:ext uri="{FF2B5EF4-FFF2-40B4-BE49-F238E27FC236}">
                  <a16:creationId xmlns:a16="http://schemas.microsoft.com/office/drawing/2014/main" id="{01245197-4A58-4B06-B3A6-ED90250DE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24592" y="108074821"/>
              <a:ext cx="471924" cy="427283"/>
            </a:xfrm>
            <a:custGeom>
              <a:avLst/>
              <a:gdLst>
                <a:gd name="T0" fmla="*/ 74 w 148"/>
                <a:gd name="T1" fmla="*/ 0 h 134"/>
                <a:gd name="T2" fmla="*/ 148 w 148"/>
                <a:gd name="T3" fmla="*/ 58 h 134"/>
                <a:gd name="T4" fmla="*/ 105 w 148"/>
                <a:gd name="T5" fmla="*/ 111 h 134"/>
                <a:gd name="T6" fmla="*/ 107 w 148"/>
                <a:gd name="T7" fmla="*/ 114 h 134"/>
                <a:gd name="T8" fmla="*/ 127 w 148"/>
                <a:gd name="T9" fmla="*/ 132 h 134"/>
                <a:gd name="T10" fmla="*/ 80 w 148"/>
                <a:gd name="T11" fmla="*/ 116 h 134"/>
                <a:gd name="T12" fmla="*/ 74 w 148"/>
                <a:gd name="T13" fmla="*/ 116 h 134"/>
                <a:gd name="T14" fmla="*/ 0 w 148"/>
                <a:gd name="T15" fmla="*/ 58 h 134"/>
                <a:gd name="T16" fmla="*/ 74 w 148"/>
                <a:gd name="T17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134">
                  <a:moveTo>
                    <a:pt x="74" y="0"/>
                  </a:moveTo>
                  <a:cubicBezTo>
                    <a:pt x="115" y="0"/>
                    <a:pt x="148" y="26"/>
                    <a:pt x="148" y="58"/>
                  </a:cubicBezTo>
                  <a:cubicBezTo>
                    <a:pt x="148" y="81"/>
                    <a:pt x="130" y="101"/>
                    <a:pt x="105" y="111"/>
                  </a:cubicBezTo>
                  <a:cubicBezTo>
                    <a:pt x="106" y="112"/>
                    <a:pt x="106" y="113"/>
                    <a:pt x="107" y="114"/>
                  </a:cubicBezTo>
                  <a:cubicBezTo>
                    <a:pt x="112" y="122"/>
                    <a:pt x="119" y="128"/>
                    <a:pt x="127" y="132"/>
                  </a:cubicBezTo>
                  <a:cubicBezTo>
                    <a:pt x="109" y="134"/>
                    <a:pt x="91" y="128"/>
                    <a:pt x="80" y="116"/>
                  </a:cubicBezTo>
                  <a:cubicBezTo>
                    <a:pt x="78" y="116"/>
                    <a:pt x="76" y="116"/>
                    <a:pt x="74" y="116"/>
                  </a:cubicBezTo>
                  <a:cubicBezTo>
                    <a:pt x="33" y="116"/>
                    <a:pt x="0" y="90"/>
                    <a:pt x="0" y="58"/>
                  </a:cubicBezTo>
                  <a:cubicBezTo>
                    <a:pt x="0" y="26"/>
                    <a:pt x="33" y="0"/>
                    <a:pt x="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90">
              <a:extLst>
                <a:ext uri="{FF2B5EF4-FFF2-40B4-BE49-F238E27FC236}">
                  <a16:creationId xmlns:a16="http://schemas.microsoft.com/office/drawing/2014/main" id="{C693CA4B-713B-43B9-9E07-1AF9D1300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24592" y="108262953"/>
              <a:ext cx="471924" cy="239151"/>
            </a:xfrm>
            <a:custGeom>
              <a:avLst/>
              <a:gdLst>
                <a:gd name="T0" fmla="*/ 148 w 148"/>
                <a:gd name="T1" fmla="*/ 0 h 75"/>
                <a:gd name="T2" fmla="*/ 105 w 148"/>
                <a:gd name="T3" fmla="*/ 52 h 75"/>
                <a:gd name="T4" fmla="*/ 107 w 148"/>
                <a:gd name="T5" fmla="*/ 55 h 75"/>
                <a:gd name="T6" fmla="*/ 127 w 148"/>
                <a:gd name="T7" fmla="*/ 73 h 75"/>
                <a:gd name="T8" fmla="*/ 80 w 148"/>
                <a:gd name="T9" fmla="*/ 57 h 75"/>
                <a:gd name="T10" fmla="*/ 74 w 148"/>
                <a:gd name="T11" fmla="*/ 57 h 75"/>
                <a:gd name="T12" fmla="*/ 0 w 148"/>
                <a:gd name="T13" fmla="*/ 0 h 75"/>
                <a:gd name="T14" fmla="*/ 148 w 148"/>
                <a:gd name="T1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75">
                  <a:moveTo>
                    <a:pt x="148" y="0"/>
                  </a:moveTo>
                  <a:cubicBezTo>
                    <a:pt x="147" y="23"/>
                    <a:pt x="130" y="42"/>
                    <a:pt x="105" y="52"/>
                  </a:cubicBezTo>
                  <a:cubicBezTo>
                    <a:pt x="106" y="53"/>
                    <a:pt x="106" y="54"/>
                    <a:pt x="107" y="55"/>
                  </a:cubicBezTo>
                  <a:cubicBezTo>
                    <a:pt x="112" y="63"/>
                    <a:pt x="119" y="69"/>
                    <a:pt x="127" y="73"/>
                  </a:cubicBezTo>
                  <a:cubicBezTo>
                    <a:pt x="109" y="75"/>
                    <a:pt x="91" y="69"/>
                    <a:pt x="80" y="57"/>
                  </a:cubicBezTo>
                  <a:cubicBezTo>
                    <a:pt x="78" y="57"/>
                    <a:pt x="76" y="57"/>
                    <a:pt x="74" y="57"/>
                  </a:cubicBezTo>
                  <a:cubicBezTo>
                    <a:pt x="33" y="57"/>
                    <a:pt x="1" y="31"/>
                    <a:pt x="0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Oval 91">
              <a:extLst>
                <a:ext uri="{FF2B5EF4-FFF2-40B4-BE49-F238E27FC236}">
                  <a16:creationId xmlns:a16="http://schemas.microsoft.com/office/drawing/2014/main" id="{BA87B09B-EC3D-4D38-B320-F785ADB13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927516" y="108231066"/>
              <a:ext cx="66963" cy="66962"/>
            </a:xfrm>
            <a:prstGeom prst="ellipse">
              <a:avLst/>
            </a:pr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Oval 92">
              <a:extLst>
                <a:ext uri="{FF2B5EF4-FFF2-40B4-BE49-F238E27FC236}">
                  <a16:creationId xmlns:a16="http://schemas.microsoft.com/office/drawing/2014/main" id="{7C46529D-75F4-4642-8EAE-A40888F6D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25479" y="108231066"/>
              <a:ext cx="66962" cy="66962"/>
            </a:xfrm>
            <a:prstGeom prst="ellipse">
              <a:avLst/>
            </a:pr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Oval 93">
              <a:extLst>
                <a:ext uri="{FF2B5EF4-FFF2-40B4-BE49-F238E27FC236}">
                  <a16:creationId xmlns:a16="http://schemas.microsoft.com/office/drawing/2014/main" id="{DAA3AC78-DC93-4875-94B0-873CC473C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726630" y="108231066"/>
              <a:ext cx="63773" cy="66962"/>
            </a:xfrm>
            <a:prstGeom prst="ellipse">
              <a:avLst/>
            </a:pr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94">
              <a:extLst>
                <a:ext uri="{FF2B5EF4-FFF2-40B4-BE49-F238E27FC236}">
                  <a16:creationId xmlns:a16="http://schemas.microsoft.com/office/drawing/2014/main" id="{C801B14D-8EE0-4BC1-B452-987A3E15A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27516" y="108231066"/>
              <a:ext cx="66963" cy="31887"/>
            </a:xfrm>
            <a:custGeom>
              <a:avLst/>
              <a:gdLst>
                <a:gd name="T0" fmla="*/ 21 w 21"/>
                <a:gd name="T1" fmla="*/ 10 h 10"/>
                <a:gd name="T2" fmla="*/ 0 w 21"/>
                <a:gd name="T3" fmla="*/ 10 h 10"/>
                <a:gd name="T4" fmla="*/ 10 w 21"/>
                <a:gd name="T5" fmla="*/ 0 h 10"/>
                <a:gd name="T6" fmla="*/ 21 w 21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0">
                  <a:moveTo>
                    <a:pt x="21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6" y="0"/>
                    <a:pt x="20" y="4"/>
                    <a:pt x="21" y="10"/>
                  </a:cubicBezTo>
                  <a:close/>
                </a:path>
              </a:pathLst>
            </a:custGeom>
            <a:solidFill>
              <a:srgbClr val="5BB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95">
              <a:extLst>
                <a:ext uri="{FF2B5EF4-FFF2-40B4-BE49-F238E27FC236}">
                  <a16:creationId xmlns:a16="http://schemas.microsoft.com/office/drawing/2014/main" id="{91A768F5-3C4C-415D-8CDD-752032FF4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28667" y="108231066"/>
              <a:ext cx="63774" cy="31887"/>
            </a:xfrm>
            <a:custGeom>
              <a:avLst/>
              <a:gdLst>
                <a:gd name="T0" fmla="*/ 20 w 20"/>
                <a:gd name="T1" fmla="*/ 10 h 10"/>
                <a:gd name="T2" fmla="*/ 0 w 20"/>
                <a:gd name="T3" fmla="*/ 10 h 10"/>
                <a:gd name="T4" fmla="*/ 10 w 20"/>
                <a:gd name="T5" fmla="*/ 0 h 10"/>
                <a:gd name="T6" fmla="*/ 20 w 20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0">
                  <a:moveTo>
                    <a:pt x="2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lose/>
                </a:path>
              </a:pathLst>
            </a:custGeom>
            <a:solidFill>
              <a:srgbClr val="5BB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96">
              <a:extLst>
                <a:ext uri="{FF2B5EF4-FFF2-40B4-BE49-F238E27FC236}">
                  <a16:creationId xmlns:a16="http://schemas.microsoft.com/office/drawing/2014/main" id="{305C7FBB-79E1-495F-ACC4-6835DC828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726630" y="108231066"/>
              <a:ext cx="63773" cy="31887"/>
            </a:xfrm>
            <a:custGeom>
              <a:avLst/>
              <a:gdLst>
                <a:gd name="T0" fmla="*/ 20 w 20"/>
                <a:gd name="T1" fmla="*/ 10 h 10"/>
                <a:gd name="T2" fmla="*/ 0 w 20"/>
                <a:gd name="T3" fmla="*/ 10 h 10"/>
                <a:gd name="T4" fmla="*/ 10 w 20"/>
                <a:gd name="T5" fmla="*/ 0 h 10"/>
                <a:gd name="T6" fmla="*/ 20 w 20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0">
                  <a:moveTo>
                    <a:pt x="2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lose/>
                </a:path>
              </a:pathLst>
            </a:custGeom>
            <a:solidFill>
              <a:srgbClr val="5BB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5" name="Group 97">
            <a:extLst>
              <a:ext uri="{FF2B5EF4-FFF2-40B4-BE49-F238E27FC236}">
                <a16:creationId xmlns:a16="http://schemas.microsoft.com/office/drawing/2014/main" id="{2CB12725-557E-45E4-8BCA-EA337C6DB50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05846" y="4424508"/>
            <a:ext cx="915559" cy="919932"/>
            <a:chOff x="111556798" y="111902739"/>
            <a:chExt cx="998057" cy="1001244"/>
          </a:xfrm>
        </p:grpSpPr>
        <p:sp>
          <p:nvSpPr>
            <p:cNvPr id="76" name="Oval 98">
              <a:extLst>
                <a:ext uri="{FF2B5EF4-FFF2-40B4-BE49-F238E27FC236}">
                  <a16:creationId xmlns:a16="http://schemas.microsoft.com/office/drawing/2014/main" id="{24810759-4864-4ECE-8216-0637C5264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556798" y="111902739"/>
              <a:ext cx="998057" cy="1001244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99">
              <a:extLst>
                <a:ext uri="{FF2B5EF4-FFF2-40B4-BE49-F238E27FC236}">
                  <a16:creationId xmlns:a16="http://schemas.microsoft.com/office/drawing/2014/main" id="{7CB8ECA8-2073-4ED4-9F6E-E0BEB75B8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76817" y="112196097"/>
              <a:ext cx="778038" cy="707886"/>
            </a:xfrm>
            <a:custGeom>
              <a:avLst/>
              <a:gdLst>
                <a:gd name="T0" fmla="*/ 90 w 244"/>
                <a:gd name="T1" fmla="*/ 222 h 222"/>
                <a:gd name="T2" fmla="*/ 244 w 244"/>
                <a:gd name="T3" fmla="*/ 65 h 222"/>
                <a:gd name="T4" fmla="*/ 244 w 244"/>
                <a:gd name="T5" fmla="*/ 63 h 222"/>
                <a:gd name="T6" fmla="*/ 182 w 244"/>
                <a:gd name="T7" fmla="*/ 1 h 222"/>
                <a:gd name="T8" fmla="*/ 182 w 244"/>
                <a:gd name="T9" fmla="*/ 2 h 222"/>
                <a:gd name="T10" fmla="*/ 179 w 244"/>
                <a:gd name="T11" fmla="*/ 0 h 222"/>
                <a:gd name="T12" fmla="*/ 4 w 244"/>
                <a:gd name="T13" fmla="*/ 0 h 222"/>
                <a:gd name="T14" fmla="*/ 0 w 244"/>
                <a:gd name="T15" fmla="*/ 4 h 222"/>
                <a:gd name="T16" fmla="*/ 0 w 244"/>
                <a:gd name="T17" fmla="*/ 115 h 222"/>
                <a:gd name="T18" fmla="*/ 0 w 244"/>
                <a:gd name="T19" fmla="*/ 128 h 222"/>
                <a:gd name="T20" fmla="*/ 1 w 244"/>
                <a:gd name="T21" fmla="*/ 132 h 222"/>
                <a:gd name="T22" fmla="*/ 1 w 244"/>
                <a:gd name="T23" fmla="*/ 132 h 222"/>
                <a:gd name="T24" fmla="*/ 90 w 244"/>
                <a:gd name="T25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222">
                  <a:moveTo>
                    <a:pt x="90" y="222"/>
                  </a:moveTo>
                  <a:cubicBezTo>
                    <a:pt x="176" y="220"/>
                    <a:pt x="244" y="150"/>
                    <a:pt x="244" y="65"/>
                  </a:cubicBezTo>
                  <a:cubicBezTo>
                    <a:pt x="244" y="64"/>
                    <a:pt x="244" y="64"/>
                    <a:pt x="244" y="63"/>
                  </a:cubicBezTo>
                  <a:cubicBezTo>
                    <a:pt x="182" y="1"/>
                    <a:pt x="182" y="1"/>
                    <a:pt x="182" y="1"/>
                  </a:cubicBezTo>
                  <a:cubicBezTo>
                    <a:pt x="182" y="2"/>
                    <a:pt x="182" y="2"/>
                    <a:pt x="182" y="2"/>
                  </a:cubicBezTo>
                  <a:cubicBezTo>
                    <a:pt x="181" y="0"/>
                    <a:pt x="180" y="0"/>
                    <a:pt x="17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0"/>
                    <a:pt x="0" y="131"/>
                    <a:pt x="1" y="132"/>
                  </a:cubicBezTo>
                  <a:cubicBezTo>
                    <a:pt x="1" y="132"/>
                    <a:pt x="1" y="132"/>
                    <a:pt x="1" y="132"/>
                  </a:cubicBezTo>
                  <a:lnTo>
                    <a:pt x="90" y="222"/>
                  </a:ln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00">
              <a:extLst>
                <a:ext uri="{FF2B5EF4-FFF2-40B4-BE49-F238E27FC236}">
                  <a16:creationId xmlns:a16="http://schemas.microsoft.com/office/drawing/2014/main" id="{3C5D7ADC-3A82-4798-9C66-61C128324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80892" y="112594681"/>
              <a:ext cx="175378" cy="73340"/>
            </a:xfrm>
            <a:custGeom>
              <a:avLst/>
              <a:gdLst>
                <a:gd name="T0" fmla="*/ 6 w 55"/>
                <a:gd name="T1" fmla="*/ 0 h 23"/>
                <a:gd name="T2" fmla="*/ 0 w 55"/>
                <a:gd name="T3" fmla="*/ 23 h 23"/>
                <a:gd name="T4" fmla="*/ 55 w 55"/>
                <a:gd name="T5" fmla="*/ 23 h 23"/>
                <a:gd name="T6" fmla="*/ 49 w 55"/>
                <a:gd name="T7" fmla="*/ 0 h 23"/>
                <a:gd name="T8" fmla="*/ 6 w 5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23">
                  <a:moveTo>
                    <a:pt x="6" y="0"/>
                  </a:moveTo>
                  <a:cubicBezTo>
                    <a:pt x="4" y="8"/>
                    <a:pt x="2" y="15"/>
                    <a:pt x="0" y="23"/>
                  </a:cubicBezTo>
                  <a:cubicBezTo>
                    <a:pt x="19" y="23"/>
                    <a:pt x="37" y="23"/>
                    <a:pt x="55" y="23"/>
                  </a:cubicBezTo>
                  <a:cubicBezTo>
                    <a:pt x="53" y="15"/>
                    <a:pt x="51" y="8"/>
                    <a:pt x="49" y="0"/>
                  </a:cubicBezTo>
                  <a:cubicBezTo>
                    <a:pt x="35" y="0"/>
                    <a:pt x="21" y="0"/>
                    <a:pt x="6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1">
              <a:extLst>
                <a:ext uri="{FF2B5EF4-FFF2-40B4-BE49-F238E27FC236}">
                  <a16:creationId xmlns:a16="http://schemas.microsoft.com/office/drawing/2014/main" id="{63598AE0-E889-44E9-91DE-831CF724E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61760" y="112668021"/>
              <a:ext cx="213642" cy="12755"/>
            </a:xfrm>
            <a:custGeom>
              <a:avLst/>
              <a:gdLst>
                <a:gd name="T0" fmla="*/ 64 w 67"/>
                <a:gd name="T1" fmla="*/ 0 h 4"/>
                <a:gd name="T2" fmla="*/ 3 w 67"/>
                <a:gd name="T3" fmla="*/ 0 h 4"/>
                <a:gd name="T4" fmla="*/ 0 w 67"/>
                <a:gd name="T5" fmla="*/ 3 h 4"/>
                <a:gd name="T6" fmla="*/ 0 w 67"/>
                <a:gd name="T7" fmla="*/ 4 h 4"/>
                <a:gd name="T8" fmla="*/ 67 w 67"/>
                <a:gd name="T9" fmla="*/ 4 h 4"/>
                <a:gd name="T10" fmla="*/ 67 w 67"/>
                <a:gd name="T11" fmla="*/ 3 h 4"/>
                <a:gd name="T12" fmla="*/ 64 w 6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4">
                  <a:moveTo>
                    <a:pt x="6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7" y="1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02">
              <a:extLst>
                <a:ext uri="{FF2B5EF4-FFF2-40B4-BE49-F238E27FC236}">
                  <a16:creationId xmlns:a16="http://schemas.microsoft.com/office/drawing/2014/main" id="{2C17300C-B2FD-42FF-806D-D6AF851D5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76817" y="112562795"/>
              <a:ext cx="583528" cy="57396"/>
            </a:xfrm>
            <a:custGeom>
              <a:avLst/>
              <a:gdLst>
                <a:gd name="T0" fmla="*/ 0 w 183"/>
                <a:gd name="T1" fmla="*/ 0 h 18"/>
                <a:gd name="T2" fmla="*/ 0 w 183"/>
                <a:gd name="T3" fmla="*/ 13 h 18"/>
                <a:gd name="T4" fmla="*/ 4 w 183"/>
                <a:gd name="T5" fmla="*/ 18 h 18"/>
                <a:gd name="T6" fmla="*/ 179 w 183"/>
                <a:gd name="T7" fmla="*/ 18 h 18"/>
                <a:gd name="T8" fmla="*/ 183 w 183"/>
                <a:gd name="T9" fmla="*/ 13 h 18"/>
                <a:gd name="T10" fmla="*/ 183 w 183"/>
                <a:gd name="T11" fmla="*/ 0 h 18"/>
                <a:gd name="T12" fmla="*/ 0 w 183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8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2" y="18"/>
                    <a:pt x="4" y="18"/>
                  </a:cubicBezTo>
                  <a:cubicBezTo>
                    <a:pt x="179" y="18"/>
                    <a:pt x="179" y="18"/>
                    <a:pt x="179" y="18"/>
                  </a:cubicBezTo>
                  <a:cubicBezTo>
                    <a:pt x="181" y="18"/>
                    <a:pt x="183" y="16"/>
                    <a:pt x="183" y="13"/>
                  </a:cubicBezTo>
                  <a:cubicBezTo>
                    <a:pt x="183" y="0"/>
                    <a:pt x="183" y="0"/>
                    <a:pt x="18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03">
              <a:extLst>
                <a:ext uri="{FF2B5EF4-FFF2-40B4-BE49-F238E27FC236}">
                  <a16:creationId xmlns:a16="http://schemas.microsoft.com/office/drawing/2014/main" id="{A3BA8453-2008-444C-9D5E-F50B132C2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76817" y="112196097"/>
              <a:ext cx="583528" cy="366698"/>
            </a:xfrm>
            <a:custGeom>
              <a:avLst/>
              <a:gdLst>
                <a:gd name="T0" fmla="*/ 183 w 183"/>
                <a:gd name="T1" fmla="*/ 115 h 115"/>
                <a:gd name="T2" fmla="*/ 183 w 183"/>
                <a:gd name="T3" fmla="*/ 4 h 115"/>
                <a:gd name="T4" fmla="*/ 179 w 183"/>
                <a:gd name="T5" fmla="*/ 0 h 115"/>
                <a:gd name="T6" fmla="*/ 4 w 183"/>
                <a:gd name="T7" fmla="*/ 0 h 115"/>
                <a:gd name="T8" fmla="*/ 0 w 183"/>
                <a:gd name="T9" fmla="*/ 4 h 115"/>
                <a:gd name="T10" fmla="*/ 0 w 183"/>
                <a:gd name="T11" fmla="*/ 115 h 115"/>
                <a:gd name="T12" fmla="*/ 183 w 183"/>
                <a:gd name="T13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115">
                  <a:moveTo>
                    <a:pt x="183" y="115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3" y="2"/>
                    <a:pt x="181" y="0"/>
                    <a:pt x="17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5"/>
                    <a:pt x="0" y="115"/>
                    <a:pt x="0" y="115"/>
                  </a:cubicBezTo>
                  <a:lnTo>
                    <a:pt x="183" y="115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Rectangle 104">
              <a:extLst>
                <a:ext uri="{FF2B5EF4-FFF2-40B4-BE49-F238E27FC236}">
                  <a16:creationId xmlns:a16="http://schemas.microsoft.com/office/drawing/2014/main" id="{2B0BB667-B046-4D87-A2C7-2DF8860AF1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799138" y="112218418"/>
              <a:ext cx="538887" cy="322056"/>
            </a:xfrm>
            <a:prstGeom prst="rect">
              <a:avLst/>
            </a:pr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05">
              <a:extLst>
                <a:ext uri="{FF2B5EF4-FFF2-40B4-BE49-F238E27FC236}">
                  <a16:creationId xmlns:a16="http://schemas.microsoft.com/office/drawing/2014/main" id="{50D6FFEA-13BB-4ECE-B55A-F01B40070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99138" y="112218418"/>
              <a:ext cx="538887" cy="322056"/>
            </a:xfrm>
            <a:custGeom>
              <a:avLst/>
              <a:gdLst>
                <a:gd name="T0" fmla="*/ 0 w 538887"/>
                <a:gd name="T1" fmla="*/ 322056 h 322056"/>
                <a:gd name="T2" fmla="*/ 538887 w 538887"/>
                <a:gd name="T3" fmla="*/ 0 h 322056"/>
                <a:gd name="T4" fmla="*/ 538887 w 538887"/>
                <a:gd name="T5" fmla="*/ 322056 h 322056"/>
                <a:gd name="T6" fmla="*/ 0 w 538887"/>
                <a:gd name="T7" fmla="*/ 322056 h 32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8887" h="322056">
                  <a:moveTo>
                    <a:pt x="0" y="322056"/>
                  </a:moveTo>
                  <a:lnTo>
                    <a:pt x="538887" y="0"/>
                  </a:lnTo>
                  <a:lnTo>
                    <a:pt x="538887" y="322056"/>
                  </a:lnTo>
                  <a:lnTo>
                    <a:pt x="0" y="322056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06">
              <a:extLst>
                <a:ext uri="{FF2B5EF4-FFF2-40B4-BE49-F238E27FC236}">
                  <a16:creationId xmlns:a16="http://schemas.microsoft.com/office/drawing/2014/main" id="{93DB2C89-5623-4CDF-85B5-1473E9481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49892" y="112368285"/>
              <a:ext cx="143491" cy="124359"/>
            </a:xfrm>
            <a:custGeom>
              <a:avLst/>
              <a:gdLst>
                <a:gd name="T0" fmla="*/ 133925 w 143491"/>
                <a:gd name="T1" fmla="*/ 15944 h 124359"/>
                <a:gd name="T2" fmla="*/ 0 w 143491"/>
                <a:gd name="T3" fmla="*/ 0 h 124359"/>
                <a:gd name="T4" fmla="*/ 51019 w 143491"/>
                <a:gd name="T5" fmla="*/ 124359 h 124359"/>
                <a:gd name="T6" fmla="*/ 70151 w 143491"/>
                <a:gd name="T7" fmla="*/ 79717 h 124359"/>
                <a:gd name="T8" fmla="*/ 114793 w 143491"/>
                <a:gd name="T9" fmla="*/ 117981 h 124359"/>
                <a:gd name="T10" fmla="*/ 143491 w 143491"/>
                <a:gd name="T11" fmla="*/ 79717 h 124359"/>
                <a:gd name="T12" fmla="*/ 95661 w 143491"/>
                <a:gd name="T13" fmla="*/ 44642 h 124359"/>
                <a:gd name="T14" fmla="*/ 133925 w 143491"/>
                <a:gd name="T15" fmla="*/ 15944 h 124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491" h="124359">
                  <a:moveTo>
                    <a:pt x="133925" y="15944"/>
                  </a:moveTo>
                  <a:lnTo>
                    <a:pt x="0" y="0"/>
                  </a:lnTo>
                  <a:lnTo>
                    <a:pt x="51019" y="124359"/>
                  </a:lnTo>
                  <a:lnTo>
                    <a:pt x="70151" y="79717"/>
                  </a:lnTo>
                  <a:lnTo>
                    <a:pt x="114793" y="117981"/>
                  </a:lnTo>
                  <a:lnTo>
                    <a:pt x="143491" y="79717"/>
                  </a:lnTo>
                  <a:lnTo>
                    <a:pt x="95661" y="44642"/>
                  </a:lnTo>
                  <a:lnTo>
                    <a:pt x="133925" y="159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07">
              <a:extLst>
                <a:ext uri="{FF2B5EF4-FFF2-40B4-BE49-F238E27FC236}">
                  <a16:creationId xmlns:a16="http://schemas.microsoft.com/office/drawing/2014/main" id="{439776A9-7746-4686-A988-B9E9B8022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49892" y="112368285"/>
              <a:ext cx="130736" cy="124359"/>
            </a:xfrm>
            <a:custGeom>
              <a:avLst/>
              <a:gdLst>
                <a:gd name="T0" fmla="*/ 0 w 130736"/>
                <a:gd name="T1" fmla="*/ 0 h 124359"/>
                <a:gd name="T2" fmla="*/ 0 w 130736"/>
                <a:gd name="T3" fmla="*/ 0 h 124359"/>
                <a:gd name="T4" fmla="*/ 51019 w 130736"/>
                <a:gd name="T5" fmla="*/ 124359 h 124359"/>
                <a:gd name="T6" fmla="*/ 70151 w 130736"/>
                <a:gd name="T7" fmla="*/ 79717 h 124359"/>
                <a:gd name="T8" fmla="*/ 114793 w 130736"/>
                <a:gd name="T9" fmla="*/ 117981 h 124359"/>
                <a:gd name="T10" fmla="*/ 130736 w 130736"/>
                <a:gd name="T11" fmla="*/ 98849 h 124359"/>
                <a:gd name="T12" fmla="*/ 0 w 130736"/>
                <a:gd name="T13" fmla="*/ 0 h 124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736" h="124359">
                  <a:moveTo>
                    <a:pt x="0" y="0"/>
                  </a:moveTo>
                  <a:lnTo>
                    <a:pt x="0" y="0"/>
                  </a:lnTo>
                  <a:lnTo>
                    <a:pt x="51019" y="124359"/>
                  </a:lnTo>
                  <a:lnTo>
                    <a:pt x="70151" y="79717"/>
                  </a:lnTo>
                  <a:lnTo>
                    <a:pt x="114793" y="117981"/>
                  </a:lnTo>
                  <a:lnTo>
                    <a:pt x="130736" y="988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08">
              <a:extLst>
                <a:ext uri="{FF2B5EF4-FFF2-40B4-BE49-F238E27FC236}">
                  <a16:creationId xmlns:a16="http://schemas.microsoft.com/office/drawing/2014/main" id="{59EBA9B4-972C-42EA-AC03-2DD4D1E4D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34213" y="112259870"/>
              <a:ext cx="210453" cy="213642"/>
            </a:xfrm>
            <a:custGeom>
              <a:avLst/>
              <a:gdLst>
                <a:gd name="T0" fmla="*/ 56 w 66"/>
                <a:gd name="T1" fmla="*/ 16 h 67"/>
                <a:gd name="T2" fmla="*/ 51 w 66"/>
                <a:gd name="T3" fmla="*/ 58 h 67"/>
                <a:gd name="T4" fmla="*/ 10 w 66"/>
                <a:gd name="T5" fmla="*/ 51 h 67"/>
                <a:gd name="T6" fmla="*/ 15 w 66"/>
                <a:gd name="T7" fmla="*/ 9 h 67"/>
                <a:gd name="T8" fmla="*/ 56 w 66"/>
                <a:gd name="T9" fmla="*/ 1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7">
                  <a:moveTo>
                    <a:pt x="56" y="16"/>
                  </a:moveTo>
                  <a:cubicBezTo>
                    <a:pt x="66" y="29"/>
                    <a:pt x="64" y="48"/>
                    <a:pt x="51" y="58"/>
                  </a:cubicBezTo>
                  <a:cubicBezTo>
                    <a:pt x="39" y="67"/>
                    <a:pt x="20" y="64"/>
                    <a:pt x="10" y="51"/>
                  </a:cubicBezTo>
                  <a:cubicBezTo>
                    <a:pt x="0" y="37"/>
                    <a:pt x="2" y="19"/>
                    <a:pt x="15" y="9"/>
                  </a:cubicBezTo>
                  <a:cubicBezTo>
                    <a:pt x="28" y="0"/>
                    <a:pt x="46" y="3"/>
                    <a:pt x="56" y="16"/>
                  </a:cubicBez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09">
              <a:extLst>
                <a:ext uri="{FF2B5EF4-FFF2-40B4-BE49-F238E27FC236}">
                  <a16:creationId xmlns:a16="http://schemas.microsoft.com/office/drawing/2014/main" id="{F69FC1F8-7436-41F4-AA98-A5E8C23F6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50156" y="112259870"/>
              <a:ext cx="191321" cy="204076"/>
            </a:xfrm>
            <a:custGeom>
              <a:avLst/>
              <a:gdLst>
                <a:gd name="T0" fmla="*/ 51 w 60"/>
                <a:gd name="T1" fmla="*/ 17 h 64"/>
                <a:gd name="T2" fmla="*/ 48 w 60"/>
                <a:gd name="T3" fmla="*/ 55 h 64"/>
                <a:gd name="T4" fmla="*/ 10 w 60"/>
                <a:gd name="T5" fmla="*/ 47 h 64"/>
                <a:gd name="T6" fmla="*/ 12 w 60"/>
                <a:gd name="T7" fmla="*/ 8 h 64"/>
                <a:gd name="T8" fmla="*/ 51 w 60"/>
                <a:gd name="T9" fmla="*/ 1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4">
                  <a:moveTo>
                    <a:pt x="51" y="17"/>
                  </a:moveTo>
                  <a:cubicBezTo>
                    <a:pt x="60" y="30"/>
                    <a:pt x="59" y="47"/>
                    <a:pt x="48" y="55"/>
                  </a:cubicBezTo>
                  <a:cubicBezTo>
                    <a:pt x="36" y="64"/>
                    <a:pt x="19" y="60"/>
                    <a:pt x="10" y="47"/>
                  </a:cubicBezTo>
                  <a:cubicBezTo>
                    <a:pt x="0" y="34"/>
                    <a:pt x="1" y="17"/>
                    <a:pt x="12" y="8"/>
                  </a:cubicBezTo>
                  <a:cubicBezTo>
                    <a:pt x="24" y="0"/>
                    <a:pt x="41" y="4"/>
                    <a:pt x="51" y="17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10">
              <a:extLst>
                <a:ext uri="{FF2B5EF4-FFF2-40B4-BE49-F238E27FC236}">
                  <a16:creationId xmlns:a16="http://schemas.microsoft.com/office/drawing/2014/main" id="{27F0F938-2E9F-4C71-8F55-273DA86AB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69289" y="112282191"/>
              <a:ext cx="153056" cy="159434"/>
            </a:xfrm>
            <a:custGeom>
              <a:avLst/>
              <a:gdLst>
                <a:gd name="T0" fmla="*/ 40 w 48"/>
                <a:gd name="T1" fmla="*/ 13 h 50"/>
                <a:gd name="T2" fmla="*/ 38 w 48"/>
                <a:gd name="T3" fmla="*/ 43 h 50"/>
                <a:gd name="T4" fmla="*/ 8 w 48"/>
                <a:gd name="T5" fmla="*/ 37 h 50"/>
                <a:gd name="T6" fmla="*/ 10 w 48"/>
                <a:gd name="T7" fmla="*/ 6 h 50"/>
                <a:gd name="T8" fmla="*/ 40 w 48"/>
                <a:gd name="T9" fmla="*/ 1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0">
                  <a:moveTo>
                    <a:pt x="40" y="13"/>
                  </a:moveTo>
                  <a:cubicBezTo>
                    <a:pt x="48" y="23"/>
                    <a:pt x="47" y="37"/>
                    <a:pt x="38" y="43"/>
                  </a:cubicBezTo>
                  <a:cubicBezTo>
                    <a:pt x="29" y="50"/>
                    <a:pt x="16" y="47"/>
                    <a:pt x="8" y="37"/>
                  </a:cubicBezTo>
                  <a:cubicBezTo>
                    <a:pt x="0" y="27"/>
                    <a:pt x="1" y="13"/>
                    <a:pt x="10" y="6"/>
                  </a:cubicBezTo>
                  <a:cubicBezTo>
                    <a:pt x="19" y="0"/>
                    <a:pt x="33" y="3"/>
                    <a:pt x="40" y="13"/>
                  </a:cubicBez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11">
              <a:extLst>
                <a:ext uri="{FF2B5EF4-FFF2-40B4-BE49-F238E27FC236}">
                  <a16:creationId xmlns:a16="http://schemas.microsoft.com/office/drawing/2014/main" id="{3F1E57C4-0E12-4DF9-8CE4-6EFAEF6041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910741" y="112310889"/>
              <a:ext cx="70151" cy="98849"/>
            </a:xfrm>
            <a:custGeom>
              <a:avLst/>
              <a:gdLst>
                <a:gd name="T0" fmla="*/ 14 w 22"/>
                <a:gd name="T1" fmla="*/ 29 h 31"/>
                <a:gd name="T2" fmla="*/ 11 w 22"/>
                <a:gd name="T3" fmla="*/ 27 h 31"/>
                <a:gd name="T4" fmla="*/ 11 w 22"/>
                <a:gd name="T5" fmla="*/ 26 h 31"/>
                <a:gd name="T6" fmla="*/ 13 w 22"/>
                <a:gd name="T7" fmla="*/ 26 h 31"/>
                <a:gd name="T8" fmla="*/ 17 w 22"/>
                <a:gd name="T9" fmla="*/ 25 h 31"/>
                <a:gd name="T10" fmla="*/ 9 w 22"/>
                <a:gd name="T11" fmla="*/ 17 h 31"/>
                <a:gd name="T12" fmla="*/ 4 w 22"/>
                <a:gd name="T13" fmla="*/ 17 h 31"/>
                <a:gd name="T14" fmla="*/ 0 w 22"/>
                <a:gd name="T15" fmla="*/ 12 h 31"/>
                <a:gd name="T16" fmla="*/ 1 w 22"/>
                <a:gd name="T17" fmla="*/ 7 h 31"/>
                <a:gd name="T18" fmla="*/ 1 w 22"/>
                <a:gd name="T19" fmla="*/ 2 h 31"/>
                <a:gd name="T20" fmla="*/ 1 w 22"/>
                <a:gd name="T21" fmla="*/ 1 h 31"/>
                <a:gd name="T22" fmla="*/ 4 w 22"/>
                <a:gd name="T23" fmla="*/ 3 h 31"/>
                <a:gd name="T24" fmla="*/ 10 w 22"/>
                <a:gd name="T25" fmla="*/ 3 h 31"/>
                <a:gd name="T26" fmla="*/ 10 w 22"/>
                <a:gd name="T27" fmla="*/ 5 h 31"/>
                <a:gd name="T28" fmla="*/ 9 w 22"/>
                <a:gd name="T29" fmla="*/ 5 h 31"/>
                <a:gd name="T30" fmla="*/ 6 w 22"/>
                <a:gd name="T31" fmla="*/ 6 h 31"/>
                <a:gd name="T32" fmla="*/ 13 w 22"/>
                <a:gd name="T33" fmla="*/ 13 h 31"/>
                <a:gd name="T34" fmla="*/ 18 w 22"/>
                <a:gd name="T35" fmla="*/ 13 h 31"/>
                <a:gd name="T36" fmla="*/ 22 w 22"/>
                <a:gd name="T37" fmla="*/ 18 h 31"/>
                <a:gd name="T38" fmla="*/ 22 w 22"/>
                <a:gd name="T39" fmla="*/ 24 h 31"/>
                <a:gd name="T40" fmla="*/ 21 w 22"/>
                <a:gd name="T41" fmla="*/ 29 h 31"/>
                <a:gd name="T42" fmla="*/ 21 w 22"/>
                <a:gd name="T43" fmla="*/ 31 h 31"/>
                <a:gd name="T44" fmla="*/ 18 w 22"/>
                <a:gd name="T45" fmla="*/ 28 h 31"/>
                <a:gd name="T46" fmla="*/ 5 w 22"/>
                <a:gd name="T47" fmla="*/ 14 h 31"/>
                <a:gd name="T48" fmla="*/ 8 w 22"/>
                <a:gd name="T49" fmla="*/ 14 h 31"/>
                <a:gd name="T50" fmla="*/ 4 w 22"/>
                <a:gd name="T51" fmla="*/ 7 h 31"/>
                <a:gd name="T52" fmla="*/ 3 w 22"/>
                <a:gd name="T53" fmla="*/ 10 h 31"/>
                <a:gd name="T54" fmla="*/ 4 w 22"/>
                <a:gd name="T55" fmla="*/ 13 h 31"/>
                <a:gd name="T56" fmla="*/ 17 w 22"/>
                <a:gd name="T57" fmla="*/ 16 h 31"/>
                <a:gd name="T58" fmla="*/ 14 w 22"/>
                <a:gd name="T59" fmla="*/ 16 h 31"/>
                <a:gd name="T60" fmla="*/ 18 w 22"/>
                <a:gd name="T61" fmla="*/ 24 h 31"/>
                <a:gd name="T62" fmla="*/ 20 w 22"/>
                <a:gd name="T63" fmla="*/ 21 h 31"/>
                <a:gd name="T64" fmla="*/ 19 w 22"/>
                <a:gd name="T6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" h="31">
                  <a:moveTo>
                    <a:pt x="18" y="28"/>
                  </a:moveTo>
                  <a:cubicBezTo>
                    <a:pt x="17" y="28"/>
                    <a:pt x="16" y="29"/>
                    <a:pt x="14" y="29"/>
                  </a:cubicBezTo>
                  <a:cubicBezTo>
                    <a:pt x="13" y="29"/>
                    <a:pt x="12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1" y="27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4" y="26"/>
                    <a:pt x="15" y="26"/>
                  </a:cubicBezTo>
                  <a:cubicBezTo>
                    <a:pt x="15" y="26"/>
                    <a:pt x="16" y="26"/>
                    <a:pt x="17" y="25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8" y="18"/>
                    <a:pt x="7" y="18"/>
                    <a:pt x="6" y="18"/>
                  </a:cubicBezTo>
                  <a:cubicBezTo>
                    <a:pt x="5" y="17"/>
                    <a:pt x="5" y="17"/>
                    <a:pt x="4" y="17"/>
                  </a:cubicBezTo>
                  <a:cubicBezTo>
                    <a:pt x="3" y="16"/>
                    <a:pt x="2" y="16"/>
                    <a:pt x="2" y="15"/>
                  </a:cubicBezTo>
                  <a:cubicBezTo>
                    <a:pt x="1" y="14"/>
                    <a:pt x="1" y="13"/>
                    <a:pt x="0" y="12"/>
                  </a:cubicBezTo>
                  <a:cubicBezTo>
                    <a:pt x="0" y="11"/>
                    <a:pt x="0" y="10"/>
                    <a:pt x="0" y="9"/>
                  </a:cubicBezTo>
                  <a:cubicBezTo>
                    <a:pt x="0" y="9"/>
                    <a:pt x="0" y="8"/>
                    <a:pt x="1" y="7"/>
                  </a:cubicBezTo>
                  <a:cubicBezTo>
                    <a:pt x="1" y="6"/>
                    <a:pt x="2" y="5"/>
                    <a:pt x="3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6" y="2"/>
                    <a:pt x="7" y="2"/>
                  </a:cubicBezTo>
                  <a:cubicBezTo>
                    <a:pt x="8" y="2"/>
                    <a:pt x="9" y="2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7" y="5"/>
                  </a:cubicBezTo>
                  <a:cubicBezTo>
                    <a:pt x="7" y="5"/>
                    <a:pt x="6" y="5"/>
                    <a:pt x="6" y="6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3" y="13"/>
                    <a:pt x="13" y="13"/>
                  </a:cubicBezTo>
                  <a:cubicBezTo>
                    <a:pt x="14" y="13"/>
                    <a:pt x="15" y="12"/>
                    <a:pt x="16" y="13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9" y="14"/>
                    <a:pt x="20" y="14"/>
                    <a:pt x="20" y="15"/>
                  </a:cubicBezTo>
                  <a:cubicBezTo>
                    <a:pt x="21" y="16"/>
                    <a:pt x="22" y="17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2" y="22"/>
                    <a:pt x="22" y="23"/>
                    <a:pt x="22" y="24"/>
                  </a:cubicBezTo>
                  <a:cubicBezTo>
                    <a:pt x="21" y="25"/>
                    <a:pt x="21" y="26"/>
                    <a:pt x="20" y="26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1" y="31"/>
                  </a:cubicBezTo>
                  <a:cubicBezTo>
                    <a:pt x="20" y="31"/>
                    <a:pt x="20" y="31"/>
                    <a:pt x="20" y="31"/>
                  </a:cubicBezTo>
                  <a:lnTo>
                    <a:pt x="18" y="28"/>
                  </a:lnTo>
                  <a:close/>
                  <a:moveTo>
                    <a:pt x="4" y="13"/>
                  </a:moveTo>
                  <a:cubicBezTo>
                    <a:pt x="4" y="13"/>
                    <a:pt x="4" y="14"/>
                    <a:pt x="5" y="14"/>
                  </a:cubicBezTo>
                  <a:cubicBezTo>
                    <a:pt x="5" y="14"/>
                    <a:pt x="6" y="14"/>
                    <a:pt x="6" y="14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8" y="14"/>
                    <a:pt x="9" y="14"/>
                    <a:pt x="9" y="1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3" y="8"/>
                    <a:pt x="3" y="8"/>
                  </a:cubicBezTo>
                  <a:cubicBezTo>
                    <a:pt x="3" y="9"/>
                    <a:pt x="3" y="9"/>
                    <a:pt x="3" y="10"/>
                  </a:cubicBezTo>
                  <a:cubicBezTo>
                    <a:pt x="3" y="10"/>
                    <a:pt x="3" y="11"/>
                    <a:pt x="3" y="11"/>
                  </a:cubicBezTo>
                  <a:cubicBezTo>
                    <a:pt x="3" y="12"/>
                    <a:pt x="3" y="12"/>
                    <a:pt x="4" y="13"/>
                  </a:cubicBezTo>
                  <a:close/>
                  <a:moveTo>
                    <a:pt x="19" y="17"/>
                  </a:moveTo>
                  <a:cubicBezTo>
                    <a:pt x="18" y="17"/>
                    <a:pt x="18" y="16"/>
                    <a:pt x="17" y="16"/>
                  </a:cubicBezTo>
                  <a:cubicBezTo>
                    <a:pt x="17" y="16"/>
                    <a:pt x="16" y="16"/>
                    <a:pt x="16" y="16"/>
                  </a:cubicBezTo>
                  <a:cubicBezTo>
                    <a:pt x="15" y="16"/>
                    <a:pt x="15" y="16"/>
                    <a:pt x="14" y="16"/>
                  </a:cubicBezTo>
                  <a:cubicBezTo>
                    <a:pt x="14" y="16"/>
                    <a:pt x="13" y="16"/>
                    <a:pt x="13" y="16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4"/>
                    <a:pt x="19" y="23"/>
                    <a:pt x="19" y="23"/>
                  </a:cubicBezTo>
                  <a:cubicBezTo>
                    <a:pt x="20" y="22"/>
                    <a:pt x="20" y="21"/>
                    <a:pt x="20" y="21"/>
                  </a:cubicBezTo>
                  <a:cubicBezTo>
                    <a:pt x="20" y="20"/>
                    <a:pt x="20" y="20"/>
                    <a:pt x="19" y="19"/>
                  </a:cubicBezTo>
                  <a:cubicBezTo>
                    <a:pt x="19" y="18"/>
                    <a:pt x="19" y="18"/>
                    <a:pt x="19" y="17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12">
              <a:extLst>
                <a:ext uri="{FF2B5EF4-FFF2-40B4-BE49-F238E27FC236}">
                  <a16:creationId xmlns:a16="http://schemas.microsoft.com/office/drawing/2014/main" id="{85564B59-FB54-4181-B601-8E00574A0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96836" y="112062173"/>
              <a:ext cx="197698" cy="204075"/>
            </a:xfrm>
            <a:custGeom>
              <a:avLst/>
              <a:gdLst>
                <a:gd name="T0" fmla="*/ 12 w 62"/>
                <a:gd name="T1" fmla="*/ 15 h 64"/>
                <a:gd name="T2" fmla="*/ 51 w 62"/>
                <a:gd name="T3" fmla="*/ 9 h 64"/>
                <a:gd name="T4" fmla="*/ 51 w 62"/>
                <a:gd name="T5" fmla="*/ 49 h 64"/>
                <a:gd name="T6" fmla="*/ 11 w 62"/>
                <a:gd name="T7" fmla="*/ 55 h 64"/>
                <a:gd name="T8" fmla="*/ 12 w 62"/>
                <a:gd name="T9" fmla="*/ 1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4">
                  <a:moveTo>
                    <a:pt x="12" y="15"/>
                  </a:moveTo>
                  <a:cubicBezTo>
                    <a:pt x="23" y="2"/>
                    <a:pt x="41" y="0"/>
                    <a:pt x="51" y="9"/>
                  </a:cubicBezTo>
                  <a:cubicBezTo>
                    <a:pt x="62" y="19"/>
                    <a:pt x="62" y="37"/>
                    <a:pt x="51" y="49"/>
                  </a:cubicBezTo>
                  <a:cubicBezTo>
                    <a:pt x="39" y="62"/>
                    <a:pt x="22" y="64"/>
                    <a:pt x="11" y="55"/>
                  </a:cubicBezTo>
                  <a:cubicBezTo>
                    <a:pt x="0" y="45"/>
                    <a:pt x="1" y="27"/>
                    <a:pt x="12" y="15"/>
                  </a:cubicBez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13">
              <a:extLst>
                <a:ext uri="{FF2B5EF4-FFF2-40B4-BE49-F238E27FC236}">
                  <a16:creationId xmlns:a16="http://schemas.microsoft.com/office/drawing/2014/main" id="{D0AEA0C6-664B-47B9-B097-70A743EE7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96836" y="112062173"/>
              <a:ext cx="184943" cy="191320"/>
            </a:xfrm>
            <a:custGeom>
              <a:avLst/>
              <a:gdLst>
                <a:gd name="T0" fmla="*/ 12 w 58"/>
                <a:gd name="T1" fmla="*/ 15 h 60"/>
                <a:gd name="T2" fmla="*/ 48 w 58"/>
                <a:gd name="T3" fmla="*/ 8 h 60"/>
                <a:gd name="T4" fmla="*/ 46 w 58"/>
                <a:gd name="T5" fmla="*/ 45 h 60"/>
                <a:gd name="T6" fmla="*/ 9 w 58"/>
                <a:gd name="T7" fmla="*/ 52 h 60"/>
                <a:gd name="T8" fmla="*/ 12 w 58"/>
                <a:gd name="T9" fmla="*/ 1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60">
                  <a:moveTo>
                    <a:pt x="12" y="15"/>
                  </a:moveTo>
                  <a:cubicBezTo>
                    <a:pt x="23" y="3"/>
                    <a:pt x="39" y="0"/>
                    <a:pt x="48" y="8"/>
                  </a:cubicBezTo>
                  <a:cubicBezTo>
                    <a:pt x="58" y="16"/>
                    <a:pt x="57" y="33"/>
                    <a:pt x="46" y="45"/>
                  </a:cubicBezTo>
                  <a:cubicBezTo>
                    <a:pt x="35" y="57"/>
                    <a:pt x="19" y="60"/>
                    <a:pt x="9" y="52"/>
                  </a:cubicBezTo>
                  <a:cubicBezTo>
                    <a:pt x="0" y="44"/>
                    <a:pt x="1" y="27"/>
                    <a:pt x="12" y="15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14">
              <a:extLst>
                <a:ext uri="{FF2B5EF4-FFF2-40B4-BE49-F238E27FC236}">
                  <a16:creationId xmlns:a16="http://schemas.microsoft.com/office/drawing/2014/main" id="{7E7854F1-B36F-47EA-9E59-54F7556FA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15968" y="112078116"/>
              <a:ext cx="143490" cy="153056"/>
            </a:xfrm>
            <a:custGeom>
              <a:avLst/>
              <a:gdLst>
                <a:gd name="T0" fmla="*/ 9 w 45"/>
                <a:gd name="T1" fmla="*/ 13 h 48"/>
                <a:gd name="T2" fmla="*/ 38 w 45"/>
                <a:gd name="T3" fmla="*/ 7 h 48"/>
                <a:gd name="T4" fmla="*/ 35 w 45"/>
                <a:gd name="T5" fmla="*/ 36 h 48"/>
                <a:gd name="T6" fmla="*/ 7 w 45"/>
                <a:gd name="T7" fmla="*/ 42 h 48"/>
                <a:gd name="T8" fmla="*/ 9 w 45"/>
                <a:gd name="T9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8">
                  <a:moveTo>
                    <a:pt x="9" y="13"/>
                  </a:moveTo>
                  <a:cubicBezTo>
                    <a:pt x="18" y="3"/>
                    <a:pt x="30" y="0"/>
                    <a:pt x="38" y="7"/>
                  </a:cubicBezTo>
                  <a:cubicBezTo>
                    <a:pt x="45" y="13"/>
                    <a:pt x="44" y="26"/>
                    <a:pt x="35" y="36"/>
                  </a:cubicBezTo>
                  <a:cubicBezTo>
                    <a:pt x="27" y="46"/>
                    <a:pt x="14" y="48"/>
                    <a:pt x="7" y="42"/>
                  </a:cubicBezTo>
                  <a:cubicBezTo>
                    <a:pt x="0" y="35"/>
                    <a:pt x="1" y="22"/>
                    <a:pt x="9" y="13"/>
                  </a:cubicBez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15">
              <a:extLst>
                <a:ext uri="{FF2B5EF4-FFF2-40B4-BE49-F238E27FC236}">
                  <a16:creationId xmlns:a16="http://schemas.microsoft.com/office/drawing/2014/main" id="{3012ACF5-05AE-432C-8010-A892C2B171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044666" y="112113191"/>
              <a:ext cx="82906" cy="82906"/>
            </a:xfrm>
            <a:custGeom>
              <a:avLst/>
              <a:gdLst>
                <a:gd name="T0" fmla="*/ 25 w 26"/>
                <a:gd name="T1" fmla="*/ 7 h 26"/>
                <a:gd name="T2" fmla="*/ 24 w 26"/>
                <a:gd name="T3" fmla="*/ 11 h 26"/>
                <a:gd name="T4" fmla="*/ 23 w 26"/>
                <a:gd name="T5" fmla="*/ 11 h 26"/>
                <a:gd name="T6" fmla="*/ 22 w 26"/>
                <a:gd name="T7" fmla="*/ 9 h 26"/>
                <a:gd name="T8" fmla="*/ 21 w 26"/>
                <a:gd name="T9" fmla="*/ 6 h 26"/>
                <a:gd name="T10" fmla="*/ 15 w 26"/>
                <a:gd name="T11" fmla="*/ 15 h 26"/>
                <a:gd name="T12" fmla="*/ 15 w 26"/>
                <a:gd name="T13" fmla="*/ 20 h 26"/>
                <a:gd name="T14" fmla="*/ 11 w 26"/>
                <a:gd name="T15" fmla="*/ 24 h 26"/>
                <a:gd name="T16" fmla="*/ 6 w 26"/>
                <a:gd name="T17" fmla="*/ 25 h 26"/>
                <a:gd name="T18" fmla="*/ 2 w 26"/>
                <a:gd name="T19" fmla="*/ 26 h 26"/>
                <a:gd name="T20" fmla="*/ 1 w 26"/>
                <a:gd name="T21" fmla="*/ 26 h 26"/>
                <a:gd name="T22" fmla="*/ 3 w 26"/>
                <a:gd name="T23" fmla="*/ 23 h 26"/>
                <a:gd name="T24" fmla="*/ 1 w 26"/>
                <a:gd name="T25" fmla="*/ 17 h 26"/>
                <a:gd name="T26" fmla="*/ 3 w 26"/>
                <a:gd name="T27" fmla="*/ 17 h 26"/>
                <a:gd name="T28" fmla="*/ 4 w 26"/>
                <a:gd name="T29" fmla="*/ 18 h 26"/>
                <a:gd name="T30" fmla="*/ 5 w 26"/>
                <a:gd name="T31" fmla="*/ 21 h 26"/>
                <a:gd name="T32" fmla="*/ 10 w 26"/>
                <a:gd name="T33" fmla="*/ 12 h 26"/>
                <a:gd name="T34" fmla="*/ 10 w 26"/>
                <a:gd name="T35" fmla="*/ 7 h 26"/>
                <a:gd name="T36" fmla="*/ 14 w 26"/>
                <a:gd name="T37" fmla="*/ 3 h 26"/>
                <a:gd name="T38" fmla="*/ 19 w 26"/>
                <a:gd name="T39" fmla="*/ 2 h 26"/>
                <a:gd name="T40" fmla="*/ 24 w 26"/>
                <a:gd name="T41" fmla="*/ 0 h 26"/>
                <a:gd name="T42" fmla="*/ 26 w 26"/>
                <a:gd name="T43" fmla="*/ 0 h 26"/>
                <a:gd name="T44" fmla="*/ 23 w 26"/>
                <a:gd name="T45" fmla="*/ 4 h 26"/>
                <a:gd name="T46" fmla="*/ 12 w 26"/>
                <a:gd name="T47" fmla="*/ 20 h 26"/>
                <a:gd name="T48" fmla="*/ 12 w 26"/>
                <a:gd name="T49" fmla="*/ 17 h 26"/>
                <a:gd name="T50" fmla="*/ 6 w 26"/>
                <a:gd name="T51" fmla="*/ 22 h 26"/>
                <a:gd name="T52" fmla="*/ 9 w 26"/>
                <a:gd name="T53" fmla="*/ 22 h 26"/>
                <a:gd name="T54" fmla="*/ 11 w 26"/>
                <a:gd name="T55" fmla="*/ 21 h 26"/>
                <a:gd name="T56" fmla="*/ 13 w 26"/>
                <a:gd name="T57" fmla="*/ 8 h 26"/>
                <a:gd name="T58" fmla="*/ 13 w 26"/>
                <a:gd name="T59" fmla="*/ 10 h 26"/>
                <a:gd name="T60" fmla="*/ 20 w 26"/>
                <a:gd name="T61" fmla="*/ 5 h 26"/>
                <a:gd name="T62" fmla="*/ 17 w 26"/>
                <a:gd name="T63" fmla="*/ 4 h 26"/>
                <a:gd name="T64" fmla="*/ 14 w 26"/>
                <a:gd name="T6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" h="26">
                  <a:moveTo>
                    <a:pt x="23" y="4"/>
                  </a:moveTo>
                  <a:cubicBezTo>
                    <a:pt x="24" y="5"/>
                    <a:pt x="25" y="6"/>
                    <a:pt x="25" y="7"/>
                  </a:cubicBezTo>
                  <a:cubicBezTo>
                    <a:pt x="25" y="8"/>
                    <a:pt x="25" y="9"/>
                    <a:pt x="25" y="10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cubicBezTo>
                    <a:pt x="23" y="10"/>
                    <a:pt x="22" y="9"/>
                    <a:pt x="22" y="9"/>
                  </a:cubicBezTo>
                  <a:cubicBezTo>
                    <a:pt x="22" y="9"/>
                    <a:pt x="22" y="8"/>
                    <a:pt x="22" y="8"/>
                  </a:cubicBezTo>
                  <a:cubicBezTo>
                    <a:pt x="22" y="7"/>
                    <a:pt x="22" y="6"/>
                    <a:pt x="21" y="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4"/>
                    <a:pt x="15" y="14"/>
                    <a:pt x="15" y="15"/>
                  </a:cubicBezTo>
                  <a:cubicBezTo>
                    <a:pt x="15" y="16"/>
                    <a:pt x="15" y="17"/>
                    <a:pt x="15" y="17"/>
                  </a:cubicBezTo>
                  <a:cubicBezTo>
                    <a:pt x="15" y="18"/>
                    <a:pt x="15" y="19"/>
                    <a:pt x="15" y="20"/>
                  </a:cubicBezTo>
                  <a:cubicBezTo>
                    <a:pt x="15" y="21"/>
                    <a:pt x="14" y="21"/>
                    <a:pt x="13" y="22"/>
                  </a:cubicBezTo>
                  <a:cubicBezTo>
                    <a:pt x="13" y="23"/>
                    <a:pt x="12" y="24"/>
                    <a:pt x="11" y="24"/>
                  </a:cubicBezTo>
                  <a:cubicBezTo>
                    <a:pt x="10" y="25"/>
                    <a:pt x="10" y="25"/>
                    <a:pt x="9" y="25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5" y="25"/>
                    <a:pt x="4" y="24"/>
                    <a:pt x="4" y="24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6"/>
                    <a:pt x="1" y="26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2"/>
                    <a:pt x="1" y="21"/>
                    <a:pt x="1" y="20"/>
                  </a:cubicBezTo>
                  <a:cubicBezTo>
                    <a:pt x="1" y="19"/>
                    <a:pt x="1" y="18"/>
                    <a:pt x="1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8"/>
                    <a:pt x="4" y="18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5" y="21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0" y="13"/>
                    <a:pt x="10" y="12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9"/>
                    <a:pt x="10" y="8"/>
                    <a:pt x="10" y="7"/>
                  </a:cubicBezTo>
                  <a:cubicBezTo>
                    <a:pt x="10" y="7"/>
                    <a:pt x="11" y="6"/>
                    <a:pt x="12" y="5"/>
                  </a:cubicBezTo>
                  <a:cubicBezTo>
                    <a:pt x="12" y="4"/>
                    <a:pt x="13" y="3"/>
                    <a:pt x="14" y="3"/>
                  </a:cubicBezTo>
                  <a:cubicBezTo>
                    <a:pt x="15" y="2"/>
                    <a:pt x="16" y="2"/>
                    <a:pt x="17" y="2"/>
                  </a:cubicBezTo>
                  <a:cubicBezTo>
                    <a:pt x="18" y="1"/>
                    <a:pt x="19" y="1"/>
                    <a:pt x="19" y="2"/>
                  </a:cubicBezTo>
                  <a:cubicBezTo>
                    <a:pt x="20" y="2"/>
                    <a:pt x="21" y="2"/>
                    <a:pt x="22" y="3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6" y="0"/>
                  </a:cubicBezTo>
                  <a:cubicBezTo>
                    <a:pt x="26" y="1"/>
                    <a:pt x="26" y="1"/>
                    <a:pt x="26" y="1"/>
                  </a:cubicBezTo>
                  <a:lnTo>
                    <a:pt x="23" y="4"/>
                  </a:lnTo>
                  <a:close/>
                  <a:moveTo>
                    <a:pt x="11" y="21"/>
                  </a:moveTo>
                  <a:cubicBezTo>
                    <a:pt x="12" y="20"/>
                    <a:pt x="12" y="20"/>
                    <a:pt x="12" y="20"/>
                  </a:cubicBezTo>
                  <a:cubicBezTo>
                    <a:pt x="12" y="19"/>
                    <a:pt x="12" y="19"/>
                    <a:pt x="12" y="18"/>
                  </a:cubicBezTo>
                  <a:cubicBezTo>
                    <a:pt x="12" y="18"/>
                    <a:pt x="12" y="17"/>
                    <a:pt x="12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7" y="22"/>
                    <a:pt x="7" y="22"/>
                  </a:cubicBezTo>
                  <a:cubicBezTo>
                    <a:pt x="8" y="22"/>
                    <a:pt x="8" y="23"/>
                    <a:pt x="9" y="22"/>
                  </a:cubicBezTo>
                  <a:cubicBezTo>
                    <a:pt x="9" y="22"/>
                    <a:pt x="10" y="22"/>
                    <a:pt x="10" y="22"/>
                  </a:cubicBezTo>
                  <a:cubicBezTo>
                    <a:pt x="11" y="22"/>
                    <a:pt x="11" y="21"/>
                    <a:pt x="11" y="21"/>
                  </a:cubicBezTo>
                  <a:close/>
                  <a:moveTo>
                    <a:pt x="14" y="6"/>
                  </a:moveTo>
                  <a:cubicBezTo>
                    <a:pt x="13" y="7"/>
                    <a:pt x="13" y="7"/>
                    <a:pt x="13" y="8"/>
                  </a:cubicBezTo>
                  <a:cubicBezTo>
                    <a:pt x="13" y="8"/>
                    <a:pt x="13" y="8"/>
                    <a:pt x="13" y="9"/>
                  </a:cubicBezTo>
                  <a:cubicBezTo>
                    <a:pt x="13" y="9"/>
                    <a:pt x="13" y="10"/>
                    <a:pt x="13" y="10"/>
                  </a:cubicBezTo>
                  <a:cubicBezTo>
                    <a:pt x="13" y="11"/>
                    <a:pt x="13" y="11"/>
                    <a:pt x="13" y="1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19" y="4"/>
                    <a:pt x="18" y="4"/>
                  </a:cubicBezTo>
                  <a:cubicBezTo>
                    <a:pt x="18" y="4"/>
                    <a:pt x="17" y="4"/>
                    <a:pt x="17" y="4"/>
                  </a:cubicBezTo>
                  <a:cubicBezTo>
                    <a:pt x="16" y="4"/>
                    <a:pt x="16" y="4"/>
                    <a:pt x="15" y="5"/>
                  </a:cubicBezTo>
                  <a:cubicBezTo>
                    <a:pt x="15" y="5"/>
                    <a:pt x="14" y="6"/>
                    <a:pt x="14" y="6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16">
              <a:extLst>
                <a:ext uri="{FF2B5EF4-FFF2-40B4-BE49-F238E27FC236}">
                  <a16:creationId xmlns:a16="http://schemas.microsoft.com/office/drawing/2014/main" id="{6361A4CA-EF36-4529-830E-1EFA33AF2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40326" y="112294946"/>
              <a:ext cx="6378" cy="47830"/>
            </a:xfrm>
            <a:custGeom>
              <a:avLst/>
              <a:gdLst>
                <a:gd name="T0" fmla="*/ 1 w 2"/>
                <a:gd name="T1" fmla="*/ 15 h 15"/>
                <a:gd name="T2" fmla="*/ 0 w 2"/>
                <a:gd name="T3" fmla="*/ 14 h 15"/>
                <a:gd name="T4" fmla="*/ 0 w 2"/>
                <a:gd name="T5" fmla="*/ 1 h 15"/>
                <a:gd name="T6" fmla="*/ 1 w 2"/>
                <a:gd name="T7" fmla="*/ 0 h 15"/>
                <a:gd name="T8" fmla="*/ 2 w 2"/>
                <a:gd name="T9" fmla="*/ 1 h 15"/>
                <a:gd name="T10" fmla="*/ 2 w 2"/>
                <a:gd name="T11" fmla="*/ 14 h 15"/>
                <a:gd name="T12" fmla="*/ 1 w 2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5">
                  <a:moveTo>
                    <a:pt x="1" y="15"/>
                  </a:moveTo>
                  <a:cubicBezTo>
                    <a:pt x="0" y="15"/>
                    <a:pt x="0" y="15"/>
                    <a:pt x="0" y="1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1" y="15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17">
              <a:extLst>
                <a:ext uri="{FF2B5EF4-FFF2-40B4-BE49-F238E27FC236}">
                  <a16:creationId xmlns:a16="http://schemas.microsoft.com/office/drawing/2014/main" id="{63324347-038C-4A8F-969A-0ECF9AD60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82930" y="112326833"/>
              <a:ext cx="44642" cy="28698"/>
            </a:xfrm>
            <a:custGeom>
              <a:avLst/>
              <a:gdLst>
                <a:gd name="T0" fmla="*/ 13 w 14"/>
                <a:gd name="T1" fmla="*/ 9 h 9"/>
                <a:gd name="T2" fmla="*/ 12 w 14"/>
                <a:gd name="T3" fmla="*/ 9 h 9"/>
                <a:gd name="T4" fmla="*/ 1 w 14"/>
                <a:gd name="T5" fmla="*/ 2 h 9"/>
                <a:gd name="T6" fmla="*/ 1 w 14"/>
                <a:gd name="T7" fmla="*/ 1 h 9"/>
                <a:gd name="T8" fmla="*/ 2 w 14"/>
                <a:gd name="T9" fmla="*/ 0 h 9"/>
                <a:gd name="T10" fmla="*/ 13 w 14"/>
                <a:gd name="T11" fmla="*/ 7 h 9"/>
                <a:gd name="T12" fmla="*/ 13 w 14"/>
                <a:gd name="T13" fmla="*/ 8 h 9"/>
                <a:gd name="T14" fmla="*/ 13 w 14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13" y="9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8"/>
                    <a:pt x="13" y="8"/>
                  </a:cubicBezTo>
                  <a:cubicBezTo>
                    <a:pt x="13" y="9"/>
                    <a:pt x="13" y="9"/>
                    <a:pt x="13" y="9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18">
              <a:extLst>
                <a:ext uri="{FF2B5EF4-FFF2-40B4-BE49-F238E27FC236}">
                  <a16:creationId xmlns:a16="http://schemas.microsoft.com/office/drawing/2014/main" id="{1AECB198-4A41-4F92-A417-AA4E2DD51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82930" y="112371474"/>
              <a:ext cx="44642" cy="28698"/>
            </a:xfrm>
            <a:custGeom>
              <a:avLst/>
              <a:gdLst>
                <a:gd name="T0" fmla="*/ 1 w 14"/>
                <a:gd name="T1" fmla="*/ 9 h 9"/>
                <a:gd name="T2" fmla="*/ 1 w 14"/>
                <a:gd name="T3" fmla="*/ 8 h 9"/>
                <a:gd name="T4" fmla="*/ 1 w 14"/>
                <a:gd name="T5" fmla="*/ 7 h 9"/>
                <a:gd name="T6" fmla="*/ 12 w 14"/>
                <a:gd name="T7" fmla="*/ 0 h 9"/>
                <a:gd name="T8" fmla="*/ 13 w 14"/>
                <a:gd name="T9" fmla="*/ 1 h 9"/>
                <a:gd name="T10" fmla="*/ 13 w 14"/>
                <a:gd name="T11" fmla="*/ 2 h 9"/>
                <a:gd name="T12" fmla="*/ 2 w 14"/>
                <a:gd name="T13" fmla="*/ 8 h 9"/>
                <a:gd name="T14" fmla="*/ 1 w 14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1" y="9"/>
                  </a:moveTo>
                  <a:cubicBezTo>
                    <a:pt x="1" y="9"/>
                    <a:pt x="1" y="8"/>
                    <a:pt x="1" y="8"/>
                  </a:cubicBezTo>
                  <a:cubicBezTo>
                    <a:pt x="0" y="8"/>
                    <a:pt x="0" y="7"/>
                    <a:pt x="1" y="7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4" y="2"/>
                    <a:pt x="13" y="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1" y="9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19">
              <a:extLst>
                <a:ext uri="{FF2B5EF4-FFF2-40B4-BE49-F238E27FC236}">
                  <a16:creationId xmlns:a16="http://schemas.microsoft.com/office/drawing/2014/main" id="{E2C9E4A2-0323-42BA-B86B-9A79A1223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40326" y="112384229"/>
              <a:ext cx="6378" cy="47830"/>
            </a:xfrm>
            <a:custGeom>
              <a:avLst/>
              <a:gdLst>
                <a:gd name="T0" fmla="*/ 1 w 2"/>
                <a:gd name="T1" fmla="*/ 15 h 15"/>
                <a:gd name="T2" fmla="*/ 0 w 2"/>
                <a:gd name="T3" fmla="*/ 14 h 15"/>
                <a:gd name="T4" fmla="*/ 0 w 2"/>
                <a:gd name="T5" fmla="*/ 1 h 15"/>
                <a:gd name="T6" fmla="*/ 1 w 2"/>
                <a:gd name="T7" fmla="*/ 0 h 15"/>
                <a:gd name="T8" fmla="*/ 2 w 2"/>
                <a:gd name="T9" fmla="*/ 1 h 15"/>
                <a:gd name="T10" fmla="*/ 2 w 2"/>
                <a:gd name="T11" fmla="*/ 14 h 15"/>
                <a:gd name="T12" fmla="*/ 1 w 2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5">
                  <a:moveTo>
                    <a:pt x="1" y="15"/>
                  </a:moveTo>
                  <a:cubicBezTo>
                    <a:pt x="0" y="15"/>
                    <a:pt x="0" y="14"/>
                    <a:pt x="0" y="1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5"/>
                    <a:pt x="1" y="15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20">
              <a:extLst>
                <a:ext uri="{FF2B5EF4-FFF2-40B4-BE49-F238E27FC236}">
                  <a16:creationId xmlns:a16="http://schemas.microsoft.com/office/drawing/2014/main" id="{E772ABCE-D047-4D3A-A0C5-CEF0D1811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59458" y="112326833"/>
              <a:ext cx="44642" cy="28698"/>
            </a:xfrm>
            <a:custGeom>
              <a:avLst/>
              <a:gdLst>
                <a:gd name="T0" fmla="*/ 1 w 14"/>
                <a:gd name="T1" fmla="*/ 9 h 9"/>
                <a:gd name="T2" fmla="*/ 1 w 14"/>
                <a:gd name="T3" fmla="*/ 8 h 9"/>
                <a:gd name="T4" fmla="*/ 1 w 14"/>
                <a:gd name="T5" fmla="*/ 7 h 9"/>
                <a:gd name="T6" fmla="*/ 12 w 14"/>
                <a:gd name="T7" fmla="*/ 0 h 9"/>
                <a:gd name="T8" fmla="*/ 13 w 14"/>
                <a:gd name="T9" fmla="*/ 1 h 9"/>
                <a:gd name="T10" fmla="*/ 13 w 14"/>
                <a:gd name="T11" fmla="*/ 2 h 9"/>
                <a:gd name="T12" fmla="*/ 2 w 14"/>
                <a:gd name="T13" fmla="*/ 9 h 9"/>
                <a:gd name="T14" fmla="*/ 1 w 14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9">
                  <a:moveTo>
                    <a:pt x="1" y="9"/>
                  </a:moveTo>
                  <a:cubicBezTo>
                    <a:pt x="1" y="9"/>
                    <a:pt x="1" y="9"/>
                    <a:pt x="1" y="8"/>
                  </a:cubicBezTo>
                  <a:cubicBezTo>
                    <a:pt x="0" y="8"/>
                    <a:pt x="0" y="7"/>
                    <a:pt x="1" y="7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4" y="1"/>
                    <a:pt x="14" y="2"/>
                    <a:pt x="13" y="2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1" y="9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9" name="Group 34">
            <a:extLst>
              <a:ext uri="{FF2B5EF4-FFF2-40B4-BE49-F238E27FC236}">
                <a16:creationId xmlns:a16="http://schemas.microsoft.com/office/drawing/2014/main" id="{4B4753DD-67CC-4139-975E-C30FFECFCDC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354258" y="4773144"/>
            <a:ext cx="547437" cy="548776"/>
            <a:chOff x="102358761" y="110239086"/>
            <a:chExt cx="650138" cy="650138"/>
          </a:xfrm>
        </p:grpSpPr>
        <p:sp>
          <p:nvSpPr>
            <p:cNvPr id="100" name="Oval 35">
              <a:extLst>
                <a:ext uri="{FF2B5EF4-FFF2-40B4-BE49-F238E27FC236}">
                  <a16:creationId xmlns:a16="http://schemas.microsoft.com/office/drawing/2014/main" id="{B3BE9FDF-4B86-45A1-AAA2-CAE07E6A1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58761" y="110239086"/>
              <a:ext cx="650138" cy="650138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36">
              <a:extLst>
                <a:ext uri="{FF2B5EF4-FFF2-40B4-BE49-F238E27FC236}">
                  <a16:creationId xmlns:a16="http://schemas.microsoft.com/office/drawing/2014/main" id="{1BACB5DE-42BC-43D9-8EC1-7829AE708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41069"/>
              <a:ext cx="490790" cy="541781"/>
            </a:xfrm>
            <a:custGeom>
              <a:avLst/>
              <a:gdLst>
                <a:gd name="T0" fmla="*/ 91 w 154"/>
                <a:gd name="T1" fmla="*/ 34 h 170"/>
                <a:gd name="T2" fmla="*/ 70 w 154"/>
                <a:gd name="T3" fmla="*/ 21 h 170"/>
                <a:gd name="T4" fmla="*/ 58 w 154"/>
                <a:gd name="T5" fmla="*/ 9 h 170"/>
                <a:gd name="T6" fmla="*/ 57 w 154"/>
                <a:gd name="T7" fmla="*/ 9 h 170"/>
                <a:gd name="T8" fmla="*/ 37 w 154"/>
                <a:gd name="T9" fmla="*/ 0 h 170"/>
                <a:gd name="T10" fmla="*/ 9 w 154"/>
                <a:gd name="T11" fmla="*/ 29 h 170"/>
                <a:gd name="T12" fmla="*/ 12 w 154"/>
                <a:gd name="T13" fmla="*/ 38 h 170"/>
                <a:gd name="T14" fmla="*/ 0 w 154"/>
                <a:gd name="T15" fmla="*/ 64 h 170"/>
                <a:gd name="T16" fmla="*/ 0 w 154"/>
                <a:gd name="T17" fmla="*/ 65 h 170"/>
                <a:gd name="T18" fmla="*/ 0 w 154"/>
                <a:gd name="T19" fmla="*/ 67 h 170"/>
                <a:gd name="T20" fmla="*/ 0 w 154"/>
                <a:gd name="T21" fmla="*/ 68 h 170"/>
                <a:gd name="T22" fmla="*/ 0 w 154"/>
                <a:gd name="T23" fmla="*/ 69 h 170"/>
                <a:gd name="T24" fmla="*/ 0 w 154"/>
                <a:gd name="T25" fmla="*/ 72 h 170"/>
                <a:gd name="T26" fmla="*/ 0 w 154"/>
                <a:gd name="T27" fmla="*/ 74 h 170"/>
                <a:gd name="T28" fmla="*/ 0 w 154"/>
                <a:gd name="T29" fmla="*/ 76 h 170"/>
                <a:gd name="T30" fmla="*/ 0 w 154"/>
                <a:gd name="T31" fmla="*/ 77 h 170"/>
                <a:gd name="T32" fmla="*/ 0 w 154"/>
                <a:gd name="T33" fmla="*/ 79 h 170"/>
                <a:gd name="T34" fmla="*/ 0 w 154"/>
                <a:gd name="T35" fmla="*/ 79 h 170"/>
                <a:gd name="T36" fmla="*/ 15 w 154"/>
                <a:gd name="T37" fmla="*/ 108 h 170"/>
                <a:gd name="T38" fmla="*/ 15 w 154"/>
                <a:gd name="T39" fmla="*/ 109 h 170"/>
                <a:gd name="T40" fmla="*/ 76 w 154"/>
                <a:gd name="T41" fmla="*/ 170 h 170"/>
                <a:gd name="T42" fmla="*/ 154 w 154"/>
                <a:gd name="T43" fmla="*/ 97 h 170"/>
                <a:gd name="T44" fmla="*/ 91 w 154"/>
                <a:gd name="T45" fmla="*/ 3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" h="170">
                  <a:moveTo>
                    <a:pt x="91" y="34"/>
                  </a:moveTo>
                  <a:cubicBezTo>
                    <a:pt x="85" y="28"/>
                    <a:pt x="78" y="24"/>
                    <a:pt x="70" y="21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3"/>
                    <a:pt x="45" y="0"/>
                    <a:pt x="37" y="0"/>
                  </a:cubicBezTo>
                  <a:cubicBezTo>
                    <a:pt x="22" y="0"/>
                    <a:pt x="9" y="13"/>
                    <a:pt x="9" y="29"/>
                  </a:cubicBezTo>
                  <a:cubicBezTo>
                    <a:pt x="9" y="32"/>
                    <a:pt x="10" y="35"/>
                    <a:pt x="12" y="38"/>
                  </a:cubicBezTo>
                  <a:cubicBezTo>
                    <a:pt x="6" y="46"/>
                    <a:pt x="2" y="55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6"/>
                    <a:pt x="0" y="67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68"/>
                    <a:pt x="0" y="69"/>
                    <a:pt x="0" y="69"/>
                  </a:cubicBezTo>
                  <a:cubicBezTo>
                    <a:pt x="0" y="70"/>
                    <a:pt x="0" y="71"/>
                    <a:pt x="0" y="72"/>
                  </a:cubicBezTo>
                  <a:cubicBezTo>
                    <a:pt x="0" y="73"/>
                    <a:pt x="0" y="73"/>
                    <a:pt x="0" y="74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8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90"/>
                    <a:pt x="7" y="101"/>
                    <a:pt x="15" y="108"/>
                  </a:cubicBezTo>
                  <a:cubicBezTo>
                    <a:pt x="15" y="109"/>
                    <a:pt x="15" y="109"/>
                    <a:pt x="15" y="109"/>
                  </a:cubicBezTo>
                  <a:cubicBezTo>
                    <a:pt x="76" y="170"/>
                    <a:pt x="76" y="170"/>
                    <a:pt x="76" y="170"/>
                  </a:cubicBezTo>
                  <a:cubicBezTo>
                    <a:pt x="114" y="163"/>
                    <a:pt x="144" y="134"/>
                    <a:pt x="154" y="97"/>
                  </a:cubicBezTo>
                  <a:cubicBezTo>
                    <a:pt x="91" y="34"/>
                    <a:pt x="91" y="34"/>
                    <a:pt x="91" y="34"/>
                  </a:cubicBez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7">
              <a:extLst>
                <a:ext uri="{FF2B5EF4-FFF2-40B4-BE49-F238E27FC236}">
                  <a16:creationId xmlns:a16="http://schemas.microsoft.com/office/drawing/2014/main" id="{CE910CB4-2EA2-4835-A2AE-D914BCE93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98434"/>
              <a:ext cx="337816" cy="341003"/>
            </a:xfrm>
            <a:custGeom>
              <a:avLst/>
              <a:gdLst>
                <a:gd name="T0" fmla="*/ 106 w 106"/>
                <a:gd name="T1" fmla="*/ 58 h 107"/>
                <a:gd name="T2" fmla="*/ 106 w 106"/>
                <a:gd name="T3" fmla="*/ 56 h 107"/>
                <a:gd name="T4" fmla="*/ 106 w 106"/>
                <a:gd name="T5" fmla="*/ 54 h 107"/>
                <a:gd name="T6" fmla="*/ 106 w 106"/>
                <a:gd name="T7" fmla="*/ 51 h 107"/>
                <a:gd name="T8" fmla="*/ 106 w 106"/>
                <a:gd name="T9" fmla="*/ 50 h 107"/>
                <a:gd name="T10" fmla="*/ 106 w 106"/>
                <a:gd name="T11" fmla="*/ 49 h 107"/>
                <a:gd name="T12" fmla="*/ 53 w 106"/>
                <a:gd name="T13" fmla="*/ 0 h 107"/>
                <a:gd name="T14" fmla="*/ 0 w 106"/>
                <a:gd name="T15" fmla="*/ 46 h 107"/>
                <a:gd name="T16" fmla="*/ 0 w 106"/>
                <a:gd name="T17" fmla="*/ 47 h 107"/>
                <a:gd name="T18" fmla="*/ 0 w 106"/>
                <a:gd name="T19" fmla="*/ 49 h 107"/>
                <a:gd name="T20" fmla="*/ 0 w 106"/>
                <a:gd name="T21" fmla="*/ 50 h 107"/>
                <a:gd name="T22" fmla="*/ 0 w 106"/>
                <a:gd name="T23" fmla="*/ 51 h 107"/>
                <a:gd name="T24" fmla="*/ 0 w 106"/>
                <a:gd name="T25" fmla="*/ 54 h 107"/>
                <a:gd name="T26" fmla="*/ 0 w 106"/>
                <a:gd name="T27" fmla="*/ 56 h 107"/>
                <a:gd name="T28" fmla="*/ 0 w 106"/>
                <a:gd name="T29" fmla="*/ 58 h 107"/>
                <a:gd name="T30" fmla="*/ 0 w 106"/>
                <a:gd name="T31" fmla="*/ 59 h 107"/>
                <a:gd name="T32" fmla="*/ 0 w 106"/>
                <a:gd name="T33" fmla="*/ 61 h 107"/>
                <a:gd name="T34" fmla="*/ 0 w 106"/>
                <a:gd name="T35" fmla="*/ 61 h 107"/>
                <a:gd name="T36" fmla="*/ 53 w 106"/>
                <a:gd name="T37" fmla="*/ 107 h 107"/>
                <a:gd name="T38" fmla="*/ 106 w 106"/>
                <a:gd name="T39" fmla="*/ 59 h 107"/>
                <a:gd name="T40" fmla="*/ 106 w 106"/>
                <a:gd name="T41" fmla="*/ 5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6" h="107">
                  <a:moveTo>
                    <a:pt x="106" y="58"/>
                  </a:moveTo>
                  <a:cubicBezTo>
                    <a:pt x="106" y="57"/>
                    <a:pt x="106" y="57"/>
                    <a:pt x="106" y="56"/>
                  </a:cubicBezTo>
                  <a:cubicBezTo>
                    <a:pt x="106" y="55"/>
                    <a:pt x="106" y="55"/>
                    <a:pt x="106" y="54"/>
                  </a:cubicBezTo>
                  <a:cubicBezTo>
                    <a:pt x="106" y="53"/>
                    <a:pt x="106" y="52"/>
                    <a:pt x="106" y="51"/>
                  </a:cubicBezTo>
                  <a:cubicBezTo>
                    <a:pt x="106" y="51"/>
                    <a:pt x="106" y="50"/>
                    <a:pt x="106" y="50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4" y="22"/>
                    <a:pt x="81" y="0"/>
                    <a:pt x="53" y="0"/>
                  </a:cubicBez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  <a:cubicBezTo>
                    <a:pt x="81" y="107"/>
                    <a:pt x="104" y="86"/>
                    <a:pt x="106" y="59"/>
                  </a:cubicBezTo>
                  <a:cubicBezTo>
                    <a:pt x="106" y="58"/>
                    <a:pt x="106" y="58"/>
                    <a:pt x="106" y="58"/>
                  </a:cubicBez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8">
              <a:extLst>
                <a:ext uri="{FF2B5EF4-FFF2-40B4-BE49-F238E27FC236}">
                  <a16:creationId xmlns:a16="http://schemas.microsoft.com/office/drawing/2014/main" id="{E97321E7-93BF-4DA3-AEA8-F9F2A30B7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98434"/>
              <a:ext cx="168908" cy="341003"/>
            </a:xfrm>
            <a:custGeom>
              <a:avLst/>
              <a:gdLst>
                <a:gd name="T0" fmla="*/ 53 w 53"/>
                <a:gd name="T1" fmla="*/ 0 h 107"/>
                <a:gd name="T2" fmla="*/ 0 w 53"/>
                <a:gd name="T3" fmla="*/ 46 h 107"/>
                <a:gd name="T4" fmla="*/ 0 w 53"/>
                <a:gd name="T5" fmla="*/ 47 h 107"/>
                <a:gd name="T6" fmla="*/ 0 w 53"/>
                <a:gd name="T7" fmla="*/ 49 h 107"/>
                <a:gd name="T8" fmla="*/ 0 w 53"/>
                <a:gd name="T9" fmla="*/ 50 h 107"/>
                <a:gd name="T10" fmla="*/ 0 w 53"/>
                <a:gd name="T11" fmla="*/ 51 h 107"/>
                <a:gd name="T12" fmla="*/ 0 w 53"/>
                <a:gd name="T13" fmla="*/ 54 h 107"/>
                <a:gd name="T14" fmla="*/ 0 w 53"/>
                <a:gd name="T15" fmla="*/ 56 h 107"/>
                <a:gd name="T16" fmla="*/ 0 w 53"/>
                <a:gd name="T17" fmla="*/ 58 h 107"/>
                <a:gd name="T18" fmla="*/ 0 w 53"/>
                <a:gd name="T19" fmla="*/ 59 h 107"/>
                <a:gd name="T20" fmla="*/ 0 w 53"/>
                <a:gd name="T21" fmla="*/ 61 h 107"/>
                <a:gd name="T22" fmla="*/ 0 w 53"/>
                <a:gd name="T23" fmla="*/ 61 h 107"/>
                <a:gd name="T24" fmla="*/ 53 w 53"/>
                <a:gd name="T2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107">
                  <a:moveTo>
                    <a:pt x="53" y="0"/>
                  </a:move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9">
              <a:extLst>
                <a:ext uri="{FF2B5EF4-FFF2-40B4-BE49-F238E27FC236}">
                  <a16:creationId xmlns:a16="http://schemas.microsoft.com/office/drawing/2014/main" id="{E51FF251-DD8D-4376-9682-FE8C85B4F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5260" y="110634268"/>
              <a:ext cx="89235" cy="79674"/>
            </a:xfrm>
            <a:custGeom>
              <a:avLst/>
              <a:gdLst>
                <a:gd name="T0" fmla="*/ 27 w 28"/>
                <a:gd name="T1" fmla="*/ 1 h 25"/>
                <a:gd name="T2" fmla="*/ 27 w 28"/>
                <a:gd name="T3" fmla="*/ 2 h 25"/>
                <a:gd name="T4" fmla="*/ 26 w 28"/>
                <a:gd name="T5" fmla="*/ 3 h 25"/>
                <a:gd name="T6" fmla="*/ 26 w 28"/>
                <a:gd name="T7" fmla="*/ 4 h 25"/>
                <a:gd name="T8" fmla="*/ 25 w 28"/>
                <a:gd name="T9" fmla="*/ 5 h 25"/>
                <a:gd name="T10" fmla="*/ 25 w 28"/>
                <a:gd name="T11" fmla="*/ 6 h 25"/>
                <a:gd name="T12" fmla="*/ 24 w 28"/>
                <a:gd name="T13" fmla="*/ 7 h 25"/>
                <a:gd name="T14" fmla="*/ 23 w 28"/>
                <a:gd name="T15" fmla="*/ 8 h 25"/>
                <a:gd name="T16" fmla="*/ 23 w 28"/>
                <a:gd name="T17" fmla="*/ 9 h 25"/>
                <a:gd name="T18" fmla="*/ 22 w 28"/>
                <a:gd name="T19" fmla="*/ 10 h 25"/>
                <a:gd name="T20" fmla="*/ 21 w 28"/>
                <a:gd name="T21" fmla="*/ 11 h 25"/>
                <a:gd name="T22" fmla="*/ 20 w 28"/>
                <a:gd name="T23" fmla="*/ 12 h 25"/>
                <a:gd name="T24" fmla="*/ 20 w 28"/>
                <a:gd name="T25" fmla="*/ 13 h 25"/>
                <a:gd name="T26" fmla="*/ 19 w 28"/>
                <a:gd name="T27" fmla="*/ 14 h 25"/>
                <a:gd name="T28" fmla="*/ 18 w 28"/>
                <a:gd name="T29" fmla="*/ 14 h 25"/>
                <a:gd name="T30" fmla="*/ 17 w 28"/>
                <a:gd name="T31" fmla="*/ 15 h 25"/>
                <a:gd name="T32" fmla="*/ 16 w 28"/>
                <a:gd name="T33" fmla="*/ 16 h 25"/>
                <a:gd name="T34" fmla="*/ 15 w 28"/>
                <a:gd name="T35" fmla="*/ 17 h 25"/>
                <a:gd name="T36" fmla="*/ 15 w 28"/>
                <a:gd name="T37" fmla="*/ 17 h 25"/>
                <a:gd name="T38" fmla="*/ 14 w 28"/>
                <a:gd name="T39" fmla="*/ 18 h 25"/>
                <a:gd name="T40" fmla="*/ 13 w 28"/>
                <a:gd name="T41" fmla="*/ 19 h 25"/>
                <a:gd name="T42" fmla="*/ 12 w 28"/>
                <a:gd name="T43" fmla="*/ 20 h 25"/>
                <a:gd name="T44" fmla="*/ 11 w 28"/>
                <a:gd name="T45" fmla="*/ 20 h 25"/>
                <a:gd name="T46" fmla="*/ 10 w 28"/>
                <a:gd name="T47" fmla="*/ 21 h 25"/>
                <a:gd name="T48" fmla="*/ 9 w 28"/>
                <a:gd name="T49" fmla="*/ 21 h 25"/>
                <a:gd name="T50" fmla="*/ 8 w 28"/>
                <a:gd name="T51" fmla="*/ 22 h 25"/>
                <a:gd name="T52" fmla="*/ 7 w 28"/>
                <a:gd name="T53" fmla="*/ 22 h 25"/>
                <a:gd name="T54" fmla="*/ 6 w 28"/>
                <a:gd name="T55" fmla="*/ 23 h 25"/>
                <a:gd name="T56" fmla="*/ 5 w 28"/>
                <a:gd name="T57" fmla="*/ 24 h 25"/>
                <a:gd name="T58" fmla="*/ 4 w 28"/>
                <a:gd name="T59" fmla="*/ 24 h 25"/>
                <a:gd name="T60" fmla="*/ 3 w 28"/>
                <a:gd name="T61" fmla="*/ 24 h 25"/>
                <a:gd name="T62" fmla="*/ 1 w 28"/>
                <a:gd name="T63" fmla="*/ 25 h 25"/>
                <a:gd name="T64" fmla="*/ 1 w 28"/>
                <a:gd name="T65" fmla="*/ 25 h 25"/>
                <a:gd name="T66" fmla="*/ 0 w 28"/>
                <a:gd name="T67" fmla="*/ 25 h 25"/>
                <a:gd name="T68" fmla="*/ 13 w 28"/>
                <a:gd name="T69" fmla="*/ 0 h 25"/>
                <a:gd name="T70" fmla="*/ 28 w 28"/>
                <a:gd name="T71" fmla="*/ 0 h 25"/>
                <a:gd name="T72" fmla="*/ 28 w 28"/>
                <a:gd name="T73" fmla="*/ 0 h 25"/>
                <a:gd name="T74" fmla="*/ 27 w 28"/>
                <a:gd name="T7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27" y="1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27" y="3"/>
                    <a:pt x="27" y="3"/>
                    <a:pt x="26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5"/>
                    <a:pt x="25" y="5"/>
                    <a:pt x="25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3" y="8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1" y="11"/>
                    <a:pt x="21" y="11"/>
                  </a:cubicBezTo>
                  <a:cubicBezTo>
                    <a:pt x="21" y="11"/>
                    <a:pt x="21" y="12"/>
                    <a:pt x="20" y="12"/>
                  </a:cubicBezTo>
                  <a:cubicBezTo>
                    <a:pt x="20" y="12"/>
                    <a:pt x="20" y="12"/>
                    <a:pt x="20" y="13"/>
                  </a:cubicBezTo>
                  <a:cubicBezTo>
                    <a:pt x="19" y="13"/>
                    <a:pt x="19" y="13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7" y="15"/>
                    <a:pt x="17" y="16"/>
                    <a:pt x="16" y="16"/>
                  </a:cubicBezTo>
                  <a:cubicBezTo>
                    <a:pt x="16" y="16"/>
                    <a:pt x="16" y="16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9"/>
                    <a:pt x="13" y="19"/>
                  </a:cubicBezTo>
                  <a:cubicBezTo>
                    <a:pt x="12" y="19"/>
                    <a:pt x="12" y="19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0" y="21"/>
                    <a:pt x="10" y="21"/>
                  </a:cubicBezTo>
                  <a:cubicBezTo>
                    <a:pt x="10" y="21"/>
                    <a:pt x="9" y="21"/>
                    <a:pt x="9" y="21"/>
                  </a:cubicBezTo>
                  <a:cubicBezTo>
                    <a:pt x="9" y="22"/>
                    <a:pt x="8" y="22"/>
                    <a:pt x="8" y="22"/>
                  </a:cubicBezTo>
                  <a:cubicBezTo>
                    <a:pt x="8" y="22"/>
                    <a:pt x="7" y="22"/>
                    <a:pt x="7" y="22"/>
                  </a:cubicBezTo>
                  <a:cubicBezTo>
                    <a:pt x="7" y="23"/>
                    <a:pt x="6" y="23"/>
                    <a:pt x="6" y="23"/>
                  </a:cubicBezTo>
                  <a:cubicBezTo>
                    <a:pt x="5" y="23"/>
                    <a:pt x="5" y="23"/>
                    <a:pt x="5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" y="20"/>
                    <a:pt x="11" y="11"/>
                    <a:pt x="13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"/>
                    <a:pt x="28" y="1"/>
                    <a:pt x="27" y="1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40">
              <a:extLst>
                <a:ext uri="{FF2B5EF4-FFF2-40B4-BE49-F238E27FC236}">
                  <a16:creationId xmlns:a16="http://schemas.microsoft.com/office/drawing/2014/main" id="{5F528F9C-1EA3-4525-B8CB-F90B3797E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5260" y="110423929"/>
              <a:ext cx="89235" cy="79674"/>
            </a:xfrm>
            <a:custGeom>
              <a:avLst/>
              <a:gdLst>
                <a:gd name="T0" fmla="*/ 1 w 28"/>
                <a:gd name="T1" fmla="*/ 0 h 25"/>
                <a:gd name="T2" fmla="*/ 3 w 28"/>
                <a:gd name="T3" fmla="*/ 1 h 25"/>
                <a:gd name="T4" fmla="*/ 4 w 28"/>
                <a:gd name="T5" fmla="*/ 1 h 25"/>
                <a:gd name="T6" fmla="*/ 5 w 28"/>
                <a:gd name="T7" fmla="*/ 2 h 25"/>
                <a:gd name="T8" fmla="*/ 6 w 28"/>
                <a:gd name="T9" fmla="*/ 2 h 25"/>
                <a:gd name="T10" fmla="*/ 7 w 28"/>
                <a:gd name="T11" fmla="*/ 3 h 25"/>
                <a:gd name="T12" fmla="*/ 8 w 28"/>
                <a:gd name="T13" fmla="*/ 3 h 25"/>
                <a:gd name="T14" fmla="*/ 9 w 28"/>
                <a:gd name="T15" fmla="*/ 4 h 25"/>
                <a:gd name="T16" fmla="*/ 10 w 28"/>
                <a:gd name="T17" fmla="*/ 5 h 25"/>
                <a:gd name="T18" fmla="*/ 11 w 28"/>
                <a:gd name="T19" fmla="*/ 5 h 25"/>
                <a:gd name="T20" fmla="*/ 12 w 28"/>
                <a:gd name="T21" fmla="*/ 6 h 25"/>
                <a:gd name="T22" fmla="*/ 13 w 28"/>
                <a:gd name="T23" fmla="*/ 7 h 25"/>
                <a:gd name="T24" fmla="*/ 14 w 28"/>
                <a:gd name="T25" fmla="*/ 7 h 25"/>
                <a:gd name="T26" fmla="*/ 15 w 28"/>
                <a:gd name="T27" fmla="*/ 8 h 25"/>
                <a:gd name="T28" fmla="*/ 15 w 28"/>
                <a:gd name="T29" fmla="*/ 9 h 25"/>
                <a:gd name="T30" fmla="*/ 16 w 28"/>
                <a:gd name="T31" fmla="*/ 9 h 25"/>
                <a:gd name="T32" fmla="*/ 17 w 28"/>
                <a:gd name="T33" fmla="*/ 10 h 25"/>
                <a:gd name="T34" fmla="*/ 18 w 28"/>
                <a:gd name="T35" fmla="*/ 11 h 25"/>
                <a:gd name="T36" fmla="*/ 19 w 28"/>
                <a:gd name="T37" fmla="*/ 12 h 25"/>
                <a:gd name="T38" fmla="*/ 20 w 28"/>
                <a:gd name="T39" fmla="*/ 13 h 25"/>
                <a:gd name="T40" fmla="*/ 20 w 28"/>
                <a:gd name="T41" fmla="*/ 13 h 25"/>
                <a:gd name="T42" fmla="*/ 21 w 28"/>
                <a:gd name="T43" fmla="*/ 14 h 25"/>
                <a:gd name="T44" fmla="*/ 22 w 28"/>
                <a:gd name="T45" fmla="*/ 15 h 25"/>
                <a:gd name="T46" fmla="*/ 23 w 28"/>
                <a:gd name="T47" fmla="*/ 16 h 25"/>
                <a:gd name="T48" fmla="*/ 23 w 28"/>
                <a:gd name="T49" fmla="*/ 17 h 25"/>
                <a:gd name="T50" fmla="*/ 24 w 28"/>
                <a:gd name="T51" fmla="*/ 18 h 25"/>
                <a:gd name="T52" fmla="*/ 25 w 28"/>
                <a:gd name="T53" fmla="*/ 19 h 25"/>
                <a:gd name="T54" fmla="*/ 25 w 28"/>
                <a:gd name="T55" fmla="*/ 20 h 25"/>
                <a:gd name="T56" fmla="*/ 26 w 28"/>
                <a:gd name="T57" fmla="*/ 21 h 25"/>
                <a:gd name="T58" fmla="*/ 26 w 28"/>
                <a:gd name="T59" fmla="*/ 22 h 25"/>
                <a:gd name="T60" fmla="*/ 27 w 28"/>
                <a:gd name="T61" fmla="*/ 23 h 25"/>
                <a:gd name="T62" fmla="*/ 27 w 28"/>
                <a:gd name="T63" fmla="*/ 24 h 25"/>
                <a:gd name="T64" fmla="*/ 28 w 28"/>
                <a:gd name="T65" fmla="*/ 25 h 25"/>
                <a:gd name="T66" fmla="*/ 28 w 28"/>
                <a:gd name="T67" fmla="*/ 25 h 25"/>
                <a:gd name="T68" fmla="*/ 13 w 28"/>
                <a:gd name="T69" fmla="*/ 25 h 25"/>
                <a:gd name="T70" fmla="*/ 0 w 28"/>
                <a:gd name="T71" fmla="*/ 0 h 25"/>
                <a:gd name="T72" fmla="*/ 1 w 28"/>
                <a:gd name="T73" fmla="*/ 0 h 25"/>
                <a:gd name="T74" fmla="*/ 1 w 28"/>
                <a:gd name="T7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1" y="0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4"/>
                    <a:pt x="10" y="4"/>
                    <a:pt x="10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1" y="5"/>
                    <a:pt x="11" y="6"/>
                    <a:pt x="12" y="6"/>
                  </a:cubicBezTo>
                  <a:cubicBezTo>
                    <a:pt x="12" y="6"/>
                    <a:pt x="12" y="6"/>
                    <a:pt x="13" y="7"/>
                  </a:cubicBezTo>
                  <a:cubicBezTo>
                    <a:pt x="13" y="7"/>
                    <a:pt x="13" y="7"/>
                    <a:pt x="14" y="7"/>
                  </a:cubicBezTo>
                  <a:cubicBezTo>
                    <a:pt x="14" y="7"/>
                    <a:pt x="14" y="8"/>
                    <a:pt x="15" y="8"/>
                  </a:cubicBezTo>
                  <a:cubicBezTo>
                    <a:pt x="15" y="8"/>
                    <a:pt x="15" y="8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8" y="11"/>
                    <a:pt x="18" y="11"/>
                  </a:cubicBezTo>
                  <a:cubicBezTo>
                    <a:pt x="18" y="11"/>
                    <a:pt x="19" y="12"/>
                    <a:pt x="19" y="12"/>
                  </a:cubicBezTo>
                  <a:cubicBezTo>
                    <a:pt x="19" y="12"/>
                    <a:pt x="19" y="12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5"/>
                    <a:pt x="22" y="15"/>
                    <a:pt x="22" y="15"/>
                  </a:cubicBezTo>
                  <a:cubicBezTo>
                    <a:pt x="22" y="16"/>
                    <a:pt x="22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18"/>
                    <a:pt x="24" y="19"/>
                    <a:pt x="25" y="19"/>
                  </a:cubicBezTo>
                  <a:cubicBezTo>
                    <a:pt x="25" y="19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1"/>
                    <a:pt x="26" y="22"/>
                    <a:pt x="26" y="22"/>
                  </a:cubicBezTo>
                  <a:cubicBezTo>
                    <a:pt x="27" y="22"/>
                    <a:pt x="27" y="23"/>
                    <a:pt x="27" y="23"/>
                  </a:cubicBezTo>
                  <a:cubicBezTo>
                    <a:pt x="27" y="23"/>
                    <a:pt x="27" y="24"/>
                    <a:pt x="27" y="24"/>
                  </a:cubicBezTo>
                  <a:cubicBezTo>
                    <a:pt x="28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1" y="15"/>
                    <a:pt x="6" y="6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41">
              <a:extLst>
                <a:ext uri="{FF2B5EF4-FFF2-40B4-BE49-F238E27FC236}">
                  <a16:creationId xmlns:a16="http://schemas.microsoft.com/office/drawing/2014/main" id="{1CBED7EF-071A-4CEA-A3DB-C7AD6CE8B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519538"/>
              <a:ext cx="79674" cy="98795"/>
            </a:xfrm>
            <a:custGeom>
              <a:avLst/>
              <a:gdLst>
                <a:gd name="T0" fmla="*/ 25 w 25"/>
                <a:gd name="T1" fmla="*/ 16 h 31"/>
                <a:gd name="T2" fmla="*/ 24 w 25"/>
                <a:gd name="T3" fmla="*/ 31 h 31"/>
                <a:gd name="T4" fmla="*/ 0 w 25"/>
                <a:gd name="T5" fmla="*/ 31 h 31"/>
                <a:gd name="T6" fmla="*/ 0 w 25"/>
                <a:gd name="T7" fmla="*/ 0 h 31"/>
                <a:gd name="T8" fmla="*/ 24 w 25"/>
                <a:gd name="T9" fmla="*/ 0 h 31"/>
                <a:gd name="T10" fmla="*/ 25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25" y="16"/>
                  </a:moveTo>
                  <a:cubicBezTo>
                    <a:pt x="25" y="21"/>
                    <a:pt x="25" y="26"/>
                    <a:pt x="2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5"/>
                    <a:pt x="25" y="10"/>
                    <a:pt x="25" y="16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42">
              <a:extLst>
                <a:ext uri="{FF2B5EF4-FFF2-40B4-BE49-F238E27FC236}">
                  <a16:creationId xmlns:a16="http://schemas.microsoft.com/office/drawing/2014/main" id="{605B60FF-6EBE-453C-916E-A47893E17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634268"/>
              <a:ext cx="73300" cy="89235"/>
            </a:xfrm>
            <a:custGeom>
              <a:avLst/>
              <a:gdLst>
                <a:gd name="T0" fmla="*/ 23 w 23"/>
                <a:gd name="T1" fmla="*/ 0 h 28"/>
                <a:gd name="T2" fmla="*/ 0 w 23"/>
                <a:gd name="T3" fmla="*/ 28 h 28"/>
                <a:gd name="T4" fmla="*/ 0 w 23"/>
                <a:gd name="T5" fmla="*/ 0 h 28"/>
                <a:gd name="T6" fmla="*/ 23 w 23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23" y="0"/>
                  </a:moveTo>
                  <a:cubicBezTo>
                    <a:pt x="19" y="15"/>
                    <a:pt x="10" y="26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43">
              <a:extLst>
                <a:ext uri="{FF2B5EF4-FFF2-40B4-BE49-F238E27FC236}">
                  <a16:creationId xmlns:a16="http://schemas.microsoft.com/office/drawing/2014/main" id="{28F107FF-E7FE-4006-80D7-F220E89EC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414368"/>
              <a:ext cx="73300" cy="89235"/>
            </a:xfrm>
            <a:custGeom>
              <a:avLst/>
              <a:gdLst>
                <a:gd name="T0" fmla="*/ 0 w 23"/>
                <a:gd name="T1" fmla="*/ 28 h 28"/>
                <a:gd name="T2" fmla="*/ 0 w 23"/>
                <a:gd name="T3" fmla="*/ 0 h 28"/>
                <a:gd name="T4" fmla="*/ 23 w 23"/>
                <a:gd name="T5" fmla="*/ 28 h 28"/>
                <a:gd name="T6" fmla="*/ 0 w 23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2"/>
                    <a:pt x="19" y="13"/>
                    <a:pt x="23" y="28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4">
              <a:extLst>
                <a:ext uri="{FF2B5EF4-FFF2-40B4-BE49-F238E27FC236}">
                  <a16:creationId xmlns:a16="http://schemas.microsoft.com/office/drawing/2014/main" id="{6F49E433-AE9A-4205-A192-51BD2B970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69877" y="110519538"/>
              <a:ext cx="60552" cy="98795"/>
            </a:xfrm>
            <a:custGeom>
              <a:avLst/>
              <a:gdLst>
                <a:gd name="T0" fmla="*/ 19 w 19"/>
                <a:gd name="T1" fmla="*/ 18 h 31"/>
                <a:gd name="T2" fmla="*/ 19 w 19"/>
                <a:gd name="T3" fmla="*/ 19 h 31"/>
                <a:gd name="T4" fmla="*/ 18 w 19"/>
                <a:gd name="T5" fmla="*/ 20 h 31"/>
                <a:gd name="T6" fmla="*/ 18 w 19"/>
                <a:gd name="T7" fmla="*/ 22 h 31"/>
                <a:gd name="T8" fmla="*/ 18 w 19"/>
                <a:gd name="T9" fmla="*/ 22 h 31"/>
                <a:gd name="T10" fmla="*/ 16 w 19"/>
                <a:gd name="T11" fmla="*/ 31 h 31"/>
                <a:gd name="T12" fmla="*/ 0 w 19"/>
                <a:gd name="T13" fmla="*/ 31 h 31"/>
                <a:gd name="T14" fmla="*/ 2 w 19"/>
                <a:gd name="T15" fmla="*/ 16 h 31"/>
                <a:gd name="T16" fmla="*/ 0 w 19"/>
                <a:gd name="T17" fmla="*/ 0 h 31"/>
                <a:gd name="T18" fmla="*/ 16 w 19"/>
                <a:gd name="T19" fmla="*/ 0 h 31"/>
                <a:gd name="T20" fmla="*/ 18 w 19"/>
                <a:gd name="T21" fmla="*/ 10 h 31"/>
                <a:gd name="T22" fmla="*/ 18 w 19"/>
                <a:gd name="T23" fmla="*/ 10 h 31"/>
                <a:gd name="T24" fmla="*/ 18 w 19"/>
                <a:gd name="T25" fmla="*/ 11 h 31"/>
                <a:gd name="T26" fmla="*/ 19 w 19"/>
                <a:gd name="T27" fmla="*/ 12 h 31"/>
                <a:gd name="T28" fmla="*/ 19 w 19"/>
                <a:gd name="T29" fmla="*/ 13 h 31"/>
                <a:gd name="T30" fmla="*/ 19 w 19"/>
                <a:gd name="T31" fmla="*/ 16 h 31"/>
                <a:gd name="T32" fmla="*/ 19 w 19"/>
                <a:gd name="T33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1">
                  <a:moveTo>
                    <a:pt x="19" y="18"/>
                  </a:moveTo>
                  <a:cubicBezTo>
                    <a:pt x="19" y="18"/>
                    <a:pt x="19" y="19"/>
                    <a:pt x="19" y="19"/>
                  </a:cubicBezTo>
                  <a:cubicBezTo>
                    <a:pt x="18" y="19"/>
                    <a:pt x="18" y="20"/>
                    <a:pt x="18" y="20"/>
                  </a:cubicBezTo>
                  <a:cubicBezTo>
                    <a:pt x="18" y="20"/>
                    <a:pt x="18" y="21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5"/>
                    <a:pt x="17" y="28"/>
                    <a:pt x="16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26"/>
                    <a:pt x="2" y="21"/>
                    <a:pt x="2" y="16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3"/>
                    <a:pt x="18" y="6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18" y="12"/>
                    <a:pt x="18" y="12"/>
                    <a:pt x="19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9" y="15"/>
                    <a:pt x="19" y="16"/>
                  </a:cubicBezTo>
                  <a:cubicBezTo>
                    <a:pt x="19" y="16"/>
                    <a:pt x="19" y="17"/>
                    <a:pt x="19" y="18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45">
              <a:extLst>
                <a:ext uri="{FF2B5EF4-FFF2-40B4-BE49-F238E27FC236}">
                  <a16:creationId xmlns:a16="http://schemas.microsoft.com/office/drawing/2014/main" id="{F5582585-21D7-4ADC-B5DD-731737063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21295" y="110519538"/>
              <a:ext cx="57365" cy="98795"/>
            </a:xfrm>
            <a:custGeom>
              <a:avLst/>
              <a:gdLst>
                <a:gd name="T0" fmla="*/ 0 w 18"/>
                <a:gd name="T1" fmla="*/ 22 h 31"/>
                <a:gd name="T2" fmla="*/ 0 w 18"/>
                <a:gd name="T3" fmla="*/ 21 h 31"/>
                <a:gd name="T4" fmla="*/ 0 w 18"/>
                <a:gd name="T5" fmla="*/ 20 h 31"/>
                <a:gd name="T6" fmla="*/ 0 w 18"/>
                <a:gd name="T7" fmla="*/ 19 h 31"/>
                <a:gd name="T8" fmla="*/ 0 w 18"/>
                <a:gd name="T9" fmla="*/ 18 h 31"/>
                <a:gd name="T10" fmla="*/ 0 w 18"/>
                <a:gd name="T11" fmla="*/ 16 h 31"/>
                <a:gd name="T12" fmla="*/ 0 w 18"/>
                <a:gd name="T13" fmla="*/ 13 h 31"/>
                <a:gd name="T14" fmla="*/ 0 w 18"/>
                <a:gd name="T15" fmla="*/ 12 h 31"/>
                <a:gd name="T16" fmla="*/ 0 w 18"/>
                <a:gd name="T17" fmla="*/ 11 h 31"/>
                <a:gd name="T18" fmla="*/ 0 w 18"/>
                <a:gd name="T19" fmla="*/ 10 h 31"/>
                <a:gd name="T20" fmla="*/ 0 w 18"/>
                <a:gd name="T21" fmla="*/ 10 h 31"/>
                <a:gd name="T22" fmla="*/ 2 w 18"/>
                <a:gd name="T23" fmla="*/ 0 h 31"/>
                <a:gd name="T24" fmla="*/ 18 w 18"/>
                <a:gd name="T25" fmla="*/ 0 h 31"/>
                <a:gd name="T26" fmla="*/ 16 w 18"/>
                <a:gd name="T27" fmla="*/ 16 h 31"/>
                <a:gd name="T28" fmla="*/ 18 w 18"/>
                <a:gd name="T29" fmla="*/ 31 h 31"/>
                <a:gd name="T30" fmla="*/ 2 w 18"/>
                <a:gd name="T31" fmla="*/ 31 h 31"/>
                <a:gd name="T32" fmla="*/ 0 w 18"/>
                <a:gd name="T33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1">
                  <a:moveTo>
                    <a:pt x="0" y="22"/>
                  </a:moveTo>
                  <a:cubicBezTo>
                    <a:pt x="0" y="22"/>
                    <a:pt x="0" y="22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0" y="11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1" y="3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5"/>
                    <a:pt x="16" y="10"/>
                    <a:pt x="16" y="16"/>
                  </a:cubicBezTo>
                  <a:cubicBezTo>
                    <a:pt x="16" y="21"/>
                    <a:pt x="17" y="26"/>
                    <a:pt x="18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8"/>
                    <a:pt x="0" y="25"/>
                    <a:pt x="0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46">
              <a:extLst>
                <a:ext uri="{FF2B5EF4-FFF2-40B4-BE49-F238E27FC236}">
                  <a16:creationId xmlns:a16="http://schemas.microsoft.com/office/drawing/2014/main" id="{8EC6F2A5-E21A-4678-A576-C28E70101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88221" y="110519538"/>
              <a:ext cx="79674" cy="98795"/>
            </a:xfrm>
            <a:custGeom>
              <a:avLst/>
              <a:gdLst>
                <a:gd name="T0" fmla="*/ 0 w 25"/>
                <a:gd name="T1" fmla="*/ 16 h 31"/>
                <a:gd name="T2" fmla="*/ 1 w 25"/>
                <a:gd name="T3" fmla="*/ 0 h 31"/>
                <a:gd name="T4" fmla="*/ 25 w 25"/>
                <a:gd name="T5" fmla="*/ 0 h 31"/>
                <a:gd name="T6" fmla="*/ 25 w 25"/>
                <a:gd name="T7" fmla="*/ 31 h 31"/>
                <a:gd name="T8" fmla="*/ 1 w 25"/>
                <a:gd name="T9" fmla="*/ 31 h 31"/>
                <a:gd name="T10" fmla="*/ 0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0" y="16"/>
                  </a:moveTo>
                  <a:cubicBezTo>
                    <a:pt x="0" y="10"/>
                    <a:pt x="1" y="5"/>
                    <a:pt x="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6"/>
                    <a:pt x="0" y="21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47">
              <a:extLst>
                <a:ext uri="{FF2B5EF4-FFF2-40B4-BE49-F238E27FC236}">
                  <a16:creationId xmlns:a16="http://schemas.microsoft.com/office/drawing/2014/main" id="{8992B83A-5A2E-4B82-B8BA-CAD5E8873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7782" y="1104143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28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13"/>
                    <a:pt x="12" y="2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48">
              <a:extLst>
                <a:ext uri="{FF2B5EF4-FFF2-40B4-BE49-F238E27FC236}">
                  <a16:creationId xmlns:a16="http://schemas.microsoft.com/office/drawing/2014/main" id="{7708E4A0-336E-44C4-ADC3-FA3E88BA8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7782" y="1106342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0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12" y="26"/>
                    <a:pt x="3" y="15"/>
                    <a:pt x="0" y="0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49">
              <a:extLst>
                <a:ext uri="{FF2B5EF4-FFF2-40B4-BE49-F238E27FC236}">
                  <a16:creationId xmlns:a16="http://schemas.microsoft.com/office/drawing/2014/main" id="{F980A349-EDD4-4227-ABB5-7E10F72E6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4043" y="110423929"/>
              <a:ext cx="89235" cy="79674"/>
            </a:xfrm>
            <a:custGeom>
              <a:avLst/>
              <a:gdLst>
                <a:gd name="T0" fmla="*/ 28 w 28"/>
                <a:gd name="T1" fmla="*/ 0 h 25"/>
                <a:gd name="T2" fmla="*/ 15 w 28"/>
                <a:gd name="T3" fmla="*/ 25 h 25"/>
                <a:gd name="T4" fmla="*/ 0 w 28"/>
                <a:gd name="T5" fmla="*/ 25 h 25"/>
                <a:gd name="T6" fmla="*/ 28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28" y="0"/>
                  </a:moveTo>
                  <a:cubicBezTo>
                    <a:pt x="22" y="6"/>
                    <a:pt x="17" y="15"/>
                    <a:pt x="1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14"/>
                    <a:pt x="16" y="4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50">
              <a:extLst>
                <a:ext uri="{FF2B5EF4-FFF2-40B4-BE49-F238E27FC236}">
                  <a16:creationId xmlns:a16="http://schemas.microsoft.com/office/drawing/2014/main" id="{4164D217-3B15-4BD1-8F4C-C1AF59B87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4043" y="110634268"/>
              <a:ext cx="89235" cy="79674"/>
            </a:xfrm>
            <a:custGeom>
              <a:avLst/>
              <a:gdLst>
                <a:gd name="T0" fmla="*/ 0 w 28"/>
                <a:gd name="T1" fmla="*/ 0 h 25"/>
                <a:gd name="T2" fmla="*/ 15 w 28"/>
                <a:gd name="T3" fmla="*/ 0 h 25"/>
                <a:gd name="T4" fmla="*/ 28 w 28"/>
                <a:gd name="T5" fmla="*/ 25 h 25"/>
                <a:gd name="T6" fmla="*/ 0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1"/>
                    <a:pt x="22" y="20"/>
                    <a:pt x="28" y="25"/>
                  </a:cubicBezTo>
                  <a:cubicBezTo>
                    <a:pt x="16" y="21"/>
                    <a:pt x="5" y="1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51">
              <a:extLst>
                <a:ext uri="{FF2B5EF4-FFF2-40B4-BE49-F238E27FC236}">
                  <a16:creationId xmlns:a16="http://schemas.microsoft.com/office/drawing/2014/main" id="{3C0321D9-26DE-4716-B7E7-F773DE4078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4043" y="110341069"/>
              <a:ext cx="181656" cy="216712"/>
            </a:xfrm>
            <a:custGeom>
              <a:avLst/>
              <a:gdLst>
                <a:gd name="T0" fmla="*/ 28 w 57"/>
                <a:gd name="T1" fmla="*/ 0 h 68"/>
                <a:gd name="T2" fmla="*/ 0 w 57"/>
                <a:gd name="T3" fmla="*/ 29 h 68"/>
                <a:gd name="T4" fmla="*/ 28 w 57"/>
                <a:gd name="T5" fmla="*/ 68 h 68"/>
                <a:gd name="T6" fmla="*/ 57 w 57"/>
                <a:gd name="T7" fmla="*/ 29 h 68"/>
                <a:gd name="T8" fmla="*/ 28 w 57"/>
                <a:gd name="T9" fmla="*/ 0 h 68"/>
                <a:gd name="T10" fmla="*/ 28 w 57"/>
                <a:gd name="T11" fmla="*/ 43 h 68"/>
                <a:gd name="T12" fmla="*/ 14 w 57"/>
                <a:gd name="T13" fmla="*/ 29 h 68"/>
                <a:gd name="T14" fmla="*/ 28 w 57"/>
                <a:gd name="T15" fmla="*/ 14 h 68"/>
                <a:gd name="T16" fmla="*/ 42 w 57"/>
                <a:gd name="T17" fmla="*/ 29 h 68"/>
                <a:gd name="T18" fmla="*/ 28 w 57"/>
                <a:gd name="T19" fmla="*/ 4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68">
                  <a:moveTo>
                    <a:pt x="28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4"/>
                    <a:pt x="28" y="68"/>
                    <a:pt x="28" y="68"/>
                  </a:cubicBezTo>
                  <a:cubicBezTo>
                    <a:pt x="28" y="68"/>
                    <a:pt x="57" y="44"/>
                    <a:pt x="57" y="29"/>
                  </a:cubicBezTo>
                  <a:cubicBezTo>
                    <a:pt x="57" y="13"/>
                    <a:pt x="44" y="0"/>
                    <a:pt x="28" y="0"/>
                  </a:cubicBezTo>
                  <a:close/>
                  <a:moveTo>
                    <a:pt x="28" y="43"/>
                  </a:moveTo>
                  <a:cubicBezTo>
                    <a:pt x="21" y="43"/>
                    <a:pt x="14" y="36"/>
                    <a:pt x="14" y="29"/>
                  </a:cubicBezTo>
                  <a:cubicBezTo>
                    <a:pt x="14" y="21"/>
                    <a:pt x="21" y="14"/>
                    <a:pt x="28" y="14"/>
                  </a:cubicBezTo>
                  <a:cubicBezTo>
                    <a:pt x="36" y="14"/>
                    <a:pt x="42" y="21"/>
                    <a:pt x="42" y="29"/>
                  </a:cubicBezTo>
                  <a:cubicBezTo>
                    <a:pt x="42" y="36"/>
                    <a:pt x="36" y="43"/>
                    <a:pt x="28" y="43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52">
              <a:extLst>
                <a:ext uri="{FF2B5EF4-FFF2-40B4-BE49-F238E27FC236}">
                  <a16:creationId xmlns:a16="http://schemas.microsoft.com/office/drawing/2014/main" id="{454B1F9D-B473-420A-AA9D-33282586B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23278" y="110341069"/>
              <a:ext cx="92421" cy="216712"/>
            </a:xfrm>
            <a:custGeom>
              <a:avLst/>
              <a:gdLst>
                <a:gd name="T0" fmla="*/ 0 w 29"/>
                <a:gd name="T1" fmla="*/ 0 h 68"/>
                <a:gd name="T2" fmla="*/ 0 w 29"/>
                <a:gd name="T3" fmla="*/ 0 h 68"/>
                <a:gd name="T4" fmla="*/ 0 w 29"/>
                <a:gd name="T5" fmla="*/ 13 h 68"/>
                <a:gd name="T6" fmla="*/ 0 w 29"/>
                <a:gd name="T7" fmla="*/ 13 h 68"/>
                <a:gd name="T8" fmla="*/ 16 w 29"/>
                <a:gd name="T9" fmla="*/ 29 h 68"/>
                <a:gd name="T10" fmla="*/ 0 w 29"/>
                <a:gd name="T11" fmla="*/ 44 h 68"/>
                <a:gd name="T12" fmla="*/ 0 w 29"/>
                <a:gd name="T13" fmla="*/ 44 h 68"/>
                <a:gd name="T14" fmla="*/ 0 w 29"/>
                <a:gd name="T15" fmla="*/ 68 h 68"/>
                <a:gd name="T16" fmla="*/ 0 w 29"/>
                <a:gd name="T17" fmla="*/ 68 h 68"/>
                <a:gd name="T18" fmla="*/ 29 w 29"/>
                <a:gd name="T19" fmla="*/ 29 h 68"/>
                <a:gd name="T20" fmla="*/ 0 w 29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9" y="13"/>
                    <a:pt x="16" y="20"/>
                    <a:pt x="16" y="29"/>
                  </a:cubicBezTo>
                  <a:cubicBezTo>
                    <a:pt x="16" y="37"/>
                    <a:pt x="9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29" y="44"/>
                    <a:pt x="29" y="29"/>
                  </a:cubicBezTo>
                  <a:cubicBezTo>
                    <a:pt x="29" y="13"/>
                    <a:pt x="16" y="0"/>
                    <a:pt x="0" y="0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Oval 53">
              <a:extLst>
                <a:ext uri="{FF2B5EF4-FFF2-40B4-BE49-F238E27FC236}">
                  <a16:creationId xmlns:a16="http://schemas.microsoft.com/office/drawing/2014/main" id="{4B4B1C02-46DB-4947-B859-FE0A74EFD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78660" y="110385686"/>
              <a:ext cx="89235" cy="92421"/>
            </a:xfrm>
            <a:prstGeom prst="ellipse">
              <a:avLst/>
            </a:pr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54">
              <a:extLst>
                <a:ext uri="{FF2B5EF4-FFF2-40B4-BE49-F238E27FC236}">
                  <a16:creationId xmlns:a16="http://schemas.microsoft.com/office/drawing/2014/main" id="{BD5A0B3A-F9C2-43B7-ABCC-00697CD38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23278" y="110385686"/>
              <a:ext cx="44617" cy="92421"/>
            </a:xfrm>
            <a:custGeom>
              <a:avLst/>
              <a:gdLst>
                <a:gd name="T0" fmla="*/ 0 w 14"/>
                <a:gd name="T1" fmla="*/ 0 h 29"/>
                <a:gd name="T2" fmla="*/ 14 w 14"/>
                <a:gd name="T3" fmla="*/ 15 h 29"/>
                <a:gd name="T4" fmla="*/ 0 w 1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9">
                  <a:moveTo>
                    <a:pt x="0" y="0"/>
                  </a:moveTo>
                  <a:cubicBezTo>
                    <a:pt x="8" y="0"/>
                    <a:pt x="14" y="7"/>
                    <a:pt x="14" y="15"/>
                  </a:cubicBezTo>
                  <a:cubicBezTo>
                    <a:pt x="14" y="22"/>
                    <a:pt x="8" y="29"/>
                    <a:pt x="0" y="29"/>
                  </a:cubicBezTo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0" name="Group 55">
            <a:extLst>
              <a:ext uri="{FF2B5EF4-FFF2-40B4-BE49-F238E27FC236}">
                <a16:creationId xmlns:a16="http://schemas.microsoft.com/office/drawing/2014/main" id="{4D4CB7CE-3C91-4E52-9617-46424CC6022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580846" y="3250595"/>
            <a:ext cx="558068" cy="558067"/>
            <a:chOff x="102698399" y="111328047"/>
            <a:chExt cx="688545" cy="688544"/>
          </a:xfrm>
        </p:grpSpPr>
        <p:sp>
          <p:nvSpPr>
            <p:cNvPr id="121" name="Oval 56">
              <a:extLst>
                <a:ext uri="{FF2B5EF4-FFF2-40B4-BE49-F238E27FC236}">
                  <a16:creationId xmlns:a16="http://schemas.microsoft.com/office/drawing/2014/main" id="{6C124517-955B-4B8A-8943-4FD494588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98399" y="111328047"/>
              <a:ext cx="688545" cy="688544"/>
            </a:xfrm>
            <a:prstGeom prst="ellipse">
              <a:avLst/>
            </a:pr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57">
              <a:extLst>
                <a:ext uri="{FF2B5EF4-FFF2-40B4-BE49-F238E27FC236}">
                  <a16:creationId xmlns:a16="http://schemas.microsoft.com/office/drawing/2014/main" id="{862DE25B-640F-4A67-86A9-75D9F5F08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22720" y="111551186"/>
              <a:ext cx="516408" cy="465405"/>
            </a:xfrm>
            <a:custGeom>
              <a:avLst/>
              <a:gdLst>
                <a:gd name="T0" fmla="*/ 77 w 162"/>
                <a:gd name="T1" fmla="*/ 146 h 146"/>
                <a:gd name="T2" fmla="*/ 162 w 162"/>
                <a:gd name="T3" fmla="*/ 93 h 146"/>
                <a:gd name="T4" fmla="*/ 88 w 162"/>
                <a:gd name="T5" fmla="*/ 19 h 146"/>
                <a:gd name="T6" fmla="*/ 88 w 162"/>
                <a:gd name="T7" fmla="*/ 19 h 146"/>
                <a:gd name="T8" fmla="*/ 88 w 162"/>
                <a:gd name="T9" fmla="*/ 19 h 146"/>
                <a:gd name="T10" fmla="*/ 88 w 162"/>
                <a:gd name="T11" fmla="*/ 19 h 146"/>
                <a:gd name="T12" fmla="*/ 87 w 162"/>
                <a:gd name="T13" fmla="*/ 19 h 146"/>
                <a:gd name="T14" fmla="*/ 78 w 162"/>
                <a:gd name="T15" fmla="*/ 9 h 146"/>
                <a:gd name="T16" fmla="*/ 77 w 162"/>
                <a:gd name="T17" fmla="*/ 9 h 146"/>
                <a:gd name="T18" fmla="*/ 68 w 162"/>
                <a:gd name="T19" fmla="*/ 4 h 146"/>
                <a:gd name="T20" fmla="*/ 65 w 162"/>
                <a:gd name="T21" fmla="*/ 5 h 146"/>
                <a:gd name="T22" fmla="*/ 63 w 162"/>
                <a:gd name="T23" fmla="*/ 9 h 146"/>
                <a:gd name="T24" fmla="*/ 55 w 162"/>
                <a:gd name="T25" fmla="*/ 1 h 146"/>
                <a:gd name="T26" fmla="*/ 53 w 162"/>
                <a:gd name="T27" fmla="*/ 0 h 146"/>
                <a:gd name="T28" fmla="*/ 48 w 162"/>
                <a:gd name="T29" fmla="*/ 0 h 146"/>
                <a:gd name="T30" fmla="*/ 43 w 162"/>
                <a:gd name="T31" fmla="*/ 0 h 146"/>
                <a:gd name="T32" fmla="*/ 41 w 162"/>
                <a:gd name="T33" fmla="*/ 3 h 146"/>
                <a:gd name="T34" fmla="*/ 41 w 162"/>
                <a:gd name="T35" fmla="*/ 9 h 146"/>
                <a:gd name="T36" fmla="*/ 36 w 162"/>
                <a:gd name="T37" fmla="*/ 10 h 146"/>
                <a:gd name="T38" fmla="*/ 31 w 162"/>
                <a:gd name="T39" fmla="*/ 5 h 146"/>
                <a:gd name="T40" fmla="*/ 31 w 162"/>
                <a:gd name="T41" fmla="*/ 5 h 146"/>
                <a:gd name="T42" fmla="*/ 28 w 162"/>
                <a:gd name="T43" fmla="*/ 4 h 146"/>
                <a:gd name="T44" fmla="*/ 19 w 162"/>
                <a:gd name="T45" fmla="*/ 10 h 146"/>
                <a:gd name="T46" fmla="*/ 18 w 162"/>
                <a:gd name="T47" fmla="*/ 13 h 146"/>
                <a:gd name="T48" fmla="*/ 21 w 162"/>
                <a:gd name="T49" fmla="*/ 18 h 146"/>
                <a:gd name="T50" fmla="*/ 17 w 162"/>
                <a:gd name="T51" fmla="*/ 23 h 146"/>
                <a:gd name="T52" fmla="*/ 12 w 162"/>
                <a:gd name="T53" fmla="*/ 20 h 146"/>
                <a:gd name="T54" fmla="*/ 9 w 162"/>
                <a:gd name="T55" fmla="*/ 21 h 146"/>
                <a:gd name="T56" fmla="*/ 4 w 162"/>
                <a:gd name="T57" fmla="*/ 29 h 146"/>
                <a:gd name="T58" fmla="*/ 4 w 162"/>
                <a:gd name="T59" fmla="*/ 32 h 146"/>
                <a:gd name="T60" fmla="*/ 4 w 162"/>
                <a:gd name="T61" fmla="*/ 32 h 146"/>
                <a:gd name="T62" fmla="*/ 4 w 162"/>
                <a:gd name="T63" fmla="*/ 33 h 146"/>
                <a:gd name="T64" fmla="*/ 4 w 162"/>
                <a:gd name="T65" fmla="*/ 33 h 146"/>
                <a:gd name="T66" fmla="*/ 9 w 162"/>
                <a:gd name="T67" fmla="*/ 38 h 146"/>
                <a:gd name="T68" fmla="*/ 8 w 162"/>
                <a:gd name="T69" fmla="*/ 42 h 146"/>
                <a:gd name="T70" fmla="*/ 2 w 162"/>
                <a:gd name="T71" fmla="*/ 42 h 146"/>
                <a:gd name="T72" fmla="*/ 0 w 162"/>
                <a:gd name="T73" fmla="*/ 45 h 146"/>
                <a:gd name="T74" fmla="*/ 0 w 162"/>
                <a:gd name="T75" fmla="*/ 55 h 146"/>
                <a:gd name="T76" fmla="*/ 1 w 162"/>
                <a:gd name="T77" fmla="*/ 57 h 146"/>
                <a:gd name="T78" fmla="*/ 1 w 162"/>
                <a:gd name="T79" fmla="*/ 57 h 146"/>
                <a:gd name="T80" fmla="*/ 8 w 162"/>
                <a:gd name="T81" fmla="*/ 64 h 146"/>
                <a:gd name="T82" fmla="*/ 5 w 162"/>
                <a:gd name="T83" fmla="*/ 66 h 146"/>
                <a:gd name="T84" fmla="*/ 4 w 162"/>
                <a:gd name="T85" fmla="*/ 70 h 146"/>
                <a:gd name="T86" fmla="*/ 9 w 162"/>
                <a:gd name="T87" fmla="*/ 78 h 146"/>
                <a:gd name="T88" fmla="*/ 10 w 162"/>
                <a:gd name="T89" fmla="*/ 79 h 146"/>
                <a:gd name="T90" fmla="*/ 10 w 162"/>
                <a:gd name="T91" fmla="*/ 79 h 146"/>
                <a:gd name="T92" fmla="*/ 77 w 162"/>
                <a:gd name="T93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2" h="146">
                  <a:moveTo>
                    <a:pt x="77" y="146"/>
                  </a:moveTo>
                  <a:cubicBezTo>
                    <a:pt x="113" y="144"/>
                    <a:pt x="145" y="123"/>
                    <a:pt x="162" y="93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8" y="9"/>
                    <a:pt x="77" y="9"/>
                    <a:pt x="77" y="9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7" y="3"/>
                    <a:pt x="66" y="4"/>
                    <a:pt x="65" y="5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4" y="0"/>
                    <a:pt x="5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1"/>
                    <a:pt x="41" y="3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9" y="9"/>
                    <a:pt x="38" y="9"/>
                    <a:pt x="36" y="10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4"/>
                    <a:pt x="29" y="4"/>
                    <a:pt x="28" y="4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20"/>
                    <a:pt x="18" y="21"/>
                    <a:pt x="17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9"/>
                    <a:pt x="9" y="20"/>
                    <a:pt x="9" y="2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0"/>
                    <a:pt x="3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9"/>
                    <a:pt x="8" y="41"/>
                    <a:pt x="8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6"/>
                    <a:pt x="1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7"/>
                    <a:pt x="3" y="68"/>
                    <a:pt x="4" y="7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79"/>
                    <a:pt x="9" y="79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lnTo>
                    <a:pt x="77" y="146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58">
              <a:extLst>
                <a:ext uri="{FF2B5EF4-FFF2-40B4-BE49-F238E27FC236}">
                  <a16:creationId xmlns:a16="http://schemas.microsoft.com/office/drawing/2014/main" id="{9A625A88-9AAB-4FC9-BC3D-178FC49A2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71361" y="111468306"/>
              <a:ext cx="315583" cy="376149"/>
            </a:xfrm>
            <a:custGeom>
              <a:avLst/>
              <a:gdLst>
                <a:gd name="T0" fmla="*/ 85 w 99"/>
                <a:gd name="T1" fmla="*/ 118 h 118"/>
                <a:gd name="T2" fmla="*/ 99 w 99"/>
                <a:gd name="T3" fmla="*/ 66 h 118"/>
                <a:gd name="T4" fmla="*/ 42 w 99"/>
                <a:gd name="T5" fmla="*/ 8 h 118"/>
                <a:gd name="T6" fmla="*/ 42 w 99"/>
                <a:gd name="T7" fmla="*/ 8 h 118"/>
                <a:gd name="T8" fmla="*/ 38 w 99"/>
                <a:gd name="T9" fmla="*/ 4 h 118"/>
                <a:gd name="T10" fmla="*/ 36 w 99"/>
                <a:gd name="T11" fmla="*/ 4 h 118"/>
                <a:gd name="T12" fmla="*/ 34 w 99"/>
                <a:gd name="T13" fmla="*/ 7 h 118"/>
                <a:gd name="T14" fmla="*/ 27 w 99"/>
                <a:gd name="T15" fmla="*/ 0 h 118"/>
                <a:gd name="T16" fmla="*/ 26 w 99"/>
                <a:gd name="T17" fmla="*/ 0 h 118"/>
                <a:gd name="T18" fmla="*/ 23 w 99"/>
                <a:gd name="T19" fmla="*/ 0 h 118"/>
                <a:gd name="T20" fmla="*/ 20 w 99"/>
                <a:gd name="T21" fmla="*/ 0 h 118"/>
                <a:gd name="T22" fmla="*/ 19 w 99"/>
                <a:gd name="T23" fmla="*/ 1 h 118"/>
                <a:gd name="T24" fmla="*/ 19 w 99"/>
                <a:gd name="T25" fmla="*/ 5 h 118"/>
                <a:gd name="T26" fmla="*/ 17 w 99"/>
                <a:gd name="T27" fmla="*/ 7 h 118"/>
                <a:gd name="T28" fmla="*/ 16 w 99"/>
                <a:gd name="T29" fmla="*/ 7 h 118"/>
                <a:gd name="T30" fmla="*/ 13 w 99"/>
                <a:gd name="T31" fmla="*/ 7 h 118"/>
                <a:gd name="T32" fmla="*/ 11 w 99"/>
                <a:gd name="T33" fmla="*/ 4 h 118"/>
                <a:gd name="T34" fmla="*/ 8 w 99"/>
                <a:gd name="T35" fmla="*/ 4 h 118"/>
                <a:gd name="T36" fmla="*/ 4 w 99"/>
                <a:gd name="T37" fmla="*/ 8 h 118"/>
                <a:gd name="T38" fmla="*/ 4 w 99"/>
                <a:gd name="T39" fmla="*/ 11 h 118"/>
                <a:gd name="T40" fmla="*/ 7 w 99"/>
                <a:gd name="T41" fmla="*/ 13 h 118"/>
                <a:gd name="T42" fmla="*/ 7 w 99"/>
                <a:gd name="T43" fmla="*/ 16 h 118"/>
                <a:gd name="T44" fmla="*/ 7 w 99"/>
                <a:gd name="T45" fmla="*/ 17 h 118"/>
                <a:gd name="T46" fmla="*/ 5 w 99"/>
                <a:gd name="T47" fmla="*/ 19 h 118"/>
                <a:gd name="T48" fmla="*/ 1 w 99"/>
                <a:gd name="T49" fmla="*/ 19 h 118"/>
                <a:gd name="T50" fmla="*/ 0 w 99"/>
                <a:gd name="T51" fmla="*/ 20 h 118"/>
                <a:gd name="T52" fmla="*/ 0 w 99"/>
                <a:gd name="T53" fmla="*/ 26 h 118"/>
                <a:gd name="T54" fmla="*/ 0 w 99"/>
                <a:gd name="T55" fmla="*/ 27 h 118"/>
                <a:gd name="T56" fmla="*/ 7 w 99"/>
                <a:gd name="T57" fmla="*/ 34 h 118"/>
                <a:gd name="T58" fmla="*/ 4 w 99"/>
                <a:gd name="T59" fmla="*/ 36 h 118"/>
                <a:gd name="T60" fmla="*/ 4 w 99"/>
                <a:gd name="T61" fmla="*/ 38 h 118"/>
                <a:gd name="T62" fmla="*/ 6 w 99"/>
                <a:gd name="T63" fmla="*/ 40 h 118"/>
                <a:gd name="T64" fmla="*/ 6 w 99"/>
                <a:gd name="T65" fmla="*/ 40 h 118"/>
                <a:gd name="T66" fmla="*/ 85 w 99"/>
                <a:gd name="T6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" h="118">
                  <a:moveTo>
                    <a:pt x="85" y="118"/>
                  </a:moveTo>
                  <a:cubicBezTo>
                    <a:pt x="94" y="103"/>
                    <a:pt x="99" y="85"/>
                    <a:pt x="99" y="6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6" y="4"/>
                    <a:pt x="36" y="4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8" y="6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5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9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8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lnTo>
                    <a:pt x="85" y="118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59">
              <a:extLst>
                <a:ext uri="{FF2B5EF4-FFF2-40B4-BE49-F238E27FC236}">
                  <a16:creationId xmlns:a16="http://schemas.microsoft.com/office/drawing/2014/main" id="{E7F6075E-A034-4057-B8C2-C95B4D5F71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822720" y="111551186"/>
              <a:ext cx="312395" cy="312395"/>
            </a:xfrm>
            <a:custGeom>
              <a:avLst/>
              <a:gdLst>
                <a:gd name="T0" fmla="*/ 89 w 98"/>
                <a:gd name="T1" fmla="*/ 41 h 98"/>
                <a:gd name="T2" fmla="*/ 92 w 98"/>
                <a:gd name="T3" fmla="*/ 32 h 98"/>
                <a:gd name="T4" fmla="*/ 88 w 98"/>
                <a:gd name="T5" fmla="*/ 20 h 98"/>
                <a:gd name="T6" fmla="*/ 80 w 98"/>
                <a:gd name="T7" fmla="*/ 22 h 98"/>
                <a:gd name="T8" fmla="*/ 78 w 98"/>
                <a:gd name="T9" fmla="*/ 12 h 98"/>
                <a:gd name="T10" fmla="*/ 68 w 98"/>
                <a:gd name="T11" fmla="*/ 4 h 98"/>
                <a:gd name="T12" fmla="*/ 62 w 98"/>
                <a:gd name="T13" fmla="*/ 10 h 98"/>
                <a:gd name="T14" fmla="*/ 56 w 98"/>
                <a:gd name="T15" fmla="*/ 3 h 98"/>
                <a:gd name="T16" fmla="*/ 43 w 98"/>
                <a:gd name="T17" fmla="*/ 0 h 98"/>
                <a:gd name="T18" fmla="*/ 41 w 98"/>
                <a:gd name="T19" fmla="*/ 9 h 98"/>
                <a:gd name="T20" fmla="*/ 32 w 98"/>
                <a:gd name="T21" fmla="*/ 5 h 98"/>
                <a:gd name="T22" fmla="*/ 19 w 98"/>
                <a:gd name="T23" fmla="*/ 10 h 98"/>
                <a:gd name="T24" fmla="*/ 21 w 98"/>
                <a:gd name="T25" fmla="*/ 18 h 98"/>
                <a:gd name="T26" fmla="*/ 12 w 98"/>
                <a:gd name="T27" fmla="*/ 20 h 98"/>
                <a:gd name="T28" fmla="*/ 4 w 98"/>
                <a:gd name="T29" fmla="*/ 29 h 98"/>
                <a:gd name="T30" fmla="*/ 10 w 98"/>
                <a:gd name="T31" fmla="*/ 36 h 98"/>
                <a:gd name="T32" fmla="*/ 2 w 98"/>
                <a:gd name="T33" fmla="*/ 42 h 98"/>
                <a:gd name="T34" fmla="*/ 0 w 98"/>
                <a:gd name="T35" fmla="*/ 55 h 98"/>
                <a:gd name="T36" fmla="*/ 8 w 98"/>
                <a:gd name="T37" fmla="*/ 57 h 98"/>
                <a:gd name="T38" fmla="*/ 5 w 98"/>
                <a:gd name="T39" fmla="*/ 66 h 98"/>
                <a:gd name="T40" fmla="*/ 9 w 98"/>
                <a:gd name="T41" fmla="*/ 78 h 98"/>
                <a:gd name="T42" fmla="*/ 18 w 98"/>
                <a:gd name="T43" fmla="*/ 76 h 98"/>
                <a:gd name="T44" fmla="*/ 19 w 98"/>
                <a:gd name="T45" fmla="*/ 86 h 98"/>
                <a:gd name="T46" fmla="*/ 29 w 98"/>
                <a:gd name="T47" fmla="*/ 94 h 98"/>
                <a:gd name="T48" fmla="*/ 36 w 98"/>
                <a:gd name="T49" fmla="*/ 88 h 98"/>
                <a:gd name="T50" fmla="*/ 42 w 98"/>
                <a:gd name="T51" fmla="*/ 96 h 98"/>
                <a:gd name="T52" fmla="*/ 54 w 98"/>
                <a:gd name="T53" fmla="*/ 98 h 98"/>
                <a:gd name="T54" fmla="*/ 57 w 98"/>
                <a:gd name="T55" fmla="*/ 90 h 98"/>
                <a:gd name="T56" fmla="*/ 66 w 98"/>
                <a:gd name="T57" fmla="*/ 93 h 98"/>
                <a:gd name="T58" fmla="*/ 78 w 98"/>
                <a:gd name="T59" fmla="*/ 89 h 98"/>
                <a:gd name="T60" fmla="*/ 76 w 98"/>
                <a:gd name="T61" fmla="*/ 80 h 98"/>
                <a:gd name="T62" fmla="*/ 85 w 98"/>
                <a:gd name="T63" fmla="*/ 78 h 98"/>
                <a:gd name="T64" fmla="*/ 94 w 98"/>
                <a:gd name="T65" fmla="*/ 69 h 98"/>
                <a:gd name="T66" fmla="*/ 88 w 98"/>
                <a:gd name="T67" fmla="*/ 62 h 98"/>
                <a:gd name="T68" fmla="*/ 95 w 98"/>
                <a:gd name="T69" fmla="*/ 56 h 98"/>
                <a:gd name="T70" fmla="*/ 98 w 98"/>
                <a:gd name="T71" fmla="*/ 44 h 98"/>
                <a:gd name="T72" fmla="*/ 49 w 98"/>
                <a:gd name="T73" fmla="*/ 75 h 98"/>
                <a:gd name="T74" fmla="*/ 49 w 98"/>
                <a:gd name="T75" fmla="*/ 23 h 98"/>
                <a:gd name="T76" fmla="*/ 49 w 98"/>
                <a:gd name="T77" fmla="*/ 7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8" h="98">
                  <a:moveTo>
                    <a:pt x="95" y="41"/>
                  </a:moveTo>
                  <a:cubicBezTo>
                    <a:pt x="89" y="41"/>
                    <a:pt x="89" y="41"/>
                    <a:pt x="89" y="41"/>
                  </a:cubicBezTo>
                  <a:cubicBezTo>
                    <a:pt x="89" y="39"/>
                    <a:pt x="88" y="37"/>
                    <a:pt x="87" y="35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4" y="31"/>
                    <a:pt x="94" y="30"/>
                    <a:pt x="93" y="28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19"/>
                    <a:pt x="86" y="18"/>
                    <a:pt x="85" y="19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78" y="20"/>
                    <a:pt x="77" y="19"/>
                    <a:pt x="75" y="1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9" y="11"/>
                    <a:pt x="78" y="10"/>
                    <a:pt x="77" y="9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7" y="3"/>
                    <a:pt x="66" y="4"/>
                    <a:pt x="65" y="5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0" y="9"/>
                    <a:pt x="58" y="9"/>
                    <a:pt x="56" y="8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1"/>
                    <a:pt x="55" y="0"/>
                    <a:pt x="5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1"/>
                    <a:pt x="41" y="3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8" y="9"/>
                    <a:pt x="36" y="10"/>
                    <a:pt x="34" y="10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4"/>
                    <a:pt x="29" y="4"/>
                    <a:pt x="28" y="4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20"/>
                    <a:pt x="18" y="21"/>
                    <a:pt x="17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9"/>
                    <a:pt x="9" y="20"/>
                    <a:pt x="9" y="2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8"/>
                    <a:pt x="8" y="40"/>
                    <a:pt x="8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7"/>
                    <a:pt x="2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9" y="59"/>
                    <a:pt x="9" y="61"/>
                    <a:pt x="10" y="63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7"/>
                    <a:pt x="3" y="68"/>
                    <a:pt x="4" y="7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0" y="80"/>
                    <a:pt x="11" y="80"/>
                    <a:pt x="13" y="79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9" y="78"/>
                    <a:pt x="21" y="79"/>
                    <a:pt x="22" y="81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19" y="89"/>
                    <a:pt x="20" y="89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30" y="95"/>
                    <a:pt x="32" y="95"/>
                    <a:pt x="33" y="93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8" y="89"/>
                    <a:pt x="40" y="89"/>
                    <a:pt x="42" y="90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7"/>
                    <a:pt x="43" y="98"/>
                    <a:pt x="44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6" y="98"/>
                    <a:pt x="57" y="97"/>
                    <a:pt x="57" y="96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9" y="89"/>
                    <a:pt x="61" y="89"/>
                    <a:pt x="63" y="88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67" y="94"/>
                    <a:pt x="68" y="94"/>
                    <a:pt x="69" y="94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9" y="88"/>
                    <a:pt x="80" y="86"/>
                    <a:pt x="79" y="85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8" y="79"/>
                    <a:pt x="79" y="77"/>
                    <a:pt x="80" y="75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7" y="79"/>
                    <a:pt x="88" y="79"/>
                    <a:pt x="89" y="77"/>
                  </a:cubicBezTo>
                  <a:cubicBezTo>
                    <a:pt x="94" y="69"/>
                    <a:pt x="94" y="69"/>
                    <a:pt x="94" y="69"/>
                  </a:cubicBezTo>
                  <a:cubicBezTo>
                    <a:pt x="95" y="68"/>
                    <a:pt x="94" y="66"/>
                    <a:pt x="93" y="65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8" y="60"/>
                    <a:pt x="89" y="58"/>
                    <a:pt x="89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7" y="56"/>
                    <a:pt x="98" y="55"/>
                    <a:pt x="98" y="54"/>
                  </a:cubicBezTo>
                  <a:cubicBezTo>
                    <a:pt x="98" y="44"/>
                    <a:pt x="98" y="44"/>
                    <a:pt x="98" y="44"/>
                  </a:cubicBezTo>
                  <a:cubicBezTo>
                    <a:pt x="98" y="42"/>
                    <a:pt x="97" y="41"/>
                    <a:pt x="95" y="41"/>
                  </a:cubicBezTo>
                  <a:close/>
                  <a:moveTo>
                    <a:pt x="49" y="75"/>
                  </a:moveTo>
                  <a:cubicBezTo>
                    <a:pt x="34" y="75"/>
                    <a:pt x="23" y="64"/>
                    <a:pt x="23" y="49"/>
                  </a:cubicBezTo>
                  <a:cubicBezTo>
                    <a:pt x="23" y="35"/>
                    <a:pt x="34" y="23"/>
                    <a:pt x="49" y="23"/>
                  </a:cubicBezTo>
                  <a:cubicBezTo>
                    <a:pt x="63" y="23"/>
                    <a:pt x="75" y="35"/>
                    <a:pt x="75" y="49"/>
                  </a:cubicBezTo>
                  <a:cubicBezTo>
                    <a:pt x="75" y="64"/>
                    <a:pt x="63" y="75"/>
                    <a:pt x="49" y="75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60">
              <a:extLst>
                <a:ext uri="{FF2B5EF4-FFF2-40B4-BE49-F238E27FC236}">
                  <a16:creationId xmlns:a16="http://schemas.microsoft.com/office/drawing/2014/main" id="{9D180827-52CA-48EF-AFB2-EEDE4A5E7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22720" y="111551186"/>
              <a:ext cx="153010" cy="312395"/>
            </a:xfrm>
            <a:custGeom>
              <a:avLst/>
              <a:gdLst>
                <a:gd name="T0" fmla="*/ 48 w 48"/>
                <a:gd name="T1" fmla="*/ 75 h 98"/>
                <a:gd name="T2" fmla="*/ 23 w 48"/>
                <a:gd name="T3" fmla="*/ 49 h 98"/>
                <a:gd name="T4" fmla="*/ 48 w 48"/>
                <a:gd name="T5" fmla="*/ 23 h 98"/>
                <a:gd name="T6" fmla="*/ 48 w 48"/>
                <a:gd name="T7" fmla="*/ 0 h 98"/>
                <a:gd name="T8" fmla="*/ 43 w 48"/>
                <a:gd name="T9" fmla="*/ 0 h 98"/>
                <a:gd name="T10" fmla="*/ 41 w 48"/>
                <a:gd name="T11" fmla="*/ 3 h 98"/>
                <a:gd name="T12" fmla="*/ 41 w 48"/>
                <a:gd name="T13" fmla="*/ 9 h 98"/>
                <a:gd name="T14" fmla="*/ 34 w 48"/>
                <a:gd name="T15" fmla="*/ 10 h 98"/>
                <a:gd name="T16" fmla="*/ 32 w 48"/>
                <a:gd name="T17" fmla="*/ 5 h 98"/>
                <a:gd name="T18" fmla="*/ 28 w 48"/>
                <a:gd name="T19" fmla="*/ 4 h 98"/>
                <a:gd name="T20" fmla="*/ 19 w 48"/>
                <a:gd name="T21" fmla="*/ 10 h 98"/>
                <a:gd name="T22" fmla="*/ 18 w 48"/>
                <a:gd name="T23" fmla="*/ 13 h 98"/>
                <a:gd name="T24" fmla="*/ 21 w 48"/>
                <a:gd name="T25" fmla="*/ 18 h 98"/>
                <a:gd name="T26" fmla="*/ 17 w 48"/>
                <a:gd name="T27" fmla="*/ 23 h 98"/>
                <a:gd name="T28" fmla="*/ 12 w 48"/>
                <a:gd name="T29" fmla="*/ 20 h 98"/>
                <a:gd name="T30" fmla="*/ 9 w 48"/>
                <a:gd name="T31" fmla="*/ 21 h 98"/>
                <a:gd name="T32" fmla="*/ 4 w 48"/>
                <a:gd name="T33" fmla="*/ 29 h 98"/>
                <a:gd name="T34" fmla="*/ 4 w 48"/>
                <a:gd name="T35" fmla="*/ 33 h 98"/>
                <a:gd name="T36" fmla="*/ 10 w 48"/>
                <a:gd name="T37" fmla="*/ 36 h 98"/>
                <a:gd name="T38" fmla="*/ 8 w 48"/>
                <a:gd name="T39" fmla="*/ 42 h 98"/>
                <a:gd name="T40" fmla="*/ 2 w 48"/>
                <a:gd name="T41" fmla="*/ 42 h 98"/>
                <a:gd name="T42" fmla="*/ 0 w 48"/>
                <a:gd name="T43" fmla="*/ 45 h 98"/>
                <a:gd name="T44" fmla="*/ 0 w 48"/>
                <a:gd name="T45" fmla="*/ 55 h 98"/>
                <a:gd name="T46" fmla="*/ 2 w 48"/>
                <a:gd name="T47" fmla="*/ 57 h 98"/>
                <a:gd name="T48" fmla="*/ 8 w 48"/>
                <a:gd name="T49" fmla="*/ 57 h 98"/>
                <a:gd name="T50" fmla="*/ 10 w 48"/>
                <a:gd name="T51" fmla="*/ 63 h 98"/>
                <a:gd name="T52" fmla="*/ 5 w 48"/>
                <a:gd name="T53" fmla="*/ 66 h 98"/>
                <a:gd name="T54" fmla="*/ 4 w 48"/>
                <a:gd name="T55" fmla="*/ 70 h 98"/>
                <a:gd name="T56" fmla="*/ 9 w 48"/>
                <a:gd name="T57" fmla="*/ 78 h 98"/>
                <a:gd name="T58" fmla="*/ 13 w 48"/>
                <a:gd name="T59" fmla="*/ 79 h 98"/>
                <a:gd name="T60" fmla="*/ 18 w 48"/>
                <a:gd name="T61" fmla="*/ 76 h 98"/>
                <a:gd name="T62" fmla="*/ 22 w 48"/>
                <a:gd name="T63" fmla="*/ 81 h 98"/>
                <a:gd name="T64" fmla="*/ 19 w 48"/>
                <a:gd name="T65" fmla="*/ 86 h 98"/>
                <a:gd name="T66" fmla="*/ 20 w 48"/>
                <a:gd name="T67" fmla="*/ 89 h 98"/>
                <a:gd name="T68" fmla="*/ 29 w 48"/>
                <a:gd name="T69" fmla="*/ 94 h 98"/>
                <a:gd name="T70" fmla="*/ 33 w 48"/>
                <a:gd name="T71" fmla="*/ 93 h 98"/>
                <a:gd name="T72" fmla="*/ 36 w 48"/>
                <a:gd name="T73" fmla="*/ 88 h 98"/>
                <a:gd name="T74" fmla="*/ 42 w 48"/>
                <a:gd name="T75" fmla="*/ 90 h 98"/>
                <a:gd name="T76" fmla="*/ 42 w 48"/>
                <a:gd name="T77" fmla="*/ 96 h 98"/>
                <a:gd name="T78" fmla="*/ 44 w 48"/>
                <a:gd name="T79" fmla="*/ 98 h 98"/>
                <a:gd name="T80" fmla="*/ 48 w 48"/>
                <a:gd name="T81" fmla="*/ 98 h 98"/>
                <a:gd name="T82" fmla="*/ 48 w 48"/>
                <a:gd name="T83" fmla="*/ 7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" h="98">
                  <a:moveTo>
                    <a:pt x="48" y="75"/>
                  </a:moveTo>
                  <a:cubicBezTo>
                    <a:pt x="34" y="75"/>
                    <a:pt x="23" y="63"/>
                    <a:pt x="23" y="49"/>
                  </a:cubicBezTo>
                  <a:cubicBezTo>
                    <a:pt x="23" y="35"/>
                    <a:pt x="34" y="23"/>
                    <a:pt x="48" y="23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1"/>
                    <a:pt x="41" y="3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8" y="9"/>
                    <a:pt x="36" y="10"/>
                    <a:pt x="34" y="10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4"/>
                    <a:pt x="29" y="4"/>
                    <a:pt x="28" y="4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20"/>
                    <a:pt x="18" y="21"/>
                    <a:pt x="17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9"/>
                    <a:pt x="9" y="20"/>
                    <a:pt x="9" y="2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8"/>
                    <a:pt x="8" y="40"/>
                    <a:pt x="8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7"/>
                    <a:pt x="2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9" y="59"/>
                    <a:pt x="9" y="61"/>
                    <a:pt x="10" y="63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7"/>
                    <a:pt x="3" y="68"/>
                    <a:pt x="4" y="7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0" y="80"/>
                    <a:pt x="11" y="80"/>
                    <a:pt x="13" y="79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9" y="78"/>
                    <a:pt x="21" y="79"/>
                    <a:pt x="22" y="81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19" y="89"/>
                    <a:pt x="20" y="89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30" y="95"/>
                    <a:pt x="32" y="95"/>
                    <a:pt x="33" y="93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8" y="89"/>
                    <a:pt x="40" y="89"/>
                    <a:pt x="42" y="90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7"/>
                    <a:pt x="43" y="98"/>
                    <a:pt x="44" y="98"/>
                  </a:cubicBezTo>
                  <a:cubicBezTo>
                    <a:pt x="48" y="98"/>
                    <a:pt x="48" y="98"/>
                    <a:pt x="48" y="98"/>
                  </a:cubicBezTo>
                  <a:lnTo>
                    <a:pt x="48" y="75"/>
                  </a:ln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61">
              <a:extLst>
                <a:ext uri="{FF2B5EF4-FFF2-40B4-BE49-F238E27FC236}">
                  <a16:creationId xmlns:a16="http://schemas.microsoft.com/office/drawing/2014/main" id="{8334AD60-C3D1-49A3-A57B-DF8E208ED6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876911" y="111605377"/>
              <a:ext cx="204013" cy="204013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32 w 64"/>
                <a:gd name="T11" fmla="*/ 58 h 64"/>
                <a:gd name="T12" fmla="*/ 6 w 64"/>
                <a:gd name="T13" fmla="*/ 32 h 64"/>
                <a:gd name="T14" fmla="*/ 32 w 64"/>
                <a:gd name="T15" fmla="*/ 6 h 64"/>
                <a:gd name="T16" fmla="*/ 58 w 64"/>
                <a:gd name="T17" fmla="*/ 32 h 64"/>
                <a:gd name="T18" fmla="*/ 32 w 64"/>
                <a:gd name="T19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5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49" y="64"/>
                    <a:pt x="64" y="50"/>
                    <a:pt x="64" y="32"/>
                  </a:cubicBezTo>
                  <a:cubicBezTo>
                    <a:pt x="64" y="15"/>
                    <a:pt x="49" y="0"/>
                    <a:pt x="32" y="0"/>
                  </a:cubicBezTo>
                  <a:close/>
                  <a:moveTo>
                    <a:pt x="32" y="58"/>
                  </a:moveTo>
                  <a:cubicBezTo>
                    <a:pt x="17" y="58"/>
                    <a:pt x="6" y="47"/>
                    <a:pt x="6" y="32"/>
                  </a:cubicBezTo>
                  <a:cubicBezTo>
                    <a:pt x="6" y="18"/>
                    <a:pt x="17" y="6"/>
                    <a:pt x="32" y="6"/>
                  </a:cubicBezTo>
                  <a:cubicBezTo>
                    <a:pt x="46" y="6"/>
                    <a:pt x="58" y="18"/>
                    <a:pt x="58" y="32"/>
                  </a:cubicBezTo>
                  <a:cubicBezTo>
                    <a:pt x="58" y="47"/>
                    <a:pt x="46" y="58"/>
                    <a:pt x="32" y="58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62">
              <a:extLst>
                <a:ext uri="{FF2B5EF4-FFF2-40B4-BE49-F238E27FC236}">
                  <a16:creationId xmlns:a16="http://schemas.microsoft.com/office/drawing/2014/main" id="{00EC29EC-803F-440A-8193-6D45D0822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75730" y="111605377"/>
              <a:ext cx="105194" cy="204013"/>
            </a:xfrm>
            <a:custGeom>
              <a:avLst/>
              <a:gdLst>
                <a:gd name="T0" fmla="*/ 1 w 33"/>
                <a:gd name="T1" fmla="*/ 0 h 64"/>
                <a:gd name="T2" fmla="*/ 0 w 33"/>
                <a:gd name="T3" fmla="*/ 0 h 64"/>
                <a:gd name="T4" fmla="*/ 0 w 33"/>
                <a:gd name="T5" fmla="*/ 6 h 64"/>
                <a:gd name="T6" fmla="*/ 1 w 33"/>
                <a:gd name="T7" fmla="*/ 6 h 64"/>
                <a:gd name="T8" fmla="*/ 27 w 33"/>
                <a:gd name="T9" fmla="*/ 32 h 64"/>
                <a:gd name="T10" fmla="*/ 1 w 33"/>
                <a:gd name="T11" fmla="*/ 58 h 64"/>
                <a:gd name="T12" fmla="*/ 0 w 33"/>
                <a:gd name="T13" fmla="*/ 58 h 64"/>
                <a:gd name="T14" fmla="*/ 0 w 33"/>
                <a:gd name="T15" fmla="*/ 64 h 64"/>
                <a:gd name="T16" fmla="*/ 1 w 33"/>
                <a:gd name="T17" fmla="*/ 64 h 64"/>
                <a:gd name="T18" fmla="*/ 33 w 33"/>
                <a:gd name="T19" fmla="*/ 32 h 64"/>
                <a:gd name="T20" fmla="*/ 1 w 33"/>
                <a:gd name="T2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6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5" y="6"/>
                    <a:pt x="27" y="18"/>
                    <a:pt x="27" y="32"/>
                  </a:cubicBezTo>
                  <a:cubicBezTo>
                    <a:pt x="27" y="47"/>
                    <a:pt x="15" y="58"/>
                    <a:pt x="1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1" y="64"/>
                  </a:cubicBezTo>
                  <a:cubicBezTo>
                    <a:pt x="18" y="64"/>
                    <a:pt x="33" y="50"/>
                    <a:pt x="33" y="32"/>
                  </a:cubicBezTo>
                  <a:cubicBezTo>
                    <a:pt x="33" y="15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63">
              <a:extLst>
                <a:ext uri="{FF2B5EF4-FFF2-40B4-BE49-F238E27FC236}">
                  <a16:creationId xmlns:a16="http://schemas.microsoft.com/office/drawing/2014/main" id="{407ABBC4-4337-4813-8682-03277FB15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71361" y="111468306"/>
              <a:ext cx="149822" cy="149822"/>
            </a:xfrm>
            <a:custGeom>
              <a:avLst/>
              <a:gdLst>
                <a:gd name="T0" fmla="*/ 42 w 47"/>
                <a:gd name="T1" fmla="*/ 19 h 47"/>
                <a:gd name="T2" fmla="*/ 39 w 47"/>
                <a:gd name="T3" fmla="*/ 16 h 47"/>
                <a:gd name="T4" fmla="*/ 42 w 47"/>
                <a:gd name="T5" fmla="*/ 11 h 47"/>
                <a:gd name="T6" fmla="*/ 38 w 47"/>
                <a:gd name="T7" fmla="*/ 4 h 47"/>
                <a:gd name="T8" fmla="*/ 33 w 47"/>
                <a:gd name="T9" fmla="*/ 7 h 47"/>
                <a:gd name="T10" fmla="*/ 29 w 47"/>
                <a:gd name="T11" fmla="*/ 7 h 47"/>
                <a:gd name="T12" fmla="*/ 28 w 47"/>
                <a:gd name="T13" fmla="*/ 1 h 47"/>
                <a:gd name="T14" fmla="*/ 20 w 47"/>
                <a:gd name="T15" fmla="*/ 0 h 47"/>
                <a:gd name="T16" fmla="*/ 19 w 47"/>
                <a:gd name="T17" fmla="*/ 5 h 47"/>
                <a:gd name="T18" fmla="*/ 16 w 47"/>
                <a:gd name="T19" fmla="*/ 7 h 47"/>
                <a:gd name="T20" fmla="*/ 11 w 47"/>
                <a:gd name="T21" fmla="*/ 4 h 47"/>
                <a:gd name="T22" fmla="*/ 4 w 47"/>
                <a:gd name="T23" fmla="*/ 8 h 47"/>
                <a:gd name="T24" fmla="*/ 7 w 47"/>
                <a:gd name="T25" fmla="*/ 13 h 47"/>
                <a:gd name="T26" fmla="*/ 7 w 47"/>
                <a:gd name="T27" fmla="*/ 17 h 47"/>
                <a:gd name="T28" fmla="*/ 1 w 47"/>
                <a:gd name="T29" fmla="*/ 19 h 47"/>
                <a:gd name="T30" fmla="*/ 0 w 47"/>
                <a:gd name="T31" fmla="*/ 26 h 47"/>
                <a:gd name="T32" fmla="*/ 5 w 47"/>
                <a:gd name="T33" fmla="*/ 28 h 47"/>
                <a:gd name="T34" fmla="*/ 7 w 47"/>
                <a:gd name="T35" fmla="*/ 31 h 47"/>
                <a:gd name="T36" fmla="*/ 4 w 47"/>
                <a:gd name="T37" fmla="*/ 36 h 47"/>
                <a:gd name="T38" fmla="*/ 8 w 47"/>
                <a:gd name="T39" fmla="*/ 42 h 47"/>
                <a:gd name="T40" fmla="*/ 13 w 47"/>
                <a:gd name="T41" fmla="*/ 39 h 47"/>
                <a:gd name="T42" fmla="*/ 17 w 47"/>
                <a:gd name="T43" fmla="*/ 40 h 47"/>
                <a:gd name="T44" fmla="*/ 19 w 47"/>
                <a:gd name="T45" fmla="*/ 45 h 47"/>
                <a:gd name="T46" fmla="*/ 26 w 47"/>
                <a:gd name="T47" fmla="*/ 47 h 47"/>
                <a:gd name="T48" fmla="*/ 28 w 47"/>
                <a:gd name="T49" fmla="*/ 42 h 47"/>
                <a:gd name="T50" fmla="*/ 31 w 47"/>
                <a:gd name="T51" fmla="*/ 39 h 47"/>
                <a:gd name="T52" fmla="*/ 36 w 47"/>
                <a:gd name="T53" fmla="*/ 42 h 47"/>
                <a:gd name="T54" fmla="*/ 42 w 47"/>
                <a:gd name="T55" fmla="*/ 38 h 47"/>
                <a:gd name="T56" fmla="*/ 39 w 47"/>
                <a:gd name="T57" fmla="*/ 33 h 47"/>
                <a:gd name="T58" fmla="*/ 40 w 47"/>
                <a:gd name="T59" fmla="*/ 29 h 47"/>
                <a:gd name="T60" fmla="*/ 45 w 47"/>
                <a:gd name="T61" fmla="*/ 28 h 47"/>
                <a:gd name="T62" fmla="*/ 47 w 47"/>
                <a:gd name="T63" fmla="*/ 20 h 47"/>
                <a:gd name="T64" fmla="*/ 23 w 47"/>
                <a:gd name="T65" fmla="*/ 31 h 47"/>
                <a:gd name="T66" fmla="*/ 23 w 47"/>
                <a:gd name="T67" fmla="*/ 16 h 47"/>
                <a:gd name="T68" fmla="*/ 23 w 47"/>
                <a:gd name="T69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7">
                  <a:moveTo>
                    <a:pt x="45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1" y="19"/>
                    <a:pt x="40" y="18"/>
                    <a:pt x="40" y="17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5"/>
                    <a:pt x="39" y="14"/>
                    <a:pt x="39" y="1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0"/>
                    <a:pt x="42" y="9"/>
                    <a:pt x="42" y="8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6" y="4"/>
                    <a:pt x="36" y="4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8"/>
                    <a:pt x="31" y="8"/>
                    <a:pt x="31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6"/>
                    <a:pt x="28" y="6"/>
                    <a:pt x="28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0"/>
                    <a:pt x="27" y="0"/>
                    <a:pt x="2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8" y="6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5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9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1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6" y="28"/>
                    <a:pt x="7" y="29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8" y="31"/>
                    <a:pt x="8" y="33"/>
                    <a:pt x="7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8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2"/>
                    <a:pt x="10" y="42"/>
                    <a:pt x="11" y="42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9"/>
                    <a:pt x="15" y="38"/>
                    <a:pt x="16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8" y="40"/>
                    <a:pt x="19" y="41"/>
                    <a:pt x="19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6"/>
                    <a:pt x="19" y="47"/>
                    <a:pt x="20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7" y="47"/>
                    <a:pt x="28" y="46"/>
                    <a:pt x="28" y="45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1"/>
                    <a:pt x="28" y="40"/>
                    <a:pt x="29" y="40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38"/>
                    <a:pt x="32" y="39"/>
                    <a:pt x="33" y="39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6" y="42"/>
                    <a:pt x="37" y="42"/>
                    <a:pt x="38" y="4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7"/>
                    <a:pt x="42" y="36"/>
                    <a:pt x="42" y="36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8" y="31"/>
                    <a:pt x="39" y="31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8"/>
                    <a:pt x="41" y="28"/>
                    <a:pt x="42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7" y="27"/>
                    <a:pt x="47" y="26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6" y="19"/>
                    <a:pt x="45" y="19"/>
                  </a:cubicBezTo>
                  <a:close/>
                  <a:moveTo>
                    <a:pt x="23" y="31"/>
                  </a:moveTo>
                  <a:cubicBezTo>
                    <a:pt x="19" y="31"/>
                    <a:pt x="16" y="27"/>
                    <a:pt x="16" y="23"/>
                  </a:cubicBezTo>
                  <a:cubicBezTo>
                    <a:pt x="16" y="19"/>
                    <a:pt x="19" y="16"/>
                    <a:pt x="23" y="16"/>
                  </a:cubicBezTo>
                  <a:cubicBezTo>
                    <a:pt x="27" y="16"/>
                    <a:pt x="31" y="19"/>
                    <a:pt x="31" y="23"/>
                  </a:cubicBezTo>
                  <a:cubicBezTo>
                    <a:pt x="31" y="27"/>
                    <a:pt x="27" y="31"/>
                    <a:pt x="23" y="31"/>
                  </a:cubicBez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64">
              <a:extLst>
                <a:ext uri="{FF2B5EF4-FFF2-40B4-BE49-F238E27FC236}">
                  <a16:creationId xmlns:a16="http://schemas.microsoft.com/office/drawing/2014/main" id="{83CF4719-E3DB-429F-8529-E4E215B61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71361" y="111468306"/>
              <a:ext cx="73317" cy="149822"/>
            </a:xfrm>
            <a:custGeom>
              <a:avLst/>
              <a:gdLst>
                <a:gd name="T0" fmla="*/ 23 w 23"/>
                <a:gd name="T1" fmla="*/ 31 h 47"/>
                <a:gd name="T2" fmla="*/ 23 w 23"/>
                <a:gd name="T3" fmla="*/ 31 h 47"/>
                <a:gd name="T4" fmla="*/ 16 w 23"/>
                <a:gd name="T5" fmla="*/ 23 h 47"/>
                <a:gd name="T6" fmla="*/ 23 w 23"/>
                <a:gd name="T7" fmla="*/ 16 h 47"/>
                <a:gd name="T8" fmla="*/ 23 w 23"/>
                <a:gd name="T9" fmla="*/ 16 h 47"/>
                <a:gd name="T10" fmla="*/ 23 w 23"/>
                <a:gd name="T11" fmla="*/ 0 h 47"/>
                <a:gd name="T12" fmla="*/ 20 w 23"/>
                <a:gd name="T13" fmla="*/ 0 h 47"/>
                <a:gd name="T14" fmla="*/ 19 w 23"/>
                <a:gd name="T15" fmla="*/ 1 h 47"/>
                <a:gd name="T16" fmla="*/ 19 w 23"/>
                <a:gd name="T17" fmla="*/ 5 h 47"/>
                <a:gd name="T18" fmla="*/ 17 w 23"/>
                <a:gd name="T19" fmla="*/ 7 h 47"/>
                <a:gd name="T20" fmla="*/ 16 w 23"/>
                <a:gd name="T21" fmla="*/ 7 h 47"/>
                <a:gd name="T22" fmla="*/ 13 w 23"/>
                <a:gd name="T23" fmla="*/ 7 h 47"/>
                <a:gd name="T24" fmla="*/ 11 w 23"/>
                <a:gd name="T25" fmla="*/ 4 h 47"/>
                <a:gd name="T26" fmla="*/ 8 w 23"/>
                <a:gd name="T27" fmla="*/ 4 h 47"/>
                <a:gd name="T28" fmla="*/ 4 w 23"/>
                <a:gd name="T29" fmla="*/ 8 h 47"/>
                <a:gd name="T30" fmla="*/ 4 w 23"/>
                <a:gd name="T31" fmla="*/ 11 h 47"/>
                <a:gd name="T32" fmla="*/ 7 w 23"/>
                <a:gd name="T33" fmla="*/ 13 h 47"/>
                <a:gd name="T34" fmla="*/ 7 w 23"/>
                <a:gd name="T35" fmla="*/ 16 h 47"/>
                <a:gd name="T36" fmla="*/ 7 w 23"/>
                <a:gd name="T37" fmla="*/ 17 h 47"/>
                <a:gd name="T38" fmla="*/ 5 w 23"/>
                <a:gd name="T39" fmla="*/ 19 h 47"/>
                <a:gd name="T40" fmla="*/ 1 w 23"/>
                <a:gd name="T41" fmla="*/ 19 h 47"/>
                <a:gd name="T42" fmla="*/ 0 w 23"/>
                <a:gd name="T43" fmla="*/ 20 h 47"/>
                <a:gd name="T44" fmla="*/ 0 w 23"/>
                <a:gd name="T45" fmla="*/ 26 h 47"/>
                <a:gd name="T46" fmla="*/ 1 w 23"/>
                <a:gd name="T47" fmla="*/ 28 h 47"/>
                <a:gd name="T48" fmla="*/ 5 w 23"/>
                <a:gd name="T49" fmla="*/ 28 h 47"/>
                <a:gd name="T50" fmla="*/ 7 w 23"/>
                <a:gd name="T51" fmla="*/ 29 h 47"/>
                <a:gd name="T52" fmla="*/ 7 w 23"/>
                <a:gd name="T53" fmla="*/ 31 h 47"/>
                <a:gd name="T54" fmla="*/ 7 w 23"/>
                <a:gd name="T55" fmla="*/ 33 h 47"/>
                <a:gd name="T56" fmla="*/ 4 w 23"/>
                <a:gd name="T57" fmla="*/ 36 h 47"/>
                <a:gd name="T58" fmla="*/ 4 w 23"/>
                <a:gd name="T59" fmla="*/ 38 h 47"/>
                <a:gd name="T60" fmla="*/ 8 w 23"/>
                <a:gd name="T61" fmla="*/ 42 h 47"/>
                <a:gd name="T62" fmla="*/ 11 w 23"/>
                <a:gd name="T63" fmla="*/ 42 h 47"/>
                <a:gd name="T64" fmla="*/ 13 w 23"/>
                <a:gd name="T65" fmla="*/ 39 h 47"/>
                <a:gd name="T66" fmla="*/ 16 w 23"/>
                <a:gd name="T67" fmla="*/ 39 h 47"/>
                <a:gd name="T68" fmla="*/ 17 w 23"/>
                <a:gd name="T69" fmla="*/ 40 h 47"/>
                <a:gd name="T70" fmla="*/ 19 w 23"/>
                <a:gd name="T71" fmla="*/ 42 h 47"/>
                <a:gd name="T72" fmla="*/ 19 w 23"/>
                <a:gd name="T73" fmla="*/ 45 h 47"/>
                <a:gd name="T74" fmla="*/ 20 w 23"/>
                <a:gd name="T75" fmla="*/ 47 h 47"/>
                <a:gd name="T76" fmla="*/ 23 w 23"/>
                <a:gd name="T77" fmla="*/ 47 h 47"/>
                <a:gd name="T78" fmla="*/ 23 w 23"/>
                <a:gd name="T79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47">
                  <a:moveTo>
                    <a:pt x="23" y="31"/>
                  </a:moveTo>
                  <a:cubicBezTo>
                    <a:pt x="23" y="31"/>
                    <a:pt x="23" y="31"/>
                    <a:pt x="23" y="31"/>
                  </a:cubicBezTo>
                  <a:cubicBezTo>
                    <a:pt x="19" y="31"/>
                    <a:pt x="16" y="27"/>
                    <a:pt x="16" y="23"/>
                  </a:cubicBezTo>
                  <a:cubicBezTo>
                    <a:pt x="16" y="19"/>
                    <a:pt x="19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8" y="6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5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9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1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6" y="28"/>
                    <a:pt x="7" y="29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8" y="31"/>
                    <a:pt x="8" y="33"/>
                    <a:pt x="7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8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2"/>
                    <a:pt x="10" y="42"/>
                    <a:pt x="11" y="42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9"/>
                    <a:pt x="15" y="38"/>
                    <a:pt x="16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8" y="40"/>
                    <a:pt x="19" y="41"/>
                    <a:pt x="19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6"/>
                    <a:pt x="19" y="47"/>
                    <a:pt x="20" y="47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3" y="31"/>
                  </a:ln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0" name="Group 26">
            <a:extLst>
              <a:ext uri="{FF2B5EF4-FFF2-40B4-BE49-F238E27FC236}">
                <a16:creationId xmlns:a16="http://schemas.microsoft.com/office/drawing/2014/main" id="{4F40D8AA-3A8B-4875-9351-EB833C4DD5F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431959" y="4862515"/>
            <a:ext cx="454025" cy="454025"/>
            <a:chOff x="109388135" y="114068216"/>
            <a:chExt cx="398388" cy="398386"/>
          </a:xfrm>
        </p:grpSpPr>
        <p:sp>
          <p:nvSpPr>
            <p:cNvPr id="131" name="Oval 27">
              <a:extLst>
                <a:ext uri="{FF2B5EF4-FFF2-40B4-BE49-F238E27FC236}">
                  <a16:creationId xmlns:a16="http://schemas.microsoft.com/office/drawing/2014/main" id="{ABF7FF8A-1B0F-46C7-86A4-70B6509BB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88135" y="114068216"/>
              <a:ext cx="398388" cy="398386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28">
              <a:extLst>
                <a:ext uri="{FF2B5EF4-FFF2-40B4-BE49-F238E27FC236}">
                  <a16:creationId xmlns:a16="http://schemas.microsoft.com/office/drawing/2014/main" id="{E6A8CF9B-9D0D-4B55-98CF-EC3BD9681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50677" y="114071403"/>
              <a:ext cx="235846" cy="296400"/>
            </a:xfrm>
            <a:custGeom>
              <a:avLst/>
              <a:gdLst>
                <a:gd name="T0" fmla="*/ 13 w 74"/>
                <a:gd name="T1" fmla="*/ 78 h 93"/>
                <a:gd name="T2" fmla="*/ 66 w 74"/>
                <a:gd name="T3" fmla="*/ 93 h 93"/>
                <a:gd name="T4" fmla="*/ 74 w 74"/>
                <a:gd name="T5" fmla="*/ 61 h 93"/>
                <a:gd name="T6" fmla="*/ 24 w 74"/>
                <a:gd name="T7" fmla="*/ 0 h 93"/>
                <a:gd name="T8" fmla="*/ 0 w 74"/>
                <a:gd name="T9" fmla="*/ 44 h 93"/>
                <a:gd name="T10" fmla="*/ 13 w 74"/>
                <a:gd name="T11" fmla="*/ 7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93">
                  <a:moveTo>
                    <a:pt x="13" y="78"/>
                  </a:moveTo>
                  <a:cubicBezTo>
                    <a:pt x="66" y="93"/>
                    <a:pt x="66" y="93"/>
                    <a:pt x="66" y="93"/>
                  </a:cubicBezTo>
                  <a:cubicBezTo>
                    <a:pt x="71" y="84"/>
                    <a:pt x="74" y="73"/>
                    <a:pt x="74" y="61"/>
                  </a:cubicBezTo>
                  <a:cubicBezTo>
                    <a:pt x="74" y="31"/>
                    <a:pt x="53" y="6"/>
                    <a:pt x="24" y="0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13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29">
              <a:extLst>
                <a:ext uri="{FF2B5EF4-FFF2-40B4-BE49-F238E27FC236}">
                  <a16:creationId xmlns:a16="http://schemas.microsoft.com/office/drawing/2014/main" id="{E8980251-97ED-45E8-9941-C9761CBF29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455064" y="114122396"/>
              <a:ext cx="254968" cy="229471"/>
            </a:xfrm>
            <a:custGeom>
              <a:avLst/>
              <a:gdLst>
                <a:gd name="T0" fmla="*/ 72 w 80"/>
                <a:gd name="T1" fmla="*/ 30 h 72"/>
                <a:gd name="T2" fmla="*/ 73 w 80"/>
                <a:gd name="T3" fmla="*/ 69 h 72"/>
                <a:gd name="T4" fmla="*/ 73 w 80"/>
                <a:gd name="T5" fmla="*/ 69 h 72"/>
                <a:gd name="T6" fmla="*/ 70 w 80"/>
                <a:gd name="T7" fmla="*/ 69 h 72"/>
                <a:gd name="T8" fmla="*/ 66 w 80"/>
                <a:gd name="T9" fmla="*/ 68 h 72"/>
                <a:gd name="T10" fmla="*/ 43 w 80"/>
                <a:gd name="T11" fmla="*/ 62 h 72"/>
                <a:gd name="T12" fmla="*/ 24 w 80"/>
                <a:gd name="T13" fmla="*/ 69 h 72"/>
                <a:gd name="T14" fmla="*/ 4 w 80"/>
                <a:gd name="T15" fmla="*/ 58 h 72"/>
                <a:gd name="T16" fmla="*/ 10 w 80"/>
                <a:gd name="T17" fmla="*/ 36 h 72"/>
                <a:gd name="T18" fmla="*/ 30 w 80"/>
                <a:gd name="T19" fmla="*/ 28 h 72"/>
                <a:gd name="T20" fmla="*/ 41 w 80"/>
                <a:gd name="T21" fmla="*/ 7 h 72"/>
                <a:gd name="T22" fmla="*/ 43 w 80"/>
                <a:gd name="T23" fmla="*/ 4 h 72"/>
                <a:gd name="T24" fmla="*/ 45 w 80"/>
                <a:gd name="T25" fmla="*/ 2 h 72"/>
                <a:gd name="T26" fmla="*/ 46 w 80"/>
                <a:gd name="T27" fmla="*/ 2 h 72"/>
                <a:gd name="T28" fmla="*/ 72 w 80"/>
                <a:gd name="T29" fmla="*/ 30 h 72"/>
                <a:gd name="T30" fmla="*/ 48 w 80"/>
                <a:gd name="T31" fmla="*/ 15 h 72"/>
                <a:gd name="T32" fmla="*/ 47 w 80"/>
                <a:gd name="T33" fmla="*/ 40 h 72"/>
                <a:gd name="T34" fmla="*/ 65 w 80"/>
                <a:gd name="T35" fmla="*/ 58 h 72"/>
                <a:gd name="T36" fmla="*/ 65 w 80"/>
                <a:gd name="T37" fmla="*/ 33 h 72"/>
                <a:gd name="T38" fmla="*/ 48 w 80"/>
                <a:gd name="T39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72">
                  <a:moveTo>
                    <a:pt x="72" y="30"/>
                  </a:moveTo>
                  <a:cubicBezTo>
                    <a:pt x="79" y="48"/>
                    <a:pt x="80" y="65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2" y="70"/>
                    <a:pt x="71" y="70"/>
                    <a:pt x="70" y="69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17" y="72"/>
                    <a:pt x="8" y="67"/>
                    <a:pt x="4" y="58"/>
                  </a:cubicBezTo>
                  <a:cubicBezTo>
                    <a:pt x="0" y="48"/>
                    <a:pt x="3" y="39"/>
                    <a:pt x="10" y="36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4" y="3"/>
                    <a:pt x="44" y="2"/>
                    <a:pt x="45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53" y="0"/>
                    <a:pt x="64" y="12"/>
                    <a:pt x="72" y="30"/>
                  </a:cubicBezTo>
                  <a:close/>
                  <a:moveTo>
                    <a:pt x="48" y="15"/>
                  </a:moveTo>
                  <a:cubicBezTo>
                    <a:pt x="43" y="17"/>
                    <a:pt x="43" y="28"/>
                    <a:pt x="47" y="40"/>
                  </a:cubicBezTo>
                  <a:cubicBezTo>
                    <a:pt x="52" y="52"/>
                    <a:pt x="60" y="60"/>
                    <a:pt x="65" y="58"/>
                  </a:cubicBezTo>
                  <a:cubicBezTo>
                    <a:pt x="70" y="56"/>
                    <a:pt x="70" y="45"/>
                    <a:pt x="65" y="33"/>
                  </a:cubicBezTo>
                  <a:cubicBezTo>
                    <a:pt x="61" y="21"/>
                    <a:pt x="53" y="13"/>
                    <a:pt x="48" y="15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30">
              <a:extLst>
                <a:ext uri="{FF2B5EF4-FFF2-40B4-BE49-F238E27FC236}">
                  <a16:creationId xmlns:a16="http://schemas.microsoft.com/office/drawing/2014/main" id="{97931551-3F27-4F70-AD1F-E06905B86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21993" y="114335932"/>
              <a:ext cx="86052" cy="79677"/>
            </a:xfrm>
            <a:custGeom>
              <a:avLst/>
              <a:gdLst>
                <a:gd name="T0" fmla="*/ 0 w 27"/>
                <a:gd name="T1" fmla="*/ 8 h 25"/>
                <a:gd name="T2" fmla="*/ 4 w 27"/>
                <a:gd name="T3" fmla="*/ 17 h 25"/>
                <a:gd name="T4" fmla="*/ 18 w 27"/>
                <a:gd name="T5" fmla="*/ 23 h 25"/>
                <a:gd name="T6" fmla="*/ 25 w 27"/>
                <a:gd name="T7" fmla="*/ 8 h 25"/>
                <a:gd name="T8" fmla="*/ 21 w 27"/>
                <a:gd name="T9" fmla="*/ 0 h 25"/>
                <a:gd name="T10" fmla="*/ 0 w 27"/>
                <a:gd name="T1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5">
                  <a:moveTo>
                    <a:pt x="0" y="8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6" y="23"/>
                    <a:pt x="13" y="25"/>
                    <a:pt x="18" y="23"/>
                  </a:cubicBezTo>
                  <a:cubicBezTo>
                    <a:pt x="24" y="21"/>
                    <a:pt x="27" y="14"/>
                    <a:pt x="25" y="8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31">
              <a:extLst>
                <a:ext uri="{FF2B5EF4-FFF2-40B4-BE49-F238E27FC236}">
                  <a16:creationId xmlns:a16="http://schemas.microsoft.com/office/drawing/2014/main" id="{7799BC42-A979-4D57-91FA-9CF444292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08045" y="114211635"/>
              <a:ext cx="50994" cy="57368"/>
            </a:xfrm>
            <a:custGeom>
              <a:avLst/>
              <a:gdLst>
                <a:gd name="T0" fmla="*/ 14 w 16"/>
                <a:gd name="T1" fmla="*/ 6 h 18"/>
                <a:gd name="T2" fmla="*/ 10 w 16"/>
                <a:gd name="T3" fmla="*/ 16 h 18"/>
                <a:gd name="T4" fmla="*/ 2 w 16"/>
                <a:gd name="T5" fmla="*/ 11 h 18"/>
                <a:gd name="T6" fmla="*/ 4 w 16"/>
                <a:gd name="T7" fmla="*/ 2 h 18"/>
                <a:gd name="T8" fmla="*/ 14 w 16"/>
                <a:gd name="T9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4" y="6"/>
                  </a:moveTo>
                  <a:cubicBezTo>
                    <a:pt x="16" y="10"/>
                    <a:pt x="14" y="15"/>
                    <a:pt x="10" y="16"/>
                  </a:cubicBezTo>
                  <a:cubicBezTo>
                    <a:pt x="6" y="18"/>
                    <a:pt x="4" y="15"/>
                    <a:pt x="2" y="11"/>
                  </a:cubicBezTo>
                  <a:cubicBezTo>
                    <a:pt x="1" y="7"/>
                    <a:pt x="0" y="3"/>
                    <a:pt x="4" y="2"/>
                  </a:cubicBezTo>
                  <a:cubicBezTo>
                    <a:pt x="8" y="0"/>
                    <a:pt x="12" y="2"/>
                    <a:pt x="14" y="6"/>
                  </a:cubicBezTo>
                  <a:close/>
                </a:path>
              </a:pathLst>
            </a:custGeom>
            <a:solidFill>
              <a:srgbClr val="D0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B5B81225-F789-45AD-ADCC-F0BDE372611C}"/>
              </a:ext>
            </a:extLst>
          </p:cNvPr>
          <p:cNvGrpSpPr/>
          <p:nvPr userDrawn="1"/>
        </p:nvGrpSpPr>
        <p:grpSpPr>
          <a:xfrm>
            <a:off x="459876" y="309130"/>
            <a:ext cx="3386230" cy="2287393"/>
            <a:chOff x="1266292" y="1748118"/>
            <a:chExt cx="3386230" cy="2287393"/>
          </a:xfrm>
        </p:grpSpPr>
        <p:sp>
          <p:nvSpPr>
            <p:cNvPr id="137" name="Freeform 29">
              <a:extLst>
                <a:ext uri="{FF2B5EF4-FFF2-40B4-BE49-F238E27FC236}">
                  <a16:creationId xmlns:a16="http://schemas.microsoft.com/office/drawing/2014/main" id="{A27A62BB-4771-4D5A-9B9E-B8FEFD228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826041" cy="85643"/>
            </a:xfrm>
            <a:custGeom>
              <a:avLst/>
              <a:gdLst>
                <a:gd name="T0" fmla="*/ 1468116 w 1468116"/>
                <a:gd name="T1" fmla="*/ 12683 h 152202"/>
                <a:gd name="T2" fmla="*/ 0 w 1468116"/>
                <a:gd name="T3" fmla="*/ 0 h 152202"/>
                <a:gd name="T4" fmla="*/ 1198591 w 1468116"/>
                <a:gd name="T5" fmla="*/ 152202 h 152202"/>
                <a:gd name="T6" fmla="*/ 1468116 w 1468116"/>
                <a:gd name="T7" fmla="*/ 12683 h 15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8116" h="152202">
                  <a:moveTo>
                    <a:pt x="1468116" y="12683"/>
                  </a:moveTo>
                  <a:lnTo>
                    <a:pt x="0" y="0"/>
                  </a:lnTo>
                  <a:lnTo>
                    <a:pt x="1198591" y="152202"/>
                  </a:lnTo>
                  <a:lnTo>
                    <a:pt x="1468116" y="126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30">
              <a:extLst>
                <a:ext uri="{FF2B5EF4-FFF2-40B4-BE49-F238E27FC236}">
                  <a16:creationId xmlns:a16="http://schemas.microsoft.com/office/drawing/2014/main" id="{F70DBA36-B804-4FFD-B9DD-60A9B9E6B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676176" cy="242656"/>
            </a:xfrm>
            <a:custGeom>
              <a:avLst/>
              <a:gdLst>
                <a:gd name="T0" fmla="*/ 1201762 w 1201762"/>
                <a:gd name="T1" fmla="*/ 431239 h 431239"/>
                <a:gd name="T2" fmla="*/ 0 w 1201762"/>
                <a:gd name="T3" fmla="*/ 0 h 431239"/>
                <a:gd name="T4" fmla="*/ 1198591 w 1201762"/>
                <a:gd name="T5" fmla="*/ 152202 h 431239"/>
                <a:gd name="T6" fmla="*/ 1201762 w 1201762"/>
                <a:gd name="T7" fmla="*/ 431239 h 43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1762" h="431239">
                  <a:moveTo>
                    <a:pt x="1201762" y="431239"/>
                  </a:moveTo>
                  <a:lnTo>
                    <a:pt x="0" y="0"/>
                  </a:lnTo>
                  <a:lnTo>
                    <a:pt x="1198591" y="152202"/>
                  </a:lnTo>
                  <a:lnTo>
                    <a:pt x="1201762" y="431239"/>
                  </a:ln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31">
              <a:extLst>
                <a:ext uri="{FF2B5EF4-FFF2-40B4-BE49-F238E27FC236}">
                  <a16:creationId xmlns:a16="http://schemas.microsoft.com/office/drawing/2014/main" id="{F787B285-3F02-4819-9B46-75F9CA394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676176" cy="242656"/>
            </a:xfrm>
            <a:custGeom>
              <a:avLst/>
              <a:gdLst>
                <a:gd name="T0" fmla="*/ 1201762 w 1201762"/>
                <a:gd name="T1" fmla="*/ 431239 h 431239"/>
                <a:gd name="T2" fmla="*/ 0 w 1201762"/>
                <a:gd name="T3" fmla="*/ 0 h 431239"/>
                <a:gd name="T4" fmla="*/ 1011509 w 1201762"/>
                <a:gd name="T5" fmla="*/ 282208 h 431239"/>
                <a:gd name="T6" fmla="*/ 1201762 w 1201762"/>
                <a:gd name="T7" fmla="*/ 431239 h 43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1762" h="431239">
                  <a:moveTo>
                    <a:pt x="1201762" y="431239"/>
                  </a:moveTo>
                  <a:lnTo>
                    <a:pt x="0" y="0"/>
                  </a:lnTo>
                  <a:lnTo>
                    <a:pt x="1011509" y="282208"/>
                  </a:lnTo>
                  <a:lnTo>
                    <a:pt x="1201762" y="431239"/>
                  </a:lnTo>
                  <a:close/>
                </a:path>
              </a:pathLst>
            </a:cu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32">
              <a:extLst>
                <a:ext uri="{FF2B5EF4-FFF2-40B4-BE49-F238E27FC236}">
                  <a16:creationId xmlns:a16="http://schemas.microsoft.com/office/drawing/2014/main" id="{02D8163E-6FB6-4E28-BDDC-F6D12FCC5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569129" cy="412159"/>
            </a:xfrm>
            <a:custGeom>
              <a:avLst/>
              <a:gdLst>
                <a:gd name="T0" fmla="*/ 729302 w 1011509"/>
                <a:gd name="T1" fmla="*/ 732472 h 732472"/>
                <a:gd name="T2" fmla="*/ 0 w 1011509"/>
                <a:gd name="T3" fmla="*/ 0 h 732472"/>
                <a:gd name="T4" fmla="*/ 1011509 w 1011509"/>
                <a:gd name="T5" fmla="*/ 282208 h 732472"/>
                <a:gd name="T6" fmla="*/ 729302 w 1011509"/>
                <a:gd name="T7" fmla="*/ 732472 h 73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1509" h="732472">
                  <a:moveTo>
                    <a:pt x="729302" y="732472"/>
                  </a:moveTo>
                  <a:lnTo>
                    <a:pt x="0" y="0"/>
                  </a:lnTo>
                  <a:lnTo>
                    <a:pt x="1011509" y="282208"/>
                  </a:lnTo>
                  <a:lnTo>
                    <a:pt x="729302" y="7324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292">
              <a:extLst>
                <a:ext uri="{FF2B5EF4-FFF2-40B4-BE49-F238E27FC236}">
                  <a16:creationId xmlns:a16="http://schemas.microsoft.com/office/drawing/2014/main" id="{C407BE55-3432-4968-BEBB-6FE67EA535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6320" y="1894426"/>
              <a:ext cx="2626202" cy="2141085"/>
            </a:xfrm>
            <a:custGeom>
              <a:avLst/>
              <a:gdLst>
                <a:gd name="T0" fmla="*/ 1464 w 1472"/>
                <a:gd name="T1" fmla="*/ 1170 h 1200"/>
                <a:gd name="T2" fmla="*/ 1445 w 1472"/>
                <a:gd name="T3" fmla="*/ 1148 h 1200"/>
                <a:gd name="T4" fmla="*/ 1453 w 1472"/>
                <a:gd name="T5" fmla="*/ 1152 h 1200"/>
                <a:gd name="T6" fmla="*/ 1424 w 1472"/>
                <a:gd name="T7" fmla="*/ 1073 h 1200"/>
                <a:gd name="T8" fmla="*/ 1416 w 1472"/>
                <a:gd name="T9" fmla="*/ 1059 h 1200"/>
                <a:gd name="T10" fmla="*/ 1421 w 1472"/>
                <a:gd name="T11" fmla="*/ 1051 h 1200"/>
                <a:gd name="T12" fmla="*/ 1380 w 1472"/>
                <a:gd name="T13" fmla="*/ 990 h 1200"/>
                <a:gd name="T14" fmla="*/ 1395 w 1472"/>
                <a:gd name="T15" fmla="*/ 1014 h 1200"/>
                <a:gd name="T16" fmla="*/ 1367 w 1472"/>
                <a:gd name="T17" fmla="*/ 941 h 1200"/>
                <a:gd name="T18" fmla="*/ 1344 w 1472"/>
                <a:gd name="T19" fmla="*/ 923 h 1200"/>
                <a:gd name="T20" fmla="*/ 1352 w 1472"/>
                <a:gd name="T21" fmla="*/ 926 h 1200"/>
                <a:gd name="T22" fmla="*/ 1308 w 1472"/>
                <a:gd name="T23" fmla="*/ 854 h 1200"/>
                <a:gd name="T24" fmla="*/ 1296 w 1472"/>
                <a:gd name="T25" fmla="*/ 842 h 1200"/>
                <a:gd name="T26" fmla="*/ 1301 w 1472"/>
                <a:gd name="T27" fmla="*/ 833 h 1200"/>
                <a:gd name="T28" fmla="*/ 1249 w 1472"/>
                <a:gd name="T29" fmla="*/ 781 h 1200"/>
                <a:gd name="T30" fmla="*/ 1268 w 1472"/>
                <a:gd name="T31" fmla="*/ 802 h 1200"/>
                <a:gd name="T32" fmla="*/ 1228 w 1472"/>
                <a:gd name="T33" fmla="*/ 735 h 1200"/>
                <a:gd name="T34" fmla="*/ 1202 w 1472"/>
                <a:gd name="T35" fmla="*/ 722 h 1200"/>
                <a:gd name="T36" fmla="*/ 1210 w 1472"/>
                <a:gd name="T37" fmla="*/ 722 h 1200"/>
                <a:gd name="T38" fmla="*/ 1154 w 1472"/>
                <a:gd name="T39" fmla="*/ 659 h 1200"/>
                <a:gd name="T40" fmla="*/ 1140 w 1472"/>
                <a:gd name="T41" fmla="*/ 650 h 1200"/>
                <a:gd name="T42" fmla="*/ 1144 w 1472"/>
                <a:gd name="T43" fmla="*/ 640 h 1200"/>
                <a:gd name="T44" fmla="*/ 1085 w 1472"/>
                <a:gd name="T45" fmla="*/ 597 h 1200"/>
                <a:gd name="T46" fmla="*/ 1105 w 1472"/>
                <a:gd name="T47" fmla="*/ 614 h 1200"/>
                <a:gd name="T48" fmla="*/ 1056 w 1472"/>
                <a:gd name="T49" fmla="*/ 555 h 1200"/>
                <a:gd name="T50" fmla="*/ 1029 w 1472"/>
                <a:gd name="T51" fmla="*/ 545 h 1200"/>
                <a:gd name="T52" fmla="*/ 1037 w 1472"/>
                <a:gd name="T53" fmla="*/ 545 h 1200"/>
                <a:gd name="T54" fmla="*/ 973 w 1472"/>
                <a:gd name="T55" fmla="*/ 490 h 1200"/>
                <a:gd name="T56" fmla="*/ 956 w 1472"/>
                <a:gd name="T57" fmla="*/ 483 h 1200"/>
                <a:gd name="T58" fmla="*/ 960 w 1472"/>
                <a:gd name="T59" fmla="*/ 473 h 1200"/>
                <a:gd name="T60" fmla="*/ 895 w 1472"/>
                <a:gd name="T61" fmla="*/ 438 h 1200"/>
                <a:gd name="T62" fmla="*/ 917 w 1472"/>
                <a:gd name="T63" fmla="*/ 453 h 1200"/>
                <a:gd name="T64" fmla="*/ 862 w 1472"/>
                <a:gd name="T65" fmla="*/ 399 h 1200"/>
                <a:gd name="T66" fmla="*/ 833 w 1472"/>
                <a:gd name="T67" fmla="*/ 394 h 1200"/>
                <a:gd name="T68" fmla="*/ 841 w 1472"/>
                <a:gd name="T69" fmla="*/ 392 h 1200"/>
                <a:gd name="T70" fmla="*/ 555 w 1472"/>
                <a:gd name="T71" fmla="*/ 223 h 1200"/>
                <a:gd name="T72" fmla="*/ 536 w 1472"/>
                <a:gd name="T73" fmla="*/ 219 h 1200"/>
                <a:gd name="T74" fmla="*/ 539 w 1472"/>
                <a:gd name="T75" fmla="*/ 208 h 1200"/>
                <a:gd name="T76" fmla="*/ 469 w 1472"/>
                <a:gd name="T77" fmla="*/ 187 h 1200"/>
                <a:gd name="T78" fmla="*/ 492 w 1472"/>
                <a:gd name="T79" fmla="*/ 197 h 1200"/>
                <a:gd name="T80" fmla="*/ 428 w 1472"/>
                <a:gd name="T81" fmla="*/ 156 h 1200"/>
                <a:gd name="T82" fmla="*/ 399 w 1472"/>
                <a:gd name="T83" fmla="*/ 155 h 1200"/>
                <a:gd name="T84" fmla="*/ 407 w 1472"/>
                <a:gd name="T85" fmla="*/ 152 h 1200"/>
                <a:gd name="T86" fmla="*/ 330 w 1472"/>
                <a:gd name="T87" fmla="*/ 119 h 1200"/>
                <a:gd name="T88" fmla="*/ 310 w 1472"/>
                <a:gd name="T89" fmla="*/ 117 h 1200"/>
                <a:gd name="T90" fmla="*/ 312 w 1472"/>
                <a:gd name="T91" fmla="*/ 106 h 1200"/>
                <a:gd name="T92" fmla="*/ 240 w 1472"/>
                <a:gd name="T93" fmla="*/ 90 h 1200"/>
                <a:gd name="T94" fmla="*/ 264 w 1472"/>
                <a:gd name="T95" fmla="*/ 99 h 1200"/>
                <a:gd name="T96" fmla="*/ 198 w 1472"/>
                <a:gd name="T97" fmla="*/ 62 h 1200"/>
                <a:gd name="T98" fmla="*/ 169 w 1472"/>
                <a:gd name="T99" fmla="*/ 64 h 1200"/>
                <a:gd name="T100" fmla="*/ 176 w 1472"/>
                <a:gd name="T101" fmla="*/ 61 h 1200"/>
                <a:gd name="T102" fmla="*/ 96 w 1472"/>
                <a:gd name="T103" fmla="*/ 34 h 1200"/>
                <a:gd name="T104" fmla="*/ 76 w 1472"/>
                <a:gd name="T105" fmla="*/ 33 h 1200"/>
                <a:gd name="T106" fmla="*/ 78 w 1472"/>
                <a:gd name="T107" fmla="*/ 22 h 1200"/>
                <a:gd name="T108" fmla="*/ 5 w 1472"/>
                <a:gd name="T109" fmla="*/ 12 h 1200"/>
                <a:gd name="T110" fmla="*/ 29 w 1472"/>
                <a:gd name="T111" fmla="*/ 18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72" h="1200">
                  <a:moveTo>
                    <a:pt x="1466" y="1200"/>
                  </a:moveTo>
                  <a:cubicBezTo>
                    <a:pt x="1463" y="1200"/>
                    <a:pt x="1461" y="1198"/>
                    <a:pt x="1460" y="1195"/>
                  </a:cubicBezTo>
                  <a:cubicBezTo>
                    <a:pt x="1458" y="1188"/>
                    <a:pt x="1456" y="1181"/>
                    <a:pt x="1454" y="1174"/>
                  </a:cubicBezTo>
                  <a:cubicBezTo>
                    <a:pt x="1453" y="1171"/>
                    <a:pt x="1454" y="1167"/>
                    <a:pt x="1457" y="1166"/>
                  </a:cubicBezTo>
                  <a:cubicBezTo>
                    <a:pt x="1460" y="1165"/>
                    <a:pt x="1464" y="1167"/>
                    <a:pt x="1464" y="1170"/>
                  </a:cubicBezTo>
                  <a:cubicBezTo>
                    <a:pt x="1467" y="1177"/>
                    <a:pt x="1469" y="1185"/>
                    <a:pt x="1471" y="1192"/>
                  </a:cubicBezTo>
                  <a:cubicBezTo>
                    <a:pt x="1472" y="1195"/>
                    <a:pt x="1470" y="1198"/>
                    <a:pt x="1467" y="1199"/>
                  </a:cubicBezTo>
                  <a:cubicBezTo>
                    <a:pt x="1467" y="1199"/>
                    <a:pt x="1466" y="1200"/>
                    <a:pt x="1466" y="1200"/>
                  </a:cubicBezTo>
                  <a:close/>
                  <a:moveTo>
                    <a:pt x="1451" y="1152"/>
                  </a:moveTo>
                  <a:cubicBezTo>
                    <a:pt x="1448" y="1152"/>
                    <a:pt x="1446" y="1151"/>
                    <a:pt x="1445" y="1148"/>
                  </a:cubicBezTo>
                  <a:cubicBezTo>
                    <a:pt x="1443" y="1141"/>
                    <a:pt x="1440" y="1134"/>
                    <a:pt x="1438" y="1127"/>
                  </a:cubicBezTo>
                  <a:cubicBezTo>
                    <a:pt x="1437" y="1124"/>
                    <a:pt x="1438" y="1120"/>
                    <a:pt x="1441" y="1119"/>
                  </a:cubicBezTo>
                  <a:cubicBezTo>
                    <a:pt x="1444" y="1118"/>
                    <a:pt x="1448" y="1120"/>
                    <a:pt x="1449" y="1123"/>
                  </a:cubicBezTo>
                  <a:cubicBezTo>
                    <a:pt x="1451" y="1130"/>
                    <a:pt x="1454" y="1137"/>
                    <a:pt x="1456" y="1145"/>
                  </a:cubicBezTo>
                  <a:cubicBezTo>
                    <a:pt x="1457" y="1148"/>
                    <a:pt x="1456" y="1151"/>
                    <a:pt x="1453" y="1152"/>
                  </a:cubicBezTo>
                  <a:cubicBezTo>
                    <a:pt x="1452" y="1152"/>
                    <a:pt x="1451" y="1152"/>
                    <a:pt x="1451" y="1152"/>
                  </a:cubicBezTo>
                  <a:close/>
                  <a:moveTo>
                    <a:pt x="1434" y="1105"/>
                  </a:moveTo>
                  <a:cubicBezTo>
                    <a:pt x="1432" y="1105"/>
                    <a:pt x="1430" y="1104"/>
                    <a:pt x="1429" y="1102"/>
                  </a:cubicBezTo>
                  <a:cubicBezTo>
                    <a:pt x="1426" y="1095"/>
                    <a:pt x="1423" y="1087"/>
                    <a:pt x="1420" y="1080"/>
                  </a:cubicBezTo>
                  <a:cubicBezTo>
                    <a:pt x="1419" y="1078"/>
                    <a:pt x="1421" y="1074"/>
                    <a:pt x="1424" y="1073"/>
                  </a:cubicBezTo>
                  <a:cubicBezTo>
                    <a:pt x="1427" y="1072"/>
                    <a:pt x="1430" y="1073"/>
                    <a:pt x="1431" y="1076"/>
                  </a:cubicBezTo>
                  <a:cubicBezTo>
                    <a:pt x="1434" y="1083"/>
                    <a:pt x="1437" y="1090"/>
                    <a:pt x="1439" y="1098"/>
                  </a:cubicBezTo>
                  <a:cubicBezTo>
                    <a:pt x="1441" y="1101"/>
                    <a:pt x="1439" y="1104"/>
                    <a:pt x="1436" y="1105"/>
                  </a:cubicBezTo>
                  <a:cubicBezTo>
                    <a:pt x="1436" y="1105"/>
                    <a:pt x="1435" y="1105"/>
                    <a:pt x="1434" y="1105"/>
                  </a:cubicBezTo>
                  <a:close/>
                  <a:moveTo>
                    <a:pt x="1416" y="1059"/>
                  </a:moveTo>
                  <a:cubicBezTo>
                    <a:pt x="1413" y="1059"/>
                    <a:pt x="1411" y="1058"/>
                    <a:pt x="1410" y="1056"/>
                  </a:cubicBezTo>
                  <a:cubicBezTo>
                    <a:pt x="1407" y="1049"/>
                    <a:pt x="1404" y="1042"/>
                    <a:pt x="1401" y="1035"/>
                  </a:cubicBezTo>
                  <a:cubicBezTo>
                    <a:pt x="1400" y="1032"/>
                    <a:pt x="1401" y="1029"/>
                    <a:pt x="1404" y="1027"/>
                  </a:cubicBezTo>
                  <a:cubicBezTo>
                    <a:pt x="1407" y="1026"/>
                    <a:pt x="1410" y="1027"/>
                    <a:pt x="1412" y="1030"/>
                  </a:cubicBezTo>
                  <a:cubicBezTo>
                    <a:pt x="1415" y="1037"/>
                    <a:pt x="1418" y="1044"/>
                    <a:pt x="1421" y="1051"/>
                  </a:cubicBezTo>
                  <a:cubicBezTo>
                    <a:pt x="1422" y="1054"/>
                    <a:pt x="1421" y="1058"/>
                    <a:pt x="1418" y="1059"/>
                  </a:cubicBezTo>
                  <a:cubicBezTo>
                    <a:pt x="1417" y="1059"/>
                    <a:pt x="1416" y="1059"/>
                    <a:pt x="1416" y="1059"/>
                  </a:cubicBezTo>
                  <a:close/>
                  <a:moveTo>
                    <a:pt x="1395" y="1014"/>
                  </a:moveTo>
                  <a:cubicBezTo>
                    <a:pt x="1393" y="1014"/>
                    <a:pt x="1391" y="1013"/>
                    <a:pt x="1390" y="1011"/>
                  </a:cubicBezTo>
                  <a:cubicBezTo>
                    <a:pt x="1387" y="1004"/>
                    <a:pt x="1383" y="997"/>
                    <a:pt x="1380" y="990"/>
                  </a:cubicBezTo>
                  <a:cubicBezTo>
                    <a:pt x="1379" y="988"/>
                    <a:pt x="1380" y="984"/>
                    <a:pt x="1383" y="983"/>
                  </a:cubicBezTo>
                  <a:cubicBezTo>
                    <a:pt x="1385" y="981"/>
                    <a:pt x="1389" y="982"/>
                    <a:pt x="1390" y="985"/>
                  </a:cubicBezTo>
                  <a:cubicBezTo>
                    <a:pt x="1394" y="992"/>
                    <a:pt x="1397" y="999"/>
                    <a:pt x="1400" y="1006"/>
                  </a:cubicBezTo>
                  <a:cubicBezTo>
                    <a:pt x="1402" y="1009"/>
                    <a:pt x="1400" y="1012"/>
                    <a:pt x="1398" y="1014"/>
                  </a:cubicBezTo>
                  <a:cubicBezTo>
                    <a:pt x="1397" y="1014"/>
                    <a:pt x="1396" y="1014"/>
                    <a:pt x="1395" y="1014"/>
                  </a:cubicBezTo>
                  <a:close/>
                  <a:moveTo>
                    <a:pt x="1373" y="970"/>
                  </a:moveTo>
                  <a:cubicBezTo>
                    <a:pt x="1371" y="970"/>
                    <a:pt x="1369" y="969"/>
                    <a:pt x="1368" y="967"/>
                  </a:cubicBezTo>
                  <a:cubicBezTo>
                    <a:pt x="1364" y="960"/>
                    <a:pt x="1361" y="953"/>
                    <a:pt x="1357" y="947"/>
                  </a:cubicBezTo>
                  <a:cubicBezTo>
                    <a:pt x="1356" y="944"/>
                    <a:pt x="1357" y="940"/>
                    <a:pt x="1359" y="939"/>
                  </a:cubicBezTo>
                  <a:cubicBezTo>
                    <a:pt x="1362" y="937"/>
                    <a:pt x="1366" y="938"/>
                    <a:pt x="1367" y="941"/>
                  </a:cubicBezTo>
                  <a:cubicBezTo>
                    <a:pt x="1371" y="948"/>
                    <a:pt x="1374" y="955"/>
                    <a:pt x="1378" y="961"/>
                  </a:cubicBezTo>
                  <a:cubicBezTo>
                    <a:pt x="1379" y="964"/>
                    <a:pt x="1378" y="968"/>
                    <a:pt x="1376" y="969"/>
                  </a:cubicBezTo>
                  <a:cubicBezTo>
                    <a:pt x="1375" y="970"/>
                    <a:pt x="1374" y="970"/>
                    <a:pt x="1373" y="970"/>
                  </a:cubicBezTo>
                  <a:close/>
                  <a:moveTo>
                    <a:pt x="1349" y="926"/>
                  </a:moveTo>
                  <a:cubicBezTo>
                    <a:pt x="1347" y="926"/>
                    <a:pt x="1345" y="925"/>
                    <a:pt x="1344" y="923"/>
                  </a:cubicBezTo>
                  <a:cubicBezTo>
                    <a:pt x="1340" y="917"/>
                    <a:pt x="1336" y="910"/>
                    <a:pt x="1333" y="904"/>
                  </a:cubicBezTo>
                  <a:cubicBezTo>
                    <a:pt x="1331" y="901"/>
                    <a:pt x="1332" y="897"/>
                    <a:pt x="1334" y="896"/>
                  </a:cubicBezTo>
                  <a:cubicBezTo>
                    <a:pt x="1337" y="894"/>
                    <a:pt x="1341" y="895"/>
                    <a:pt x="1342" y="898"/>
                  </a:cubicBezTo>
                  <a:cubicBezTo>
                    <a:pt x="1346" y="904"/>
                    <a:pt x="1350" y="911"/>
                    <a:pt x="1354" y="918"/>
                  </a:cubicBezTo>
                  <a:cubicBezTo>
                    <a:pt x="1356" y="920"/>
                    <a:pt x="1355" y="924"/>
                    <a:pt x="1352" y="926"/>
                  </a:cubicBezTo>
                  <a:cubicBezTo>
                    <a:pt x="1351" y="926"/>
                    <a:pt x="1350" y="926"/>
                    <a:pt x="1349" y="926"/>
                  </a:cubicBezTo>
                  <a:close/>
                  <a:moveTo>
                    <a:pt x="1323" y="884"/>
                  </a:moveTo>
                  <a:cubicBezTo>
                    <a:pt x="1322" y="884"/>
                    <a:pt x="1320" y="883"/>
                    <a:pt x="1319" y="881"/>
                  </a:cubicBezTo>
                  <a:cubicBezTo>
                    <a:pt x="1315" y="875"/>
                    <a:pt x="1310" y="868"/>
                    <a:pt x="1306" y="862"/>
                  </a:cubicBezTo>
                  <a:cubicBezTo>
                    <a:pt x="1305" y="859"/>
                    <a:pt x="1305" y="856"/>
                    <a:pt x="1308" y="854"/>
                  </a:cubicBezTo>
                  <a:cubicBezTo>
                    <a:pt x="1311" y="852"/>
                    <a:pt x="1314" y="853"/>
                    <a:pt x="1316" y="856"/>
                  </a:cubicBezTo>
                  <a:cubicBezTo>
                    <a:pt x="1320" y="862"/>
                    <a:pt x="1324" y="868"/>
                    <a:pt x="1328" y="875"/>
                  </a:cubicBezTo>
                  <a:cubicBezTo>
                    <a:pt x="1330" y="878"/>
                    <a:pt x="1329" y="881"/>
                    <a:pt x="1327" y="883"/>
                  </a:cubicBezTo>
                  <a:cubicBezTo>
                    <a:pt x="1326" y="883"/>
                    <a:pt x="1325" y="884"/>
                    <a:pt x="1323" y="884"/>
                  </a:cubicBezTo>
                  <a:close/>
                  <a:moveTo>
                    <a:pt x="1296" y="842"/>
                  </a:moveTo>
                  <a:cubicBezTo>
                    <a:pt x="1294" y="842"/>
                    <a:pt x="1293" y="841"/>
                    <a:pt x="1292" y="840"/>
                  </a:cubicBezTo>
                  <a:cubicBezTo>
                    <a:pt x="1287" y="833"/>
                    <a:pt x="1283" y="827"/>
                    <a:pt x="1279" y="821"/>
                  </a:cubicBezTo>
                  <a:cubicBezTo>
                    <a:pt x="1277" y="818"/>
                    <a:pt x="1277" y="815"/>
                    <a:pt x="1280" y="813"/>
                  </a:cubicBezTo>
                  <a:cubicBezTo>
                    <a:pt x="1283" y="811"/>
                    <a:pt x="1286" y="812"/>
                    <a:pt x="1288" y="814"/>
                  </a:cubicBezTo>
                  <a:cubicBezTo>
                    <a:pt x="1292" y="821"/>
                    <a:pt x="1297" y="827"/>
                    <a:pt x="1301" y="833"/>
                  </a:cubicBezTo>
                  <a:cubicBezTo>
                    <a:pt x="1303" y="836"/>
                    <a:pt x="1302" y="839"/>
                    <a:pt x="1300" y="841"/>
                  </a:cubicBezTo>
                  <a:cubicBezTo>
                    <a:pt x="1299" y="842"/>
                    <a:pt x="1297" y="842"/>
                    <a:pt x="1296" y="842"/>
                  </a:cubicBezTo>
                  <a:close/>
                  <a:moveTo>
                    <a:pt x="1268" y="802"/>
                  </a:moveTo>
                  <a:cubicBezTo>
                    <a:pt x="1266" y="802"/>
                    <a:pt x="1264" y="801"/>
                    <a:pt x="1263" y="799"/>
                  </a:cubicBezTo>
                  <a:cubicBezTo>
                    <a:pt x="1259" y="793"/>
                    <a:pt x="1254" y="787"/>
                    <a:pt x="1249" y="781"/>
                  </a:cubicBezTo>
                  <a:cubicBezTo>
                    <a:pt x="1248" y="778"/>
                    <a:pt x="1248" y="775"/>
                    <a:pt x="1251" y="773"/>
                  </a:cubicBezTo>
                  <a:cubicBezTo>
                    <a:pt x="1253" y="771"/>
                    <a:pt x="1257" y="772"/>
                    <a:pt x="1259" y="774"/>
                  </a:cubicBezTo>
                  <a:cubicBezTo>
                    <a:pt x="1263" y="780"/>
                    <a:pt x="1268" y="786"/>
                    <a:pt x="1272" y="792"/>
                  </a:cubicBezTo>
                  <a:cubicBezTo>
                    <a:pt x="1274" y="795"/>
                    <a:pt x="1274" y="799"/>
                    <a:pt x="1271" y="800"/>
                  </a:cubicBezTo>
                  <a:cubicBezTo>
                    <a:pt x="1270" y="801"/>
                    <a:pt x="1269" y="802"/>
                    <a:pt x="1268" y="802"/>
                  </a:cubicBezTo>
                  <a:close/>
                  <a:moveTo>
                    <a:pt x="1238" y="762"/>
                  </a:moveTo>
                  <a:cubicBezTo>
                    <a:pt x="1236" y="762"/>
                    <a:pt x="1234" y="761"/>
                    <a:pt x="1233" y="760"/>
                  </a:cubicBezTo>
                  <a:cubicBezTo>
                    <a:pt x="1228" y="754"/>
                    <a:pt x="1224" y="748"/>
                    <a:pt x="1219" y="742"/>
                  </a:cubicBezTo>
                  <a:cubicBezTo>
                    <a:pt x="1217" y="740"/>
                    <a:pt x="1217" y="736"/>
                    <a:pt x="1220" y="734"/>
                  </a:cubicBezTo>
                  <a:cubicBezTo>
                    <a:pt x="1222" y="732"/>
                    <a:pt x="1226" y="732"/>
                    <a:pt x="1228" y="735"/>
                  </a:cubicBezTo>
                  <a:cubicBezTo>
                    <a:pt x="1233" y="741"/>
                    <a:pt x="1237" y="747"/>
                    <a:pt x="1242" y="753"/>
                  </a:cubicBezTo>
                  <a:cubicBezTo>
                    <a:pt x="1244" y="755"/>
                    <a:pt x="1244" y="759"/>
                    <a:pt x="1241" y="761"/>
                  </a:cubicBezTo>
                  <a:cubicBezTo>
                    <a:pt x="1240" y="762"/>
                    <a:pt x="1239" y="762"/>
                    <a:pt x="1238" y="762"/>
                  </a:cubicBezTo>
                  <a:close/>
                  <a:moveTo>
                    <a:pt x="1206" y="724"/>
                  </a:moveTo>
                  <a:cubicBezTo>
                    <a:pt x="1205" y="724"/>
                    <a:pt x="1203" y="723"/>
                    <a:pt x="1202" y="722"/>
                  </a:cubicBezTo>
                  <a:cubicBezTo>
                    <a:pt x="1197" y="716"/>
                    <a:pt x="1192" y="710"/>
                    <a:pt x="1187" y="704"/>
                  </a:cubicBezTo>
                  <a:cubicBezTo>
                    <a:pt x="1185" y="702"/>
                    <a:pt x="1185" y="698"/>
                    <a:pt x="1188" y="696"/>
                  </a:cubicBezTo>
                  <a:cubicBezTo>
                    <a:pt x="1190" y="694"/>
                    <a:pt x="1194" y="694"/>
                    <a:pt x="1196" y="697"/>
                  </a:cubicBezTo>
                  <a:cubicBezTo>
                    <a:pt x="1201" y="702"/>
                    <a:pt x="1206" y="708"/>
                    <a:pt x="1211" y="714"/>
                  </a:cubicBezTo>
                  <a:cubicBezTo>
                    <a:pt x="1213" y="717"/>
                    <a:pt x="1212" y="720"/>
                    <a:pt x="1210" y="722"/>
                  </a:cubicBezTo>
                  <a:cubicBezTo>
                    <a:pt x="1209" y="723"/>
                    <a:pt x="1208" y="724"/>
                    <a:pt x="1206" y="724"/>
                  </a:cubicBezTo>
                  <a:close/>
                  <a:moveTo>
                    <a:pt x="1174" y="686"/>
                  </a:moveTo>
                  <a:cubicBezTo>
                    <a:pt x="1172" y="686"/>
                    <a:pt x="1171" y="685"/>
                    <a:pt x="1169" y="684"/>
                  </a:cubicBezTo>
                  <a:cubicBezTo>
                    <a:pt x="1164" y="679"/>
                    <a:pt x="1159" y="673"/>
                    <a:pt x="1154" y="667"/>
                  </a:cubicBezTo>
                  <a:cubicBezTo>
                    <a:pt x="1152" y="665"/>
                    <a:pt x="1152" y="661"/>
                    <a:pt x="1154" y="659"/>
                  </a:cubicBezTo>
                  <a:cubicBezTo>
                    <a:pt x="1157" y="657"/>
                    <a:pt x="1160" y="657"/>
                    <a:pt x="1163" y="660"/>
                  </a:cubicBezTo>
                  <a:cubicBezTo>
                    <a:pt x="1168" y="665"/>
                    <a:pt x="1173" y="671"/>
                    <a:pt x="1178" y="677"/>
                  </a:cubicBezTo>
                  <a:cubicBezTo>
                    <a:pt x="1180" y="679"/>
                    <a:pt x="1180" y="683"/>
                    <a:pt x="1178" y="685"/>
                  </a:cubicBezTo>
                  <a:cubicBezTo>
                    <a:pt x="1176" y="686"/>
                    <a:pt x="1175" y="686"/>
                    <a:pt x="1174" y="686"/>
                  </a:cubicBezTo>
                  <a:close/>
                  <a:moveTo>
                    <a:pt x="1140" y="650"/>
                  </a:moveTo>
                  <a:cubicBezTo>
                    <a:pt x="1138" y="650"/>
                    <a:pt x="1137" y="649"/>
                    <a:pt x="1136" y="648"/>
                  </a:cubicBezTo>
                  <a:cubicBezTo>
                    <a:pt x="1131" y="642"/>
                    <a:pt x="1125" y="637"/>
                    <a:pt x="1120" y="632"/>
                  </a:cubicBezTo>
                  <a:cubicBezTo>
                    <a:pt x="1118" y="629"/>
                    <a:pt x="1118" y="626"/>
                    <a:pt x="1120" y="623"/>
                  </a:cubicBezTo>
                  <a:cubicBezTo>
                    <a:pt x="1122" y="621"/>
                    <a:pt x="1126" y="621"/>
                    <a:pt x="1128" y="624"/>
                  </a:cubicBezTo>
                  <a:cubicBezTo>
                    <a:pt x="1133" y="629"/>
                    <a:pt x="1139" y="634"/>
                    <a:pt x="1144" y="640"/>
                  </a:cubicBezTo>
                  <a:cubicBezTo>
                    <a:pt x="1146" y="642"/>
                    <a:pt x="1146" y="646"/>
                    <a:pt x="1144" y="648"/>
                  </a:cubicBezTo>
                  <a:cubicBezTo>
                    <a:pt x="1143" y="649"/>
                    <a:pt x="1141" y="650"/>
                    <a:pt x="1140" y="650"/>
                  </a:cubicBezTo>
                  <a:close/>
                  <a:moveTo>
                    <a:pt x="1105" y="614"/>
                  </a:moveTo>
                  <a:cubicBezTo>
                    <a:pt x="1104" y="614"/>
                    <a:pt x="1102" y="614"/>
                    <a:pt x="1101" y="613"/>
                  </a:cubicBezTo>
                  <a:cubicBezTo>
                    <a:pt x="1096" y="607"/>
                    <a:pt x="1090" y="602"/>
                    <a:pt x="1085" y="597"/>
                  </a:cubicBezTo>
                  <a:cubicBezTo>
                    <a:pt x="1082" y="595"/>
                    <a:pt x="1082" y="591"/>
                    <a:pt x="1085" y="589"/>
                  </a:cubicBezTo>
                  <a:cubicBezTo>
                    <a:pt x="1087" y="586"/>
                    <a:pt x="1090" y="586"/>
                    <a:pt x="1093" y="589"/>
                  </a:cubicBezTo>
                  <a:cubicBezTo>
                    <a:pt x="1098" y="594"/>
                    <a:pt x="1104" y="599"/>
                    <a:pt x="1109" y="605"/>
                  </a:cubicBezTo>
                  <a:cubicBezTo>
                    <a:pt x="1111" y="607"/>
                    <a:pt x="1111" y="610"/>
                    <a:pt x="1109" y="613"/>
                  </a:cubicBezTo>
                  <a:cubicBezTo>
                    <a:pt x="1108" y="614"/>
                    <a:pt x="1107" y="614"/>
                    <a:pt x="1105" y="614"/>
                  </a:cubicBezTo>
                  <a:close/>
                  <a:moveTo>
                    <a:pt x="1069" y="580"/>
                  </a:moveTo>
                  <a:cubicBezTo>
                    <a:pt x="1068" y="580"/>
                    <a:pt x="1066" y="580"/>
                    <a:pt x="1065" y="578"/>
                  </a:cubicBezTo>
                  <a:cubicBezTo>
                    <a:pt x="1060" y="573"/>
                    <a:pt x="1054" y="568"/>
                    <a:pt x="1049" y="563"/>
                  </a:cubicBezTo>
                  <a:cubicBezTo>
                    <a:pt x="1046" y="561"/>
                    <a:pt x="1046" y="557"/>
                    <a:pt x="1048" y="555"/>
                  </a:cubicBezTo>
                  <a:cubicBezTo>
                    <a:pt x="1050" y="553"/>
                    <a:pt x="1054" y="552"/>
                    <a:pt x="1056" y="555"/>
                  </a:cubicBezTo>
                  <a:cubicBezTo>
                    <a:pt x="1062" y="560"/>
                    <a:pt x="1068" y="565"/>
                    <a:pt x="1073" y="570"/>
                  </a:cubicBezTo>
                  <a:cubicBezTo>
                    <a:pt x="1075" y="572"/>
                    <a:pt x="1076" y="576"/>
                    <a:pt x="1073" y="578"/>
                  </a:cubicBezTo>
                  <a:cubicBezTo>
                    <a:pt x="1072" y="579"/>
                    <a:pt x="1071" y="580"/>
                    <a:pt x="1069" y="580"/>
                  </a:cubicBezTo>
                  <a:close/>
                  <a:moveTo>
                    <a:pt x="1032" y="547"/>
                  </a:moveTo>
                  <a:cubicBezTo>
                    <a:pt x="1031" y="547"/>
                    <a:pt x="1030" y="546"/>
                    <a:pt x="1029" y="545"/>
                  </a:cubicBezTo>
                  <a:cubicBezTo>
                    <a:pt x="1023" y="540"/>
                    <a:pt x="1017" y="535"/>
                    <a:pt x="1011" y="530"/>
                  </a:cubicBezTo>
                  <a:cubicBezTo>
                    <a:pt x="1009" y="528"/>
                    <a:pt x="1009" y="525"/>
                    <a:pt x="1011" y="522"/>
                  </a:cubicBezTo>
                  <a:cubicBezTo>
                    <a:pt x="1013" y="520"/>
                    <a:pt x="1017" y="520"/>
                    <a:pt x="1019" y="522"/>
                  </a:cubicBezTo>
                  <a:cubicBezTo>
                    <a:pt x="1025" y="527"/>
                    <a:pt x="1030" y="532"/>
                    <a:pt x="1036" y="537"/>
                  </a:cubicBezTo>
                  <a:cubicBezTo>
                    <a:pt x="1039" y="539"/>
                    <a:pt x="1039" y="542"/>
                    <a:pt x="1037" y="545"/>
                  </a:cubicBezTo>
                  <a:cubicBezTo>
                    <a:pt x="1036" y="546"/>
                    <a:pt x="1034" y="547"/>
                    <a:pt x="1032" y="547"/>
                  </a:cubicBezTo>
                  <a:close/>
                  <a:moveTo>
                    <a:pt x="995" y="514"/>
                  </a:moveTo>
                  <a:cubicBezTo>
                    <a:pt x="993" y="514"/>
                    <a:pt x="992" y="514"/>
                    <a:pt x="991" y="513"/>
                  </a:cubicBezTo>
                  <a:cubicBezTo>
                    <a:pt x="985" y="508"/>
                    <a:pt x="979" y="503"/>
                    <a:pt x="973" y="498"/>
                  </a:cubicBezTo>
                  <a:cubicBezTo>
                    <a:pt x="971" y="496"/>
                    <a:pt x="971" y="493"/>
                    <a:pt x="973" y="490"/>
                  </a:cubicBezTo>
                  <a:cubicBezTo>
                    <a:pt x="975" y="488"/>
                    <a:pt x="978" y="488"/>
                    <a:pt x="981" y="490"/>
                  </a:cubicBezTo>
                  <a:cubicBezTo>
                    <a:pt x="987" y="494"/>
                    <a:pt x="993" y="499"/>
                    <a:pt x="998" y="504"/>
                  </a:cubicBezTo>
                  <a:cubicBezTo>
                    <a:pt x="1001" y="506"/>
                    <a:pt x="1001" y="510"/>
                    <a:pt x="999" y="512"/>
                  </a:cubicBezTo>
                  <a:cubicBezTo>
                    <a:pt x="998" y="514"/>
                    <a:pt x="996" y="514"/>
                    <a:pt x="995" y="514"/>
                  </a:cubicBezTo>
                  <a:close/>
                  <a:moveTo>
                    <a:pt x="956" y="483"/>
                  </a:moveTo>
                  <a:cubicBezTo>
                    <a:pt x="955" y="483"/>
                    <a:pt x="954" y="483"/>
                    <a:pt x="953" y="482"/>
                  </a:cubicBezTo>
                  <a:cubicBezTo>
                    <a:pt x="947" y="477"/>
                    <a:pt x="941" y="472"/>
                    <a:pt x="935" y="468"/>
                  </a:cubicBezTo>
                  <a:cubicBezTo>
                    <a:pt x="932" y="466"/>
                    <a:pt x="932" y="462"/>
                    <a:pt x="934" y="460"/>
                  </a:cubicBezTo>
                  <a:cubicBezTo>
                    <a:pt x="936" y="457"/>
                    <a:pt x="939" y="457"/>
                    <a:pt x="942" y="459"/>
                  </a:cubicBezTo>
                  <a:cubicBezTo>
                    <a:pt x="948" y="463"/>
                    <a:pt x="954" y="468"/>
                    <a:pt x="960" y="473"/>
                  </a:cubicBezTo>
                  <a:cubicBezTo>
                    <a:pt x="962" y="475"/>
                    <a:pt x="963" y="478"/>
                    <a:pt x="961" y="481"/>
                  </a:cubicBezTo>
                  <a:cubicBezTo>
                    <a:pt x="960" y="482"/>
                    <a:pt x="958" y="483"/>
                    <a:pt x="956" y="483"/>
                  </a:cubicBezTo>
                  <a:close/>
                  <a:moveTo>
                    <a:pt x="917" y="453"/>
                  </a:moveTo>
                  <a:cubicBezTo>
                    <a:pt x="916" y="453"/>
                    <a:pt x="915" y="452"/>
                    <a:pt x="914" y="451"/>
                  </a:cubicBezTo>
                  <a:cubicBezTo>
                    <a:pt x="907" y="447"/>
                    <a:pt x="901" y="442"/>
                    <a:pt x="895" y="438"/>
                  </a:cubicBezTo>
                  <a:cubicBezTo>
                    <a:pt x="893" y="436"/>
                    <a:pt x="892" y="432"/>
                    <a:pt x="894" y="430"/>
                  </a:cubicBezTo>
                  <a:cubicBezTo>
                    <a:pt x="896" y="427"/>
                    <a:pt x="899" y="427"/>
                    <a:pt x="902" y="429"/>
                  </a:cubicBezTo>
                  <a:cubicBezTo>
                    <a:pt x="908" y="433"/>
                    <a:pt x="914" y="438"/>
                    <a:pt x="920" y="442"/>
                  </a:cubicBezTo>
                  <a:cubicBezTo>
                    <a:pt x="923" y="444"/>
                    <a:pt x="923" y="448"/>
                    <a:pt x="922" y="450"/>
                  </a:cubicBezTo>
                  <a:cubicBezTo>
                    <a:pt x="920" y="452"/>
                    <a:pt x="919" y="453"/>
                    <a:pt x="917" y="453"/>
                  </a:cubicBezTo>
                  <a:close/>
                  <a:moveTo>
                    <a:pt x="877" y="423"/>
                  </a:moveTo>
                  <a:cubicBezTo>
                    <a:pt x="876" y="423"/>
                    <a:pt x="875" y="423"/>
                    <a:pt x="874" y="422"/>
                  </a:cubicBezTo>
                  <a:cubicBezTo>
                    <a:pt x="867" y="418"/>
                    <a:pt x="861" y="413"/>
                    <a:pt x="855" y="409"/>
                  </a:cubicBezTo>
                  <a:cubicBezTo>
                    <a:pt x="852" y="407"/>
                    <a:pt x="852" y="403"/>
                    <a:pt x="854" y="401"/>
                  </a:cubicBezTo>
                  <a:cubicBezTo>
                    <a:pt x="855" y="398"/>
                    <a:pt x="859" y="398"/>
                    <a:pt x="862" y="399"/>
                  </a:cubicBezTo>
                  <a:cubicBezTo>
                    <a:pt x="868" y="404"/>
                    <a:pt x="874" y="408"/>
                    <a:pt x="880" y="413"/>
                  </a:cubicBezTo>
                  <a:cubicBezTo>
                    <a:pt x="883" y="415"/>
                    <a:pt x="883" y="418"/>
                    <a:pt x="882" y="421"/>
                  </a:cubicBezTo>
                  <a:cubicBezTo>
                    <a:pt x="880" y="422"/>
                    <a:pt x="879" y="423"/>
                    <a:pt x="877" y="423"/>
                  </a:cubicBezTo>
                  <a:close/>
                  <a:moveTo>
                    <a:pt x="836" y="395"/>
                  </a:moveTo>
                  <a:cubicBezTo>
                    <a:pt x="835" y="395"/>
                    <a:pt x="834" y="394"/>
                    <a:pt x="833" y="394"/>
                  </a:cubicBezTo>
                  <a:cubicBezTo>
                    <a:pt x="827" y="389"/>
                    <a:pt x="820" y="385"/>
                    <a:pt x="814" y="381"/>
                  </a:cubicBezTo>
                  <a:cubicBezTo>
                    <a:pt x="812" y="379"/>
                    <a:pt x="811" y="376"/>
                    <a:pt x="813" y="373"/>
                  </a:cubicBezTo>
                  <a:cubicBezTo>
                    <a:pt x="814" y="370"/>
                    <a:pt x="818" y="370"/>
                    <a:pt x="821" y="371"/>
                  </a:cubicBezTo>
                  <a:cubicBezTo>
                    <a:pt x="827" y="376"/>
                    <a:pt x="833" y="380"/>
                    <a:pt x="840" y="384"/>
                  </a:cubicBezTo>
                  <a:cubicBezTo>
                    <a:pt x="842" y="386"/>
                    <a:pt x="843" y="390"/>
                    <a:pt x="841" y="392"/>
                  </a:cubicBezTo>
                  <a:cubicBezTo>
                    <a:pt x="840" y="394"/>
                    <a:pt x="838" y="395"/>
                    <a:pt x="836" y="395"/>
                  </a:cubicBezTo>
                  <a:close/>
                  <a:moveTo>
                    <a:pt x="581" y="242"/>
                  </a:moveTo>
                  <a:cubicBezTo>
                    <a:pt x="580" y="242"/>
                    <a:pt x="579" y="241"/>
                    <a:pt x="578" y="241"/>
                  </a:cubicBezTo>
                  <a:cubicBezTo>
                    <a:pt x="571" y="237"/>
                    <a:pt x="564" y="234"/>
                    <a:pt x="558" y="231"/>
                  </a:cubicBezTo>
                  <a:cubicBezTo>
                    <a:pt x="555" y="229"/>
                    <a:pt x="554" y="226"/>
                    <a:pt x="555" y="223"/>
                  </a:cubicBezTo>
                  <a:cubicBezTo>
                    <a:pt x="557" y="220"/>
                    <a:pt x="560" y="219"/>
                    <a:pt x="563" y="220"/>
                  </a:cubicBezTo>
                  <a:cubicBezTo>
                    <a:pt x="570" y="224"/>
                    <a:pt x="577" y="227"/>
                    <a:pt x="583" y="231"/>
                  </a:cubicBezTo>
                  <a:cubicBezTo>
                    <a:pt x="586" y="232"/>
                    <a:pt x="587" y="236"/>
                    <a:pt x="586" y="239"/>
                  </a:cubicBezTo>
                  <a:cubicBezTo>
                    <a:pt x="585" y="241"/>
                    <a:pt x="583" y="242"/>
                    <a:pt x="581" y="242"/>
                  </a:cubicBezTo>
                  <a:close/>
                  <a:moveTo>
                    <a:pt x="536" y="219"/>
                  </a:moveTo>
                  <a:cubicBezTo>
                    <a:pt x="536" y="219"/>
                    <a:pt x="535" y="219"/>
                    <a:pt x="534" y="218"/>
                  </a:cubicBezTo>
                  <a:cubicBezTo>
                    <a:pt x="527" y="215"/>
                    <a:pt x="520" y="212"/>
                    <a:pt x="513" y="208"/>
                  </a:cubicBezTo>
                  <a:cubicBezTo>
                    <a:pt x="511" y="207"/>
                    <a:pt x="509" y="203"/>
                    <a:pt x="511" y="201"/>
                  </a:cubicBezTo>
                  <a:cubicBezTo>
                    <a:pt x="512" y="198"/>
                    <a:pt x="516" y="197"/>
                    <a:pt x="518" y="198"/>
                  </a:cubicBezTo>
                  <a:cubicBezTo>
                    <a:pt x="525" y="201"/>
                    <a:pt x="532" y="205"/>
                    <a:pt x="539" y="208"/>
                  </a:cubicBezTo>
                  <a:cubicBezTo>
                    <a:pt x="542" y="210"/>
                    <a:pt x="543" y="213"/>
                    <a:pt x="542" y="216"/>
                  </a:cubicBezTo>
                  <a:cubicBezTo>
                    <a:pt x="541" y="218"/>
                    <a:pt x="539" y="219"/>
                    <a:pt x="536" y="219"/>
                  </a:cubicBezTo>
                  <a:close/>
                  <a:moveTo>
                    <a:pt x="492" y="197"/>
                  </a:moveTo>
                  <a:cubicBezTo>
                    <a:pt x="491" y="197"/>
                    <a:pt x="490" y="197"/>
                    <a:pt x="489" y="197"/>
                  </a:cubicBezTo>
                  <a:cubicBezTo>
                    <a:pt x="482" y="193"/>
                    <a:pt x="476" y="190"/>
                    <a:pt x="469" y="187"/>
                  </a:cubicBezTo>
                  <a:cubicBezTo>
                    <a:pt x="466" y="185"/>
                    <a:pt x="465" y="182"/>
                    <a:pt x="466" y="179"/>
                  </a:cubicBezTo>
                  <a:cubicBezTo>
                    <a:pt x="467" y="176"/>
                    <a:pt x="471" y="175"/>
                    <a:pt x="474" y="176"/>
                  </a:cubicBezTo>
                  <a:cubicBezTo>
                    <a:pt x="481" y="180"/>
                    <a:pt x="487" y="183"/>
                    <a:pt x="494" y="186"/>
                  </a:cubicBezTo>
                  <a:cubicBezTo>
                    <a:pt x="497" y="188"/>
                    <a:pt x="498" y="191"/>
                    <a:pt x="497" y="194"/>
                  </a:cubicBezTo>
                  <a:cubicBezTo>
                    <a:pt x="496" y="196"/>
                    <a:pt x="494" y="197"/>
                    <a:pt x="492" y="197"/>
                  </a:cubicBezTo>
                  <a:close/>
                  <a:moveTo>
                    <a:pt x="447" y="176"/>
                  </a:moveTo>
                  <a:cubicBezTo>
                    <a:pt x="446" y="176"/>
                    <a:pt x="445" y="176"/>
                    <a:pt x="445" y="175"/>
                  </a:cubicBezTo>
                  <a:cubicBezTo>
                    <a:pt x="438" y="172"/>
                    <a:pt x="431" y="169"/>
                    <a:pt x="424" y="166"/>
                  </a:cubicBezTo>
                  <a:cubicBezTo>
                    <a:pt x="421" y="165"/>
                    <a:pt x="420" y="161"/>
                    <a:pt x="421" y="158"/>
                  </a:cubicBezTo>
                  <a:cubicBezTo>
                    <a:pt x="422" y="156"/>
                    <a:pt x="426" y="154"/>
                    <a:pt x="428" y="156"/>
                  </a:cubicBezTo>
                  <a:cubicBezTo>
                    <a:pt x="435" y="159"/>
                    <a:pt x="442" y="162"/>
                    <a:pt x="449" y="165"/>
                  </a:cubicBezTo>
                  <a:cubicBezTo>
                    <a:pt x="452" y="166"/>
                    <a:pt x="453" y="170"/>
                    <a:pt x="452" y="173"/>
                  </a:cubicBezTo>
                  <a:cubicBezTo>
                    <a:pt x="451" y="175"/>
                    <a:pt x="449" y="176"/>
                    <a:pt x="447" y="176"/>
                  </a:cubicBezTo>
                  <a:close/>
                  <a:moveTo>
                    <a:pt x="402" y="156"/>
                  </a:moveTo>
                  <a:cubicBezTo>
                    <a:pt x="401" y="156"/>
                    <a:pt x="400" y="155"/>
                    <a:pt x="399" y="155"/>
                  </a:cubicBezTo>
                  <a:cubicBezTo>
                    <a:pt x="392" y="152"/>
                    <a:pt x="385" y="149"/>
                    <a:pt x="378" y="146"/>
                  </a:cubicBezTo>
                  <a:cubicBezTo>
                    <a:pt x="375" y="145"/>
                    <a:pt x="374" y="141"/>
                    <a:pt x="375" y="138"/>
                  </a:cubicBezTo>
                  <a:cubicBezTo>
                    <a:pt x="377" y="136"/>
                    <a:pt x="380" y="134"/>
                    <a:pt x="383" y="135"/>
                  </a:cubicBezTo>
                  <a:cubicBezTo>
                    <a:pt x="390" y="138"/>
                    <a:pt x="397" y="142"/>
                    <a:pt x="404" y="145"/>
                  </a:cubicBezTo>
                  <a:cubicBezTo>
                    <a:pt x="407" y="146"/>
                    <a:pt x="408" y="149"/>
                    <a:pt x="407" y="152"/>
                  </a:cubicBezTo>
                  <a:cubicBezTo>
                    <a:pt x="406" y="154"/>
                    <a:pt x="404" y="156"/>
                    <a:pt x="402" y="156"/>
                  </a:cubicBezTo>
                  <a:close/>
                  <a:moveTo>
                    <a:pt x="356" y="136"/>
                  </a:moveTo>
                  <a:cubicBezTo>
                    <a:pt x="355" y="136"/>
                    <a:pt x="354" y="136"/>
                    <a:pt x="354" y="135"/>
                  </a:cubicBezTo>
                  <a:cubicBezTo>
                    <a:pt x="347" y="133"/>
                    <a:pt x="340" y="130"/>
                    <a:pt x="333" y="127"/>
                  </a:cubicBezTo>
                  <a:cubicBezTo>
                    <a:pt x="330" y="125"/>
                    <a:pt x="328" y="122"/>
                    <a:pt x="330" y="119"/>
                  </a:cubicBezTo>
                  <a:cubicBezTo>
                    <a:pt x="331" y="116"/>
                    <a:pt x="334" y="115"/>
                    <a:pt x="337" y="116"/>
                  </a:cubicBezTo>
                  <a:cubicBezTo>
                    <a:pt x="344" y="119"/>
                    <a:pt x="351" y="122"/>
                    <a:pt x="358" y="125"/>
                  </a:cubicBezTo>
                  <a:cubicBezTo>
                    <a:pt x="361" y="126"/>
                    <a:pt x="362" y="130"/>
                    <a:pt x="361" y="132"/>
                  </a:cubicBezTo>
                  <a:cubicBezTo>
                    <a:pt x="360" y="135"/>
                    <a:pt x="358" y="136"/>
                    <a:pt x="356" y="136"/>
                  </a:cubicBezTo>
                  <a:close/>
                  <a:moveTo>
                    <a:pt x="310" y="117"/>
                  </a:moveTo>
                  <a:cubicBezTo>
                    <a:pt x="309" y="117"/>
                    <a:pt x="309" y="117"/>
                    <a:pt x="308" y="117"/>
                  </a:cubicBezTo>
                  <a:cubicBezTo>
                    <a:pt x="301" y="114"/>
                    <a:pt x="294" y="111"/>
                    <a:pt x="287" y="108"/>
                  </a:cubicBezTo>
                  <a:cubicBezTo>
                    <a:pt x="284" y="107"/>
                    <a:pt x="282" y="104"/>
                    <a:pt x="283" y="101"/>
                  </a:cubicBezTo>
                  <a:cubicBezTo>
                    <a:pt x="285" y="98"/>
                    <a:pt x="288" y="96"/>
                    <a:pt x="291" y="97"/>
                  </a:cubicBezTo>
                  <a:cubicBezTo>
                    <a:pt x="298" y="100"/>
                    <a:pt x="305" y="103"/>
                    <a:pt x="312" y="106"/>
                  </a:cubicBezTo>
                  <a:cubicBezTo>
                    <a:pt x="315" y="107"/>
                    <a:pt x="317" y="110"/>
                    <a:pt x="315" y="113"/>
                  </a:cubicBezTo>
                  <a:cubicBezTo>
                    <a:pt x="314" y="116"/>
                    <a:pt x="312" y="117"/>
                    <a:pt x="310" y="117"/>
                  </a:cubicBezTo>
                  <a:close/>
                  <a:moveTo>
                    <a:pt x="264" y="99"/>
                  </a:moveTo>
                  <a:cubicBezTo>
                    <a:pt x="263" y="99"/>
                    <a:pt x="262" y="99"/>
                    <a:pt x="262" y="98"/>
                  </a:cubicBezTo>
                  <a:cubicBezTo>
                    <a:pt x="255" y="96"/>
                    <a:pt x="247" y="93"/>
                    <a:pt x="240" y="90"/>
                  </a:cubicBezTo>
                  <a:cubicBezTo>
                    <a:pt x="237" y="89"/>
                    <a:pt x="236" y="86"/>
                    <a:pt x="237" y="83"/>
                  </a:cubicBezTo>
                  <a:cubicBezTo>
                    <a:pt x="238" y="80"/>
                    <a:pt x="241" y="78"/>
                    <a:pt x="244" y="79"/>
                  </a:cubicBezTo>
                  <a:cubicBezTo>
                    <a:pt x="251" y="82"/>
                    <a:pt x="259" y="85"/>
                    <a:pt x="266" y="88"/>
                  </a:cubicBezTo>
                  <a:cubicBezTo>
                    <a:pt x="269" y="89"/>
                    <a:pt x="270" y="92"/>
                    <a:pt x="269" y="95"/>
                  </a:cubicBezTo>
                  <a:cubicBezTo>
                    <a:pt x="268" y="97"/>
                    <a:pt x="266" y="99"/>
                    <a:pt x="264" y="99"/>
                  </a:cubicBezTo>
                  <a:close/>
                  <a:moveTo>
                    <a:pt x="217" y="81"/>
                  </a:moveTo>
                  <a:cubicBezTo>
                    <a:pt x="217" y="81"/>
                    <a:pt x="216" y="81"/>
                    <a:pt x="215" y="81"/>
                  </a:cubicBezTo>
                  <a:cubicBezTo>
                    <a:pt x="208" y="78"/>
                    <a:pt x="201" y="76"/>
                    <a:pt x="194" y="73"/>
                  </a:cubicBezTo>
                  <a:cubicBezTo>
                    <a:pt x="191" y="72"/>
                    <a:pt x="189" y="69"/>
                    <a:pt x="190" y="66"/>
                  </a:cubicBezTo>
                  <a:cubicBezTo>
                    <a:pt x="191" y="63"/>
                    <a:pt x="195" y="61"/>
                    <a:pt x="198" y="62"/>
                  </a:cubicBezTo>
                  <a:cubicBezTo>
                    <a:pt x="205" y="65"/>
                    <a:pt x="212" y="67"/>
                    <a:pt x="219" y="70"/>
                  </a:cubicBezTo>
                  <a:cubicBezTo>
                    <a:pt x="222" y="71"/>
                    <a:pt x="224" y="75"/>
                    <a:pt x="223" y="77"/>
                  </a:cubicBezTo>
                  <a:cubicBezTo>
                    <a:pt x="222" y="80"/>
                    <a:pt x="220" y="81"/>
                    <a:pt x="217" y="81"/>
                  </a:cubicBezTo>
                  <a:close/>
                  <a:moveTo>
                    <a:pt x="171" y="64"/>
                  </a:moveTo>
                  <a:cubicBezTo>
                    <a:pt x="170" y="64"/>
                    <a:pt x="169" y="64"/>
                    <a:pt x="169" y="64"/>
                  </a:cubicBezTo>
                  <a:cubicBezTo>
                    <a:pt x="161" y="62"/>
                    <a:pt x="154" y="59"/>
                    <a:pt x="147" y="57"/>
                  </a:cubicBezTo>
                  <a:cubicBezTo>
                    <a:pt x="144" y="56"/>
                    <a:pt x="142" y="52"/>
                    <a:pt x="143" y="49"/>
                  </a:cubicBezTo>
                  <a:cubicBezTo>
                    <a:pt x="144" y="46"/>
                    <a:pt x="148" y="45"/>
                    <a:pt x="151" y="46"/>
                  </a:cubicBezTo>
                  <a:cubicBezTo>
                    <a:pt x="158" y="48"/>
                    <a:pt x="165" y="51"/>
                    <a:pt x="172" y="53"/>
                  </a:cubicBezTo>
                  <a:cubicBezTo>
                    <a:pt x="175" y="54"/>
                    <a:pt x="177" y="58"/>
                    <a:pt x="176" y="61"/>
                  </a:cubicBezTo>
                  <a:cubicBezTo>
                    <a:pt x="175" y="63"/>
                    <a:pt x="173" y="64"/>
                    <a:pt x="171" y="64"/>
                  </a:cubicBezTo>
                  <a:close/>
                  <a:moveTo>
                    <a:pt x="123" y="48"/>
                  </a:moveTo>
                  <a:cubicBezTo>
                    <a:pt x="123" y="48"/>
                    <a:pt x="122" y="48"/>
                    <a:pt x="122" y="48"/>
                  </a:cubicBezTo>
                  <a:cubicBezTo>
                    <a:pt x="114" y="46"/>
                    <a:pt x="107" y="43"/>
                    <a:pt x="100" y="41"/>
                  </a:cubicBezTo>
                  <a:cubicBezTo>
                    <a:pt x="97" y="40"/>
                    <a:pt x="95" y="37"/>
                    <a:pt x="96" y="34"/>
                  </a:cubicBezTo>
                  <a:cubicBezTo>
                    <a:pt x="97" y="31"/>
                    <a:pt x="100" y="29"/>
                    <a:pt x="103" y="30"/>
                  </a:cubicBezTo>
                  <a:cubicBezTo>
                    <a:pt x="111" y="32"/>
                    <a:pt x="118" y="35"/>
                    <a:pt x="125" y="37"/>
                  </a:cubicBezTo>
                  <a:cubicBezTo>
                    <a:pt x="128" y="38"/>
                    <a:pt x="130" y="41"/>
                    <a:pt x="129" y="44"/>
                  </a:cubicBezTo>
                  <a:cubicBezTo>
                    <a:pt x="128" y="47"/>
                    <a:pt x="126" y="48"/>
                    <a:pt x="123" y="48"/>
                  </a:cubicBezTo>
                  <a:close/>
                  <a:moveTo>
                    <a:pt x="76" y="33"/>
                  </a:moveTo>
                  <a:cubicBezTo>
                    <a:pt x="76" y="33"/>
                    <a:pt x="75" y="33"/>
                    <a:pt x="74" y="33"/>
                  </a:cubicBezTo>
                  <a:cubicBezTo>
                    <a:pt x="67" y="30"/>
                    <a:pt x="60" y="28"/>
                    <a:pt x="53" y="26"/>
                  </a:cubicBezTo>
                  <a:cubicBezTo>
                    <a:pt x="50" y="25"/>
                    <a:pt x="48" y="22"/>
                    <a:pt x="49" y="19"/>
                  </a:cubicBezTo>
                  <a:cubicBezTo>
                    <a:pt x="50" y="16"/>
                    <a:pt x="53" y="14"/>
                    <a:pt x="56" y="15"/>
                  </a:cubicBezTo>
                  <a:cubicBezTo>
                    <a:pt x="63" y="17"/>
                    <a:pt x="70" y="19"/>
                    <a:pt x="78" y="22"/>
                  </a:cubicBezTo>
                  <a:cubicBezTo>
                    <a:pt x="81" y="23"/>
                    <a:pt x="83" y="26"/>
                    <a:pt x="82" y="29"/>
                  </a:cubicBezTo>
                  <a:cubicBezTo>
                    <a:pt x="81" y="31"/>
                    <a:pt x="79" y="33"/>
                    <a:pt x="76" y="33"/>
                  </a:cubicBezTo>
                  <a:close/>
                  <a:moveTo>
                    <a:pt x="29" y="18"/>
                  </a:moveTo>
                  <a:cubicBezTo>
                    <a:pt x="28" y="18"/>
                    <a:pt x="27" y="18"/>
                    <a:pt x="27" y="18"/>
                  </a:cubicBezTo>
                  <a:cubicBezTo>
                    <a:pt x="19" y="16"/>
                    <a:pt x="12" y="14"/>
                    <a:pt x="5" y="12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2" y="2"/>
                    <a:pt x="5" y="0"/>
                    <a:pt x="8" y="1"/>
                  </a:cubicBezTo>
                  <a:cubicBezTo>
                    <a:pt x="15" y="3"/>
                    <a:pt x="23" y="5"/>
                    <a:pt x="30" y="7"/>
                  </a:cubicBezTo>
                  <a:cubicBezTo>
                    <a:pt x="33" y="8"/>
                    <a:pt x="35" y="11"/>
                    <a:pt x="34" y="14"/>
                  </a:cubicBezTo>
                  <a:cubicBezTo>
                    <a:pt x="33" y="17"/>
                    <a:pt x="31" y="18"/>
                    <a:pt x="29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D0EECC96-B754-460F-827E-1A3388E6B88B}"/>
              </a:ext>
            </a:extLst>
          </p:cNvPr>
          <p:cNvGrpSpPr/>
          <p:nvPr userDrawn="1"/>
        </p:nvGrpSpPr>
        <p:grpSpPr>
          <a:xfrm>
            <a:off x="744440" y="3013563"/>
            <a:ext cx="722406" cy="722406"/>
            <a:chOff x="744440" y="3013563"/>
            <a:chExt cx="722406" cy="722406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BAC81119-7C92-410A-A413-942905AE3D66}"/>
                </a:ext>
              </a:extLst>
            </p:cNvPr>
            <p:cNvSpPr/>
            <p:nvPr/>
          </p:nvSpPr>
          <p:spPr>
            <a:xfrm>
              <a:off x="744440" y="3013563"/>
              <a:ext cx="722406" cy="722406"/>
            </a:xfrm>
            <a:prstGeom prst="ellipse">
              <a:avLst/>
            </a:prstGeom>
            <a:solidFill>
              <a:srgbClr val="EF792F"/>
            </a:solidFill>
            <a:ln>
              <a:solidFill>
                <a:srgbClr val="F07F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 113">
              <a:extLst>
                <a:ext uri="{FF2B5EF4-FFF2-40B4-BE49-F238E27FC236}">
                  <a16:creationId xmlns:a16="http://schemas.microsoft.com/office/drawing/2014/main" id="{00381F6F-2D40-42B2-B706-5E0B015CA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394" y="3135908"/>
              <a:ext cx="499108" cy="319547"/>
            </a:xfrm>
            <a:custGeom>
              <a:avLst/>
              <a:gdLst>
                <a:gd name="T0" fmla="*/ 170 w 214"/>
                <a:gd name="T1" fmla="*/ 49 h 137"/>
                <a:gd name="T2" fmla="*/ 156 w 214"/>
                <a:gd name="T3" fmla="*/ 51 h 137"/>
                <a:gd name="T4" fmla="*/ 100 w 214"/>
                <a:gd name="T5" fmla="*/ 0 h 137"/>
                <a:gd name="T6" fmla="*/ 44 w 214"/>
                <a:gd name="T7" fmla="*/ 57 h 137"/>
                <a:gd name="T8" fmla="*/ 45 w 214"/>
                <a:gd name="T9" fmla="*/ 68 h 137"/>
                <a:gd name="T10" fmla="*/ 35 w 214"/>
                <a:gd name="T11" fmla="*/ 68 h 137"/>
                <a:gd name="T12" fmla="*/ 0 w 214"/>
                <a:gd name="T13" fmla="*/ 102 h 137"/>
                <a:gd name="T14" fmla="*/ 35 w 214"/>
                <a:gd name="T15" fmla="*/ 137 h 137"/>
                <a:gd name="T16" fmla="*/ 174 w 214"/>
                <a:gd name="T17" fmla="*/ 137 h 137"/>
                <a:gd name="T18" fmla="*/ 200 w 214"/>
                <a:gd name="T19" fmla="*/ 126 h 137"/>
                <a:gd name="T20" fmla="*/ 214 w 214"/>
                <a:gd name="T21" fmla="*/ 93 h 137"/>
                <a:gd name="T22" fmla="*/ 170 w 214"/>
                <a:gd name="T23" fmla="*/ 4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4" h="137">
                  <a:moveTo>
                    <a:pt x="170" y="49"/>
                  </a:moveTo>
                  <a:cubicBezTo>
                    <a:pt x="165" y="49"/>
                    <a:pt x="161" y="50"/>
                    <a:pt x="156" y="51"/>
                  </a:cubicBezTo>
                  <a:cubicBezTo>
                    <a:pt x="154" y="23"/>
                    <a:pt x="130" y="0"/>
                    <a:pt x="100" y="0"/>
                  </a:cubicBezTo>
                  <a:cubicBezTo>
                    <a:pt x="69" y="0"/>
                    <a:pt x="44" y="26"/>
                    <a:pt x="44" y="57"/>
                  </a:cubicBezTo>
                  <a:cubicBezTo>
                    <a:pt x="44" y="60"/>
                    <a:pt x="45" y="64"/>
                    <a:pt x="45" y="68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16" y="68"/>
                    <a:pt x="0" y="83"/>
                    <a:pt x="0" y="102"/>
                  </a:cubicBezTo>
                  <a:cubicBezTo>
                    <a:pt x="0" y="122"/>
                    <a:pt x="16" y="137"/>
                    <a:pt x="35" y="137"/>
                  </a:cubicBezTo>
                  <a:cubicBezTo>
                    <a:pt x="174" y="137"/>
                    <a:pt x="174" y="137"/>
                    <a:pt x="174" y="137"/>
                  </a:cubicBezTo>
                  <a:cubicBezTo>
                    <a:pt x="184" y="137"/>
                    <a:pt x="193" y="133"/>
                    <a:pt x="200" y="126"/>
                  </a:cubicBezTo>
                  <a:cubicBezTo>
                    <a:pt x="208" y="118"/>
                    <a:pt x="214" y="106"/>
                    <a:pt x="214" y="93"/>
                  </a:cubicBezTo>
                  <a:cubicBezTo>
                    <a:pt x="214" y="69"/>
                    <a:pt x="194" y="49"/>
                    <a:pt x="170" y="49"/>
                  </a:cubicBezTo>
                  <a:close/>
                </a:path>
              </a:pathLst>
            </a:custGeom>
            <a:solidFill>
              <a:srgbClr val="5BB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4">
              <a:extLst>
                <a:ext uri="{FF2B5EF4-FFF2-40B4-BE49-F238E27FC236}">
                  <a16:creationId xmlns:a16="http://schemas.microsoft.com/office/drawing/2014/main" id="{F0990C22-D194-4B40-A982-0B860216D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951" y="3138240"/>
              <a:ext cx="256550" cy="317214"/>
            </a:xfrm>
            <a:custGeom>
              <a:avLst/>
              <a:gdLst>
                <a:gd name="T0" fmla="*/ 66 w 110"/>
                <a:gd name="T1" fmla="*/ 48 h 136"/>
                <a:gd name="T2" fmla="*/ 52 w 110"/>
                <a:gd name="T3" fmla="*/ 50 h 136"/>
                <a:gd name="T4" fmla="*/ 0 w 110"/>
                <a:gd name="T5" fmla="*/ 0 h 136"/>
                <a:gd name="T6" fmla="*/ 0 w 110"/>
                <a:gd name="T7" fmla="*/ 136 h 136"/>
                <a:gd name="T8" fmla="*/ 70 w 110"/>
                <a:gd name="T9" fmla="*/ 136 h 136"/>
                <a:gd name="T10" fmla="*/ 96 w 110"/>
                <a:gd name="T11" fmla="*/ 125 h 136"/>
                <a:gd name="T12" fmla="*/ 110 w 110"/>
                <a:gd name="T13" fmla="*/ 92 h 136"/>
                <a:gd name="T14" fmla="*/ 66 w 110"/>
                <a:gd name="T15" fmla="*/ 4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136">
                  <a:moveTo>
                    <a:pt x="66" y="48"/>
                  </a:moveTo>
                  <a:cubicBezTo>
                    <a:pt x="61" y="48"/>
                    <a:pt x="57" y="49"/>
                    <a:pt x="52" y="50"/>
                  </a:cubicBezTo>
                  <a:cubicBezTo>
                    <a:pt x="50" y="23"/>
                    <a:pt x="28" y="1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70" y="136"/>
                    <a:pt x="70" y="136"/>
                    <a:pt x="70" y="136"/>
                  </a:cubicBezTo>
                  <a:cubicBezTo>
                    <a:pt x="80" y="136"/>
                    <a:pt x="89" y="132"/>
                    <a:pt x="96" y="125"/>
                  </a:cubicBezTo>
                  <a:cubicBezTo>
                    <a:pt x="104" y="117"/>
                    <a:pt x="110" y="105"/>
                    <a:pt x="110" y="92"/>
                  </a:cubicBezTo>
                  <a:cubicBezTo>
                    <a:pt x="110" y="68"/>
                    <a:pt x="90" y="48"/>
                    <a:pt x="66" y="48"/>
                  </a:cubicBez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15">
              <a:extLst>
                <a:ext uri="{FF2B5EF4-FFF2-40B4-BE49-F238E27FC236}">
                  <a16:creationId xmlns:a16="http://schemas.microsoft.com/office/drawing/2014/main" id="{29C7F059-0077-4578-BBA7-31FF0AE09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323" y="3385480"/>
              <a:ext cx="205242" cy="265900"/>
            </a:xfrm>
            <a:custGeom>
              <a:avLst/>
              <a:gdLst>
                <a:gd name="T0" fmla="*/ 237816 w 279038"/>
                <a:gd name="T1" fmla="*/ 0 h 361479"/>
                <a:gd name="T2" fmla="*/ 149032 w 279038"/>
                <a:gd name="T3" fmla="*/ 126835 h 361479"/>
                <a:gd name="T4" fmla="*/ 279038 w 279038"/>
                <a:gd name="T5" fmla="*/ 126835 h 361479"/>
                <a:gd name="T6" fmla="*/ 149032 w 279038"/>
                <a:gd name="T7" fmla="*/ 361479 h 361479"/>
                <a:gd name="T8" fmla="*/ 149032 w 279038"/>
                <a:gd name="T9" fmla="*/ 212448 h 361479"/>
                <a:gd name="T10" fmla="*/ 0 w 279038"/>
                <a:gd name="T11" fmla="*/ 212448 h 361479"/>
                <a:gd name="T12" fmla="*/ 85614 w 279038"/>
                <a:gd name="T13" fmla="*/ 0 h 361479"/>
                <a:gd name="T14" fmla="*/ 237816 w 279038"/>
                <a:gd name="T15" fmla="*/ 0 h 361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038" h="361479">
                  <a:moveTo>
                    <a:pt x="237816" y="0"/>
                  </a:moveTo>
                  <a:lnTo>
                    <a:pt x="149032" y="126835"/>
                  </a:lnTo>
                  <a:lnTo>
                    <a:pt x="279038" y="126835"/>
                  </a:lnTo>
                  <a:lnTo>
                    <a:pt x="149032" y="361479"/>
                  </a:lnTo>
                  <a:lnTo>
                    <a:pt x="149032" y="212448"/>
                  </a:lnTo>
                  <a:lnTo>
                    <a:pt x="0" y="212448"/>
                  </a:lnTo>
                  <a:lnTo>
                    <a:pt x="85614" y="0"/>
                  </a:lnTo>
                  <a:lnTo>
                    <a:pt x="237816" y="0"/>
                  </a:lnTo>
                  <a:close/>
                </a:path>
              </a:pathLst>
            </a:cu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16">
              <a:extLst>
                <a:ext uri="{FF2B5EF4-FFF2-40B4-BE49-F238E27FC236}">
                  <a16:creationId xmlns:a16="http://schemas.microsoft.com/office/drawing/2014/main" id="{28D10772-616D-47F1-938C-EE6CD5F9D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323" y="3385480"/>
              <a:ext cx="205242" cy="265900"/>
            </a:xfrm>
            <a:custGeom>
              <a:avLst/>
              <a:gdLst>
                <a:gd name="T0" fmla="*/ 237816 w 279038"/>
                <a:gd name="T1" fmla="*/ 0 h 361479"/>
                <a:gd name="T2" fmla="*/ 149032 w 279038"/>
                <a:gd name="T3" fmla="*/ 126835 h 361479"/>
                <a:gd name="T4" fmla="*/ 279038 w 279038"/>
                <a:gd name="T5" fmla="*/ 126835 h 361479"/>
                <a:gd name="T6" fmla="*/ 149032 w 279038"/>
                <a:gd name="T7" fmla="*/ 361479 h 361479"/>
                <a:gd name="T8" fmla="*/ 149032 w 279038"/>
                <a:gd name="T9" fmla="*/ 212448 h 361479"/>
                <a:gd name="T10" fmla="*/ 0 w 279038"/>
                <a:gd name="T11" fmla="*/ 212448 h 361479"/>
                <a:gd name="T12" fmla="*/ 85614 w 279038"/>
                <a:gd name="T13" fmla="*/ 0 h 361479"/>
                <a:gd name="T14" fmla="*/ 237816 w 279038"/>
                <a:gd name="T15" fmla="*/ 0 h 361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9038" h="361479">
                  <a:moveTo>
                    <a:pt x="237816" y="0"/>
                  </a:moveTo>
                  <a:lnTo>
                    <a:pt x="149032" y="126835"/>
                  </a:lnTo>
                  <a:lnTo>
                    <a:pt x="279038" y="126835"/>
                  </a:lnTo>
                  <a:lnTo>
                    <a:pt x="149032" y="361479"/>
                  </a:lnTo>
                  <a:lnTo>
                    <a:pt x="149032" y="212448"/>
                  </a:lnTo>
                  <a:lnTo>
                    <a:pt x="0" y="212448"/>
                  </a:lnTo>
                  <a:lnTo>
                    <a:pt x="85614" y="0"/>
                  </a:lnTo>
                  <a:lnTo>
                    <a:pt x="237816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17">
              <a:extLst>
                <a:ext uri="{FF2B5EF4-FFF2-40B4-BE49-F238E27FC236}">
                  <a16:creationId xmlns:a16="http://schemas.microsoft.com/office/drawing/2014/main" id="{A4101A56-F4EC-4C51-9056-79196E29D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302" y="3385480"/>
              <a:ext cx="156263" cy="265900"/>
            </a:xfrm>
            <a:custGeom>
              <a:avLst/>
              <a:gdLst>
                <a:gd name="T0" fmla="*/ 171227 w 212449"/>
                <a:gd name="T1" fmla="*/ 0 h 361479"/>
                <a:gd name="T2" fmla="*/ 82443 w 212449"/>
                <a:gd name="T3" fmla="*/ 126835 h 361479"/>
                <a:gd name="T4" fmla="*/ 212449 w 212449"/>
                <a:gd name="T5" fmla="*/ 126835 h 361479"/>
                <a:gd name="T6" fmla="*/ 82443 w 212449"/>
                <a:gd name="T7" fmla="*/ 361479 h 361479"/>
                <a:gd name="T8" fmla="*/ 142689 w 212449"/>
                <a:gd name="T9" fmla="*/ 174398 h 361479"/>
                <a:gd name="T10" fmla="*/ 0 w 212449"/>
                <a:gd name="T11" fmla="*/ 174398 h 361479"/>
                <a:gd name="T12" fmla="*/ 76101 w 212449"/>
                <a:gd name="T13" fmla="*/ 0 h 361479"/>
                <a:gd name="T14" fmla="*/ 171227 w 212449"/>
                <a:gd name="T15" fmla="*/ 0 h 361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449" h="361479">
                  <a:moveTo>
                    <a:pt x="171227" y="0"/>
                  </a:moveTo>
                  <a:lnTo>
                    <a:pt x="82443" y="126835"/>
                  </a:lnTo>
                  <a:lnTo>
                    <a:pt x="212449" y="126835"/>
                  </a:lnTo>
                  <a:lnTo>
                    <a:pt x="82443" y="361479"/>
                  </a:lnTo>
                  <a:lnTo>
                    <a:pt x="142689" y="174398"/>
                  </a:lnTo>
                  <a:lnTo>
                    <a:pt x="0" y="174398"/>
                  </a:lnTo>
                  <a:lnTo>
                    <a:pt x="76101" y="0"/>
                  </a:lnTo>
                  <a:lnTo>
                    <a:pt x="171227" y="0"/>
                  </a:ln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18">
              <a:extLst>
                <a:ext uri="{FF2B5EF4-FFF2-40B4-BE49-F238E27FC236}">
                  <a16:creationId xmlns:a16="http://schemas.microsoft.com/office/drawing/2014/main" id="{E1AE4DD3-07D7-4A9A-8427-31DE23228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302" y="3385480"/>
              <a:ext cx="156263" cy="265900"/>
            </a:xfrm>
            <a:custGeom>
              <a:avLst/>
              <a:gdLst>
                <a:gd name="T0" fmla="*/ 171227 w 212449"/>
                <a:gd name="T1" fmla="*/ 0 h 361479"/>
                <a:gd name="T2" fmla="*/ 82443 w 212449"/>
                <a:gd name="T3" fmla="*/ 126835 h 361479"/>
                <a:gd name="T4" fmla="*/ 212449 w 212449"/>
                <a:gd name="T5" fmla="*/ 126835 h 361479"/>
                <a:gd name="T6" fmla="*/ 82443 w 212449"/>
                <a:gd name="T7" fmla="*/ 361479 h 361479"/>
                <a:gd name="T8" fmla="*/ 142689 w 212449"/>
                <a:gd name="T9" fmla="*/ 174398 h 361479"/>
                <a:gd name="T10" fmla="*/ 0 w 212449"/>
                <a:gd name="T11" fmla="*/ 174398 h 361479"/>
                <a:gd name="T12" fmla="*/ 76101 w 212449"/>
                <a:gd name="T13" fmla="*/ 0 h 361479"/>
                <a:gd name="T14" fmla="*/ 171227 w 212449"/>
                <a:gd name="T15" fmla="*/ 0 h 361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449" h="361479">
                  <a:moveTo>
                    <a:pt x="171227" y="0"/>
                  </a:moveTo>
                  <a:lnTo>
                    <a:pt x="82443" y="126835"/>
                  </a:lnTo>
                  <a:lnTo>
                    <a:pt x="212449" y="126835"/>
                  </a:lnTo>
                  <a:lnTo>
                    <a:pt x="82443" y="361479"/>
                  </a:lnTo>
                  <a:lnTo>
                    <a:pt x="142689" y="174398"/>
                  </a:lnTo>
                  <a:lnTo>
                    <a:pt x="0" y="174398"/>
                  </a:lnTo>
                  <a:lnTo>
                    <a:pt x="76101" y="0"/>
                  </a:lnTo>
                  <a:lnTo>
                    <a:pt x="171227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3BEFE4D7-EF31-45E9-B190-904F8A618BEA}"/>
              </a:ext>
            </a:extLst>
          </p:cNvPr>
          <p:cNvGrpSpPr/>
          <p:nvPr userDrawn="1"/>
        </p:nvGrpSpPr>
        <p:grpSpPr>
          <a:xfrm>
            <a:off x="1471853" y="5394691"/>
            <a:ext cx="872460" cy="841446"/>
            <a:chOff x="1471853" y="5394691"/>
            <a:chExt cx="872460" cy="841446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B727F6DB-5D43-41D6-A787-ACA271D4F18E}"/>
                </a:ext>
              </a:extLst>
            </p:cNvPr>
            <p:cNvSpPr/>
            <p:nvPr/>
          </p:nvSpPr>
          <p:spPr>
            <a:xfrm>
              <a:off x="1471853" y="5394691"/>
              <a:ext cx="872460" cy="841446"/>
            </a:xfrm>
            <a:prstGeom prst="ellipse">
              <a:avLst/>
            </a:prstGeom>
            <a:solidFill>
              <a:srgbClr val="EFB32F"/>
            </a:solidFill>
            <a:ln>
              <a:solidFill>
                <a:srgbClr val="EFB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Freeform 1219">
              <a:extLst>
                <a:ext uri="{FF2B5EF4-FFF2-40B4-BE49-F238E27FC236}">
                  <a16:creationId xmlns:a16="http://schemas.microsoft.com/office/drawing/2014/main" id="{BEFF5591-D830-404C-8157-B30CD8D41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610" y="5438212"/>
              <a:ext cx="3778" cy="1822"/>
            </a:xfrm>
            <a:custGeom>
              <a:avLst/>
              <a:gdLst>
                <a:gd name="T0" fmla="*/ 0 w 6341"/>
                <a:gd name="T1" fmla="*/ 3171 h 3171"/>
                <a:gd name="T2" fmla="*/ 3171 w 6341"/>
                <a:gd name="T3" fmla="*/ 3171 h 3171"/>
                <a:gd name="T4" fmla="*/ 6341 w 6341"/>
                <a:gd name="T5" fmla="*/ 0 h 3171"/>
                <a:gd name="T6" fmla="*/ 3171 w 6341"/>
                <a:gd name="T7" fmla="*/ 0 h 3171"/>
                <a:gd name="T8" fmla="*/ 0 w 6341"/>
                <a:gd name="T9" fmla="*/ 3171 h 3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41" h="3171">
                  <a:moveTo>
                    <a:pt x="0" y="3171"/>
                  </a:moveTo>
                  <a:lnTo>
                    <a:pt x="3171" y="3171"/>
                  </a:lnTo>
                  <a:lnTo>
                    <a:pt x="6341" y="0"/>
                  </a:lnTo>
                  <a:lnTo>
                    <a:pt x="3171" y="0"/>
                  </a:lnTo>
                  <a:lnTo>
                    <a:pt x="0" y="3171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1250">
              <a:extLst>
                <a:ext uri="{FF2B5EF4-FFF2-40B4-BE49-F238E27FC236}">
                  <a16:creationId xmlns:a16="http://schemas.microsoft.com/office/drawing/2014/main" id="{732BE2ED-ACF6-4CDC-BAC0-67008AF77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033" y="5642303"/>
              <a:ext cx="477982" cy="83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251">
              <a:extLst>
                <a:ext uri="{FF2B5EF4-FFF2-40B4-BE49-F238E27FC236}">
                  <a16:creationId xmlns:a16="http://schemas.microsoft.com/office/drawing/2014/main" id="{DDD9FC20-969A-44CF-85BA-B42000DA3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033" y="5509279"/>
              <a:ext cx="117134" cy="65600"/>
            </a:xfrm>
            <a:custGeom>
              <a:avLst/>
              <a:gdLst>
                <a:gd name="T0" fmla="*/ 62 w 62"/>
                <a:gd name="T1" fmla="*/ 0 h 36"/>
                <a:gd name="T2" fmla="*/ 17 w 62"/>
                <a:gd name="T3" fmla="*/ 0 h 36"/>
                <a:gd name="T4" fmla="*/ 0 w 62"/>
                <a:gd name="T5" fmla="*/ 16 h 36"/>
                <a:gd name="T6" fmla="*/ 0 w 62"/>
                <a:gd name="T7" fmla="*/ 36 h 36"/>
                <a:gd name="T8" fmla="*/ 62 w 62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6">
                  <a:moveTo>
                    <a:pt x="62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62" y="0"/>
                    <a:pt x="62" y="0"/>
                    <a:pt x="62" y="0"/>
                  </a:cubicBezTo>
                </a:path>
              </a:pathLst>
            </a:custGeom>
            <a:solidFill>
              <a:srgbClr val="57AC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Rectangle 1253">
              <a:extLst>
                <a:ext uri="{FF2B5EF4-FFF2-40B4-BE49-F238E27FC236}">
                  <a16:creationId xmlns:a16="http://schemas.microsoft.com/office/drawing/2014/main" id="{C87AFF13-EDC6-4DDE-9878-A536EC528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033" y="5726126"/>
              <a:ext cx="477982" cy="65600"/>
            </a:xfrm>
            <a:prstGeom prst="rect">
              <a:avLst/>
            </a:prstGeom>
            <a:solidFill>
              <a:srgbClr val="D1D3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1254">
              <a:extLst>
                <a:ext uri="{FF2B5EF4-FFF2-40B4-BE49-F238E27FC236}">
                  <a16:creationId xmlns:a16="http://schemas.microsoft.com/office/drawing/2014/main" id="{59B8EF9B-30B2-4F4E-9750-96956DE3EA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033" y="5726126"/>
              <a:ext cx="477982" cy="6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Rectangle 1255">
              <a:extLst>
                <a:ext uri="{FF2B5EF4-FFF2-40B4-BE49-F238E27FC236}">
                  <a16:creationId xmlns:a16="http://schemas.microsoft.com/office/drawing/2014/main" id="{CBC65C54-0F8E-4D8B-8F69-B03FA21B0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033" y="5791726"/>
              <a:ext cx="477982" cy="47378"/>
            </a:xfrm>
            <a:prstGeom prst="rect">
              <a:avLst/>
            </a:prstGeom>
            <a:solidFill>
              <a:srgbClr val="B3CA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Rectangle 1256">
              <a:extLst>
                <a:ext uri="{FF2B5EF4-FFF2-40B4-BE49-F238E27FC236}">
                  <a16:creationId xmlns:a16="http://schemas.microsoft.com/office/drawing/2014/main" id="{5993C0CD-C384-4A3D-B3B8-C0EF4892C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033" y="5791726"/>
              <a:ext cx="477982" cy="47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257">
              <a:extLst>
                <a:ext uri="{FF2B5EF4-FFF2-40B4-BE49-F238E27FC236}">
                  <a16:creationId xmlns:a16="http://schemas.microsoft.com/office/drawing/2014/main" id="{51C0885C-F7A1-4AF6-92AB-D9FD8B914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805" y="5522035"/>
              <a:ext cx="476094" cy="586760"/>
            </a:xfrm>
            <a:custGeom>
              <a:avLst/>
              <a:gdLst>
                <a:gd name="T0" fmla="*/ 236 w 252"/>
                <a:gd name="T1" fmla="*/ 0 h 322"/>
                <a:gd name="T2" fmla="*/ 16 w 252"/>
                <a:gd name="T3" fmla="*/ 0 h 322"/>
                <a:gd name="T4" fmla="*/ 0 w 252"/>
                <a:gd name="T5" fmla="*/ 16 h 322"/>
                <a:gd name="T6" fmla="*/ 0 w 252"/>
                <a:gd name="T7" fmla="*/ 306 h 322"/>
                <a:gd name="T8" fmla="*/ 16 w 252"/>
                <a:gd name="T9" fmla="*/ 322 h 322"/>
                <a:gd name="T10" fmla="*/ 236 w 252"/>
                <a:gd name="T11" fmla="*/ 322 h 322"/>
                <a:gd name="T12" fmla="*/ 252 w 252"/>
                <a:gd name="T13" fmla="*/ 306 h 322"/>
                <a:gd name="T14" fmla="*/ 252 w 252"/>
                <a:gd name="T15" fmla="*/ 16 h 322"/>
                <a:gd name="T16" fmla="*/ 236 w 252"/>
                <a:gd name="T17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322">
                  <a:moveTo>
                    <a:pt x="23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315"/>
                    <a:pt x="7" y="322"/>
                    <a:pt x="16" y="322"/>
                  </a:cubicBezTo>
                  <a:cubicBezTo>
                    <a:pt x="236" y="322"/>
                    <a:pt x="236" y="322"/>
                    <a:pt x="236" y="322"/>
                  </a:cubicBezTo>
                  <a:cubicBezTo>
                    <a:pt x="245" y="322"/>
                    <a:pt x="252" y="315"/>
                    <a:pt x="252" y="306"/>
                  </a:cubicBezTo>
                  <a:cubicBezTo>
                    <a:pt x="252" y="16"/>
                    <a:pt x="252" y="16"/>
                    <a:pt x="252" y="16"/>
                  </a:cubicBezTo>
                  <a:cubicBezTo>
                    <a:pt x="252" y="7"/>
                    <a:pt x="245" y="0"/>
                    <a:pt x="236" y="0"/>
                  </a:cubicBezTo>
                  <a:close/>
                </a:path>
              </a:pathLst>
            </a:custGeom>
            <a:solidFill>
              <a:srgbClr val="3537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Oval 1258">
              <a:extLst>
                <a:ext uri="{FF2B5EF4-FFF2-40B4-BE49-F238E27FC236}">
                  <a16:creationId xmlns:a16="http://schemas.microsoft.com/office/drawing/2014/main" id="{A8B1F576-F999-4E86-A67A-C238DFE09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627" y="6070527"/>
              <a:ext cx="24560" cy="2368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1259">
              <a:extLst>
                <a:ext uri="{FF2B5EF4-FFF2-40B4-BE49-F238E27FC236}">
                  <a16:creationId xmlns:a16="http://schemas.microsoft.com/office/drawing/2014/main" id="{397ECEC7-FD6E-458D-9C52-639982C2C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0704" y="5578524"/>
              <a:ext cx="368406" cy="4737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" name="Freeform 1260">
              <a:extLst>
                <a:ext uri="{FF2B5EF4-FFF2-40B4-BE49-F238E27FC236}">
                  <a16:creationId xmlns:a16="http://schemas.microsoft.com/office/drawing/2014/main" id="{9B9A68CD-01E2-48D9-AD60-F92DA9F8D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1747" y="5829992"/>
              <a:ext cx="71792" cy="67423"/>
            </a:xfrm>
            <a:custGeom>
              <a:avLst/>
              <a:gdLst>
                <a:gd name="T0" fmla="*/ 5 w 38"/>
                <a:gd name="T1" fmla="*/ 0 h 37"/>
                <a:gd name="T2" fmla="*/ 0 w 38"/>
                <a:gd name="T3" fmla="*/ 10 h 37"/>
                <a:gd name="T4" fmla="*/ 19 w 38"/>
                <a:gd name="T5" fmla="*/ 37 h 37"/>
                <a:gd name="T6" fmla="*/ 38 w 38"/>
                <a:gd name="T7" fmla="*/ 4 h 37"/>
                <a:gd name="T8" fmla="*/ 5 w 38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5" y="0"/>
                  </a:moveTo>
                  <a:cubicBezTo>
                    <a:pt x="4" y="4"/>
                    <a:pt x="2" y="7"/>
                    <a:pt x="0" y="10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8" y="28"/>
                    <a:pt x="35" y="17"/>
                    <a:pt x="38" y="4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261">
              <a:extLst>
                <a:ext uri="{FF2B5EF4-FFF2-40B4-BE49-F238E27FC236}">
                  <a16:creationId xmlns:a16="http://schemas.microsoft.com/office/drawing/2014/main" id="{E99A3C6A-B65D-424D-A29A-D5369E8F6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298" y="5707903"/>
              <a:ext cx="100130" cy="109335"/>
            </a:xfrm>
            <a:custGeom>
              <a:avLst/>
              <a:gdLst>
                <a:gd name="T0" fmla="*/ 0 w 53"/>
                <a:gd name="T1" fmla="*/ 33 h 60"/>
                <a:gd name="T2" fmla="*/ 20 w 53"/>
                <a:gd name="T3" fmla="*/ 57 h 60"/>
                <a:gd name="T4" fmla="*/ 53 w 53"/>
                <a:gd name="T5" fmla="*/ 60 h 60"/>
                <a:gd name="T6" fmla="*/ 53 w 53"/>
                <a:gd name="T7" fmla="*/ 59 h 60"/>
                <a:gd name="T8" fmla="*/ 0 w 53"/>
                <a:gd name="T9" fmla="*/ 0 h 60"/>
                <a:gd name="T10" fmla="*/ 0 w 53"/>
                <a:gd name="T11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60">
                  <a:moveTo>
                    <a:pt x="0" y="33"/>
                  </a:moveTo>
                  <a:cubicBezTo>
                    <a:pt x="11" y="36"/>
                    <a:pt x="19" y="45"/>
                    <a:pt x="20" y="57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3" y="60"/>
                    <a:pt x="53" y="59"/>
                    <a:pt x="53" y="59"/>
                  </a:cubicBezTo>
                  <a:cubicBezTo>
                    <a:pt x="53" y="28"/>
                    <a:pt x="30" y="3"/>
                    <a:pt x="0" y="0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rgbClr val="B2C1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262">
              <a:extLst>
                <a:ext uri="{FF2B5EF4-FFF2-40B4-BE49-F238E27FC236}">
                  <a16:creationId xmlns:a16="http://schemas.microsoft.com/office/drawing/2014/main" id="{71F51190-887B-40B2-9D84-F473C266B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278" y="5707903"/>
              <a:ext cx="81239" cy="74712"/>
            </a:xfrm>
            <a:custGeom>
              <a:avLst/>
              <a:gdLst>
                <a:gd name="T0" fmla="*/ 29 w 43"/>
                <a:gd name="T1" fmla="*/ 41 h 41"/>
                <a:gd name="T2" fmla="*/ 43 w 43"/>
                <a:gd name="T3" fmla="*/ 33 h 41"/>
                <a:gd name="T4" fmla="*/ 43 w 43"/>
                <a:gd name="T5" fmla="*/ 0 h 41"/>
                <a:gd name="T6" fmla="*/ 0 w 43"/>
                <a:gd name="T7" fmla="*/ 25 h 41"/>
                <a:gd name="T8" fmla="*/ 29 w 43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1">
                  <a:moveTo>
                    <a:pt x="29" y="41"/>
                  </a:moveTo>
                  <a:cubicBezTo>
                    <a:pt x="32" y="37"/>
                    <a:pt x="37" y="34"/>
                    <a:pt x="43" y="3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5" y="2"/>
                    <a:pt x="10" y="11"/>
                    <a:pt x="0" y="25"/>
                  </a:cubicBezTo>
                  <a:lnTo>
                    <a:pt x="29" y="41"/>
                  </a:lnTo>
                  <a:close/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263">
              <a:extLst>
                <a:ext uri="{FF2B5EF4-FFF2-40B4-BE49-F238E27FC236}">
                  <a16:creationId xmlns:a16="http://schemas.microsoft.com/office/drawing/2014/main" id="{677598FD-C043-44D3-877B-B9D6B9426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496" y="5769859"/>
              <a:ext cx="168144" cy="153068"/>
            </a:xfrm>
            <a:custGeom>
              <a:avLst/>
              <a:gdLst>
                <a:gd name="T0" fmla="*/ 70 w 89"/>
                <a:gd name="T1" fmla="*/ 49 h 84"/>
                <a:gd name="T2" fmla="*/ 59 w 89"/>
                <a:gd name="T3" fmla="*/ 52 h 84"/>
                <a:gd name="T4" fmla="*/ 33 w 89"/>
                <a:gd name="T5" fmla="*/ 25 h 84"/>
                <a:gd name="T6" fmla="*/ 34 w 89"/>
                <a:gd name="T7" fmla="*/ 17 h 84"/>
                <a:gd name="T8" fmla="*/ 6 w 89"/>
                <a:gd name="T9" fmla="*/ 0 h 84"/>
                <a:gd name="T10" fmla="*/ 0 w 89"/>
                <a:gd name="T11" fmla="*/ 25 h 84"/>
                <a:gd name="T12" fmla="*/ 59 w 89"/>
                <a:gd name="T13" fmla="*/ 84 h 84"/>
                <a:gd name="T14" fmla="*/ 89 w 89"/>
                <a:gd name="T15" fmla="*/ 76 h 84"/>
                <a:gd name="T16" fmla="*/ 70 w 89"/>
                <a:gd name="T17" fmla="*/ 4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84">
                  <a:moveTo>
                    <a:pt x="70" y="49"/>
                  </a:moveTo>
                  <a:cubicBezTo>
                    <a:pt x="67" y="51"/>
                    <a:pt x="63" y="52"/>
                    <a:pt x="59" y="52"/>
                  </a:cubicBezTo>
                  <a:cubicBezTo>
                    <a:pt x="45" y="52"/>
                    <a:pt x="33" y="40"/>
                    <a:pt x="33" y="25"/>
                  </a:cubicBezTo>
                  <a:cubicBezTo>
                    <a:pt x="33" y="22"/>
                    <a:pt x="33" y="19"/>
                    <a:pt x="34" y="17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8"/>
                    <a:pt x="0" y="16"/>
                    <a:pt x="0" y="25"/>
                  </a:cubicBezTo>
                  <a:cubicBezTo>
                    <a:pt x="0" y="58"/>
                    <a:pt x="27" y="84"/>
                    <a:pt x="59" y="84"/>
                  </a:cubicBezTo>
                  <a:cubicBezTo>
                    <a:pt x="70" y="84"/>
                    <a:pt x="80" y="81"/>
                    <a:pt x="89" y="76"/>
                  </a:cubicBezTo>
                  <a:lnTo>
                    <a:pt x="70" y="49"/>
                  </a:lnTo>
                  <a:close/>
                </a:path>
              </a:pathLst>
            </a:custGeom>
            <a:solidFill>
              <a:srgbClr val="9D352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1264">
              <a:extLst>
                <a:ext uri="{FF2B5EF4-FFF2-40B4-BE49-F238E27FC236}">
                  <a16:creationId xmlns:a16="http://schemas.microsoft.com/office/drawing/2014/main" id="{49218FCC-FF9D-440E-A9E8-BB1E32BF0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741" y="5986704"/>
              <a:ext cx="105799" cy="9111"/>
            </a:xfrm>
            <a:prstGeom prst="rect">
              <a:avLst/>
            </a:prstGeom>
            <a:solidFill>
              <a:srgbClr val="D1D3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Rectangle 1265">
              <a:extLst>
                <a:ext uri="{FF2B5EF4-FFF2-40B4-BE49-F238E27FC236}">
                  <a16:creationId xmlns:a16="http://schemas.microsoft.com/office/drawing/2014/main" id="{356AF160-6CD0-4E93-AD31-A4A60556C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936" y="5957549"/>
              <a:ext cx="105799" cy="9111"/>
            </a:xfrm>
            <a:prstGeom prst="rect">
              <a:avLst/>
            </a:prstGeom>
            <a:solidFill>
              <a:srgbClr val="D1D3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Rectangle 1266">
              <a:extLst>
                <a:ext uri="{FF2B5EF4-FFF2-40B4-BE49-F238E27FC236}">
                  <a16:creationId xmlns:a16="http://schemas.microsoft.com/office/drawing/2014/main" id="{E5BA1BAE-B8EF-47F4-8B04-8CAB66E21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5265" y="5687859"/>
              <a:ext cx="105799" cy="9111"/>
            </a:xfrm>
            <a:prstGeom prst="rect">
              <a:avLst/>
            </a:prstGeom>
            <a:solidFill>
              <a:srgbClr val="D1D3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267">
              <a:extLst>
                <a:ext uri="{FF2B5EF4-FFF2-40B4-BE49-F238E27FC236}">
                  <a16:creationId xmlns:a16="http://schemas.microsoft.com/office/drawing/2014/main" id="{E456D0D6-2E80-424C-AE73-F9DA7128F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957" y="5928393"/>
              <a:ext cx="13225" cy="38267"/>
            </a:xfrm>
            <a:custGeom>
              <a:avLst/>
              <a:gdLst>
                <a:gd name="T0" fmla="*/ 6341 w 22196"/>
                <a:gd name="T1" fmla="*/ 66588 h 66588"/>
                <a:gd name="T2" fmla="*/ 0 w 22196"/>
                <a:gd name="T3" fmla="*/ 66588 h 66588"/>
                <a:gd name="T4" fmla="*/ 15854 w 22196"/>
                <a:gd name="T5" fmla="*/ 0 h 66588"/>
                <a:gd name="T6" fmla="*/ 22196 w 22196"/>
                <a:gd name="T7" fmla="*/ 3171 h 66588"/>
                <a:gd name="T8" fmla="*/ 6341 w 22196"/>
                <a:gd name="T9" fmla="*/ 66588 h 66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96" h="66588">
                  <a:moveTo>
                    <a:pt x="6341" y="66588"/>
                  </a:moveTo>
                  <a:lnTo>
                    <a:pt x="0" y="66588"/>
                  </a:lnTo>
                  <a:lnTo>
                    <a:pt x="15854" y="0"/>
                  </a:lnTo>
                  <a:lnTo>
                    <a:pt x="22196" y="3171"/>
                  </a:lnTo>
                  <a:lnTo>
                    <a:pt x="6341" y="66588"/>
                  </a:lnTo>
                  <a:close/>
                </a:path>
              </a:pathLst>
            </a:custGeom>
            <a:solidFill>
              <a:srgbClr val="D1D3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268">
              <a:extLst>
                <a:ext uri="{FF2B5EF4-FFF2-40B4-BE49-F238E27FC236}">
                  <a16:creationId xmlns:a16="http://schemas.microsoft.com/office/drawing/2014/main" id="{3B271E7D-24C9-457F-A90D-2C7F59BB2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7285" y="5687859"/>
              <a:ext cx="18893" cy="21867"/>
            </a:xfrm>
            <a:custGeom>
              <a:avLst/>
              <a:gdLst>
                <a:gd name="T0" fmla="*/ 22196 w 31709"/>
                <a:gd name="T1" fmla="*/ 38050 h 38050"/>
                <a:gd name="T2" fmla="*/ 0 w 31709"/>
                <a:gd name="T3" fmla="*/ 3171 h 38050"/>
                <a:gd name="T4" fmla="*/ 6342 w 31709"/>
                <a:gd name="T5" fmla="*/ 0 h 38050"/>
                <a:gd name="T6" fmla="*/ 31709 w 31709"/>
                <a:gd name="T7" fmla="*/ 34879 h 38050"/>
                <a:gd name="T8" fmla="*/ 22196 w 31709"/>
                <a:gd name="T9" fmla="*/ 38050 h 38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09" h="38050">
                  <a:moveTo>
                    <a:pt x="22196" y="38050"/>
                  </a:moveTo>
                  <a:lnTo>
                    <a:pt x="0" y="3171"/>
                  </a:lnTo>
                  <a:lnTo>
                    <a:pt x="6342" y="0"/>
                  </a:lnTo>
                  <a:lnTo>
                    <a:pt x="31709" y="34879"/>
                  </a:lnTo>
                  <a:lnTo>
                    <a:pt x="22196" y="38050"/>
                  </a:lnTo>
                  <a:close/>
                </a:path>
              </a:pathLst>
            </a:custGeom>
            <a:solidFill>
              <a:srgbClr val="D1D3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Rectangle 1269">
              <a:extLst>
                <a:ext uri="{FF2B5EF4-FFF2-40B4-BE49-F238E27FC236}">
                  <a16:creationId xmlns:a16="http://schemas.microsoft.com/office/drawing/2014/main" id="{8882C8E4-8BE9-43A9-984C-BA6419315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8751" y="5678747"/>
              <a:ext cx="105799" cy="9112"/>
            </a:xfrm>
            <a:prstGeom prst="rect">
              <a:avLst/>
            </a:prstGeom>
            <a:solidFill>
              <a:srgbClr val="D1D3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270">
              <a:extLst>
                <a:ext uri="{FF2B5EF4-FFF2-40B4-BE49-F238E27FC236}">
                  <a16:creationId xmlns:a16="http://schemas.microsoft.com/office/drawing/2014/main" id="{E044F66B-70AC-4717-BADB-6EAB8D1D4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1747" y="5678747"/>
              <a:ext cx="20782" cy="29156"/>
            </a:xfrm>
            <a:custGeom>
              <a:avLst/>
              <a:gdLst>
                <a:gd name="T0" fmla="*/ 6342 w 34879"/>
                <a:gd name="T1" fmla="*/ 50734 h 50734"/>
                <a:gd name="T2" fmla="*/ 0 w 34879"/>
                <a:gd name="T3" fmla="*/ 47563 h 50734"/>
                <a:gd name="T4" fmla="*/ 28538 w 34879"/>
                <a:gd name="T5" fmla="*/ 0 h 50734"/>
                <a:gd name="T6" fmla="*/ 34879 w 34879"/>
                <a:gd name="T7" fmla="*/ 6342 h 50734"/>
                <a:gd name="T8" fmla="*/ 6342 w 34879"/>
                <a:gd name="T9" fmla="*/ 50734 h 50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879" h="50734">
                  <a:moveTo>
                    <a:pt x="6342" y="50734"/>
                  </a:moveTo>
                  <a:lnTo>
                    <a:pt x="0" y="47563"/>
                  </a:lnTo>
                  <a:lnTo>
                    <a:pt x="28538" y="0"/>
                  </a:lnTo>
                  <a:lnTo>
                    <a:pt x="34879" y="6342"/>
                  </a:lnTo>
                  <a:lnTo>
                    <a:pt x="6342" y="50734"/>
                  </a:lnTo>
                  <a:close/>
                </a:path>
              </a:pathLst>
            </a:custGeom>
            <a:solidFill>
              <a:srgbClr val="D1D3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271">
              <a:extLst>
                <a:ext uri="{FF2B5EF4-FFF2-40B4-BE49-F238E27FC236}">
                  <a16:creationId xmlns:a16="http://schemas.microsoft.com/office/drawing/2014/main" id="{521D2C09-FDE0-4547-A91F-F8C7D0CB5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7090" y="5893770"/>
              <a:ext cx="26449" cy="94757"/>
            </a:xfrm>
            <a:custGeom>
              <a:avLst/>
              <a:gdLst>
                <a:gd name="T0" fmla="*/ 38050 w 44392"/>
                <a:gd name="T1" fmla="*/ 164886 h 164886"/>
                <a:gd name="T2" fmla="*/ 0 w 44392"/>
                <a:gd name="T3" fmla="*/ 3171 h 164886"/>
                <a:gd name="T4" fmla="*/ 6342 w 44392"/>
                <a:gd name="T5" fmla="*/ 0 h 164886"/>
                <a:gd name="T6" fmla="*/ 44392 w 44392"/>
                <a:gd name="T7" fmla="*/ 164886 h 164886"/>
                <a:gd name="T8" fmla="*/ 38050 w 44392"/>
                <a:gd name="T9" fmla="*/ 164886 h 164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92" h="164886">
                  <a:moveTo>
                    <a:pt x="38050" y="164886"/>
                  </a:moveTo>
                  <a:lnTo>
                    <a:pt x="0" y="3171"/>
                  </a:lnTo>
                  <a:lnTo>
                    <a:pt x="6342" y="0"/>
                  </a:lnTo>
                  <a:lnTo>
                    <a:pt x="44392" y="164886"/>
                  </a:lnTo>
                  <a:lnTo>
                    <a:pt x="38050" y="164886"/>
                  </a:lnTo>
                  <a:close/>
                </a:path>
              </a:pathLst>
            </a:custGeom>
            <a:solidFill>
              <a:srgbClr val="D1D3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B40C7234-8FF1-4B2F-B232-CB3FAE2D765B}"/>
              </a:ext>
            </a:extLst>
          </p:cNvPr>
          <p:cNvGrpSpPr/>
          <p:nvPr userDrawn="1"/>
        </p:nvGrpSpPr>
        <p:grpSpPr>
          <a:xfrm>
            <a:off x="1712731" y="3435040"/>
            <a:ext cx="974260" cy="1101826"/>
            <a:chOff x="1712731" y="3435040"/>
            <a:chExt cx="974260" cy="1101826"/>
          </a:xfrm>
        </p:grpSpPr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BC2A72A5-F50D-420C-A066-ABED16FE551C}"/>
                </a:ext>
              </a:extLst>
            </p:cNvPr>
            <p:cNvSpPr/>
            <p:nvPr/>
          </p:nvSpPr>
          <p:spPr>
            <a:xfrm>
              <a:off x="1712731" y="3562606"/>
              <a:ext cx="974260" cy="97426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6" name="Freeform 14">
              <a:extLst>
                <a:ext uri="{FF2B5EF4-FFF2-40B4-BE49-F238E27FC236}">
                  <a16:creationId xmlns:a16="http://schemas.microsoft.com/office/drawing/2014/main" id="{53BF211B-F27D-4168-818F-8A741E12A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3777" y="3736087"/>
              <a:ext cx="34504" cy="548548"/>
            </a:xfrm>
            <a:custGeom>
              <a:avLst/>
              <a:gdLst>
                <a:gd name="T0" fmla="*/ 0 w 91956"/>
                <a:gd name="T1" fmla="*/ 1353963 h 1461773"/>
                <a:gd name="T2" fmla="*/ 91956 w 91956"/>
                <a:gd name="T3" fmla="*/ 1461773 h 1461773"/>
                <a:gd name="T4" fmla="*/ 85614 w 91956"/>
                <a:gd name="T5" fmla="*/ 98297 h 1461773"/>
                <a:gd name="T6" fmla="*/ 0 w 91956"/>
                <a:gd name="T7" fmla="*/ 0 h 1461773"/>
                <a:gd name="T8" fmla="*/ 0 w 91956"/>
                <a:gd name="T9" fmla="*/ 1353963 h 146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956" h="1461773">
                  <a:moveTo>
                    <a:pt x="0" y="1353963"/>
                  </a:moveTo>
                  <a:lnTo>
                    <a:pt x="91956" y="1461773"/>
                  </a:lnTo>
                  <a:lnTo>
                    <a:pt x="85614" y="98297"/>
                  </a:lnTo>
                  <a:lnTo>
                    <a:pt x="0" y="0"/>
                  </a:lnTo>
                  <a:lnTo>
                    <a:pt x="0" y="1353963"/>
                  </a:lnTo>
                  <a:close/>
                </a:path>
              </a:pathLst>
            </a:custGeom>
            <a:solidFill>
              <a:srgbClr val="3B9B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Rectangle 15">
              <a:extLst>
                <a:ext uri="{FF2B5EF4-FFF2-40B4-BE49-F238E27FC236}">
                  <a16:creationId xmlns:a16="http://schemas.microsoft.com/office/drawing/2014/main" id="{7E91BB5A-2199-4F5D-AAF0-A337E69EC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706" y="3709909"/>
              <a:ext cx="471169" cy="506901"/>
            </a:xfrm>
            <a:prstGeom prst="rect">
              <a:avLst/>
            </a:prstGeom>
            <a:solidFill>
              <a:srgbClr val="5BB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Rectangle 16">
              <a:extLst>
                <a:ext uri="{FF2B5EF4-FFF2-40B4-BE49-F238E27FC236}">
                  <a16:creationId xmlns:a16="http://schemas.microsoft.com/office/drawing/2014/main" id="{F8C58931-8F12-4DF3-B314-8B6E33558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706" y="3709909"/>
              <a:ext cx="471169" cy="506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7">
              <a:extLst>
                <a:ext uri="{FF2B5EF4-FFF2-40B4-BE49-F238E27FC236}">
                  <a16:creationId xmlns:a16="http://schemas.microsoft.com/office/drawing/2014/main" id="{31066463-FACA-4C72-950B-86E2F0F96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706" y="3709909"/>
              <a:ext cx="66630" cy="534269"/>
            </a:xfrm>
            <a:custGeom>
              <a:avLst/>
              <a:gdLst>
                <a:gd name="T0" fmla="*/ 177569 w 177569"/>
                <a:gd name="T1" fmla="*/ 69760 h 1423723"/>
                <a:gd name="T2" fmla="*/ 0 w 177569"/>
                <a:gd name="T3" fmla="*/ 0 h 1423723"/>
                <a:gd name="T4" fmla="*/ 0 w 177569"/>
                <a:gd name="T5" fmla="*/ 1350793 h 1423723"/>
                <a:gd name="T6" fmla="*/ 177569 w 177569"/>
                <a:gd name="T7" fmla="*/ 1423723 h 1423723"/>
                <a:gd name="T8" fmla="*/ 177569 w 177569"/>
                <a:gd name="T9" fmla="*/ 69760 h 1423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569" h="1423723">
                  <a:moveTo>
                    <a:pt x="177569" y="69760"/>
                  </a:moveTo>
                  <a:lnTo>
                    <a:pt x="0" y="0"/>
                  </a:lnTo>
                  <a:lnTo>
                    <a:pt x="0" y="1350793"/>
                  </a:lnTo>
                  <a:lnTo>
                    <a:pt x="177569" y="1423723"/>
                  </a:lnTo>
                  <a:lnTo>
                    <a:pt x="177569" y="69760"/>
                  </a:ln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8">
              <a:extLst>
                <a:ext uri="{FF2B5EF4-FFF2-40B4-BE49-F238E27FC236}">
                  <a16:creationId xmlns:a16="http://schemas.microsoft.com/office/drawing/2014/main" id="{92921FFD-DD5B-4F51-A249-F61630716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8303" y="3736087"/>
              <a:ext cx="113033" cy="543788"/>
            </a:xfrm>
            <a:custGeom>
              <a:avLst/>
              <a:gdLst>
                <a:gd name="T0" fmla="*/ 301233 w 301233"/>
                <a:gd name="T1" fmla="*/ 1353963 h 1449089"/>
                <a:gd name="T2" fmla="*/ 0 w 301233"/>
                <a:gd name="T3" fmla="*/ 1449089 h 1449089"/>
                <a:gd name="T4" fmla="*/ 0 w 301233"/>
                <a:gd name="T5" fmla="*/ 98297 h 1449089"/>
                <a:gd name="T6" fmla="*/ 301233 w 301233"/>
                <a:gd name="T7" fmla="*/ 0 h 1449089"/>
                <a:gd name="T8" fmla="*/ 301233 w 301233"/>
                <a:gd name="T9" fmla="*/ 1353963 h 1449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233" h="1449089">
                  <a:moveTo>
                    <a:pt x="301233" y="1353963"/>
                  </a:moveTo>
                  <a:lnTo>
                    <a:pt x="0" y="1449089"/>
                  </a:lnTo>
                  <a:lnTo>
                    <a:pt x="0" y="98297"/>
                  </a:lnTo>
                  <a:lnTo>
                    <a:pt x="301233" y="0"/>
                  </a:lnTo>
                  <a:lnTo>
                    <a:pt x="301233" y="1353963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9">
              <a:extLst>
                <a:ext uri="{FF2B5EF4-FFF2-40B4-BE49-F238E27FC236}">
                  <a16:creationId xmlns:a16="http://schemas.microsoft.com/office/drawing/2014/main" id="{BB25E07E-6465-4686-9511-93D4A9569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8303" y="3736087"/>
              <a:ext cx="113033" cy="543788"/>
            </a:xfrm>
            <a:custGeom>
              <a:avLst/>
              <a:gdLst>
                <a:gd name="T0" fmla="*/ 301233 w 301233"/>
                <a:gd name="T1" fmla="*/ 1353963 h 1449089"/>
                <a:gd name="T2" fmla="*/ 0 w 301233"/>
                <a:gd name="T3" fmla="*/ 1449089 h 1449089"/>
                <a:gd name="T4" fmla="*/ 0 w 301233"/>
                <a:gd name="T5" fmla="*/ 98297 h 1449089"/>
                <a:gd name="T6" fmla="*/ 301233 w 301233"/>
                <a:gd name="T7" fmla="*/ 0 h 1449089"/>
                <a:gd name="T8" fmla="*/ 301233 w 301233"/>
                <a:gd name="T9" fmla="*/ 1353963 h 1449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233" h="1449089">
                  <a:moveTo>
                    <a:pt x="301233" y="1353963"/>
                  </a:moveTo>
                  <a:lnTo>
                    <a:pt x="0" y="1449089"/>
                  </a:lnTo>
                  <a:lnTo>
                    <a:pt x="0" y="98297"/>
                  </a:lnTo>
                  <a:lnTo>
                    <a:pt x="301233" y="0"/>
                  </a:lnTo>
                  <a:lnTo>
                    <a:pt x="301233" y="1353963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Rectangle 20">
              <a:extLst>
                <a:ext uri="{FF2B5EF4-FFF2-40B4-BE49-F238E27FC236}">
                  <a16:creationId xmlns:a16="http://schemas.microsoft.com/office/drawing/2014/main" id="{5C0EB5E6-5BBD-4EA9-B0EB-214D9DF05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303" y="3772974"/>
              <a:ext cx="471168" cy="506901"/>
            </a:xfrm>
            <a:prstGeom prst="rect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Rectangle 21">
              <a:extLst>
                <a:ext uri="{FF2B5EF4-FFF2-40B4-BE49-F238E27FC236}">
                  <a16:creationId xmlns:a16="http://schemas.microsoft.com/office/drawing/2014/main" id="{E5F5F0D9-38DF-4940-ADD9-89D6F78AD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303" y="3772974"/>
              <a:ext cx="471168" cy="506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Oval 22">
              <a:extLst>
                <a:ext uri="{FF2B5EF4-FFF2-40B4-BE49-F238E27FC236}">
                  <a16:creationId xmlns:a16="http://schemas.microsoft.com/office/drawing/2014/main" id="{BC8B1257-B76D-4F6F-92E0-54345BEB4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006" y="3818190"/>
              <a:ext cx="35694" cy="34507"/>
            </a:xfrm>
            <a:prstGeom prst="ellipse">
              <a:avLst/>
            </a:pr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Oval 23">
              <a:extLst>
                <a:ext uri="{FF2B5EF4-FFF2-40B4-BE49-F238E27FC236}">
                  <a16:creationId xmlns:a16="http://schemas.microsoft.com/office/drawing/2014/main" id="{A5D63742-E65F-4A84-93BA-5AF20F460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161" y="3818190"/>
              <a:ext cx="35694" cy="34507"/>
            </a:xfrm>
            <a:prstGeom prst="ellipse">
              <a:avLst/>
            </a:prstGeom>
            <a:solidFill>
              <a:srgbClr val="3B9B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24">
              <a:extLst>
                <a:ext uri="{FF2B5EF4-FFF2-40B4-BE49-F238E27FC236}">
                  <a16:creationId xmlns:a16="http://schemas.microsoft.com/office/drawing/2014/main" id="{00264BAB-EE6E-4B8F-8B46-B31A5D9F3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146" y="3825330"/>
              <a:ext cx="259381" cy="192765"/>
            </a:xfrm>
            <a:custGeom>
              <a:avLst/>
              <a:gdLst>
                <a:gd name="T0" fmla="*/ 127 w 218"/>
                <a:gd name="T1" fmla="*/ 162 h 162"/>
                <a:gd name="T2" fmla="*/ 91 w 218"/>
                <a:gd name="T3" fmla="*/ 162 h 162"/>
                <a:gd name="T4" fmla="*/ 0 w 218"/>
                <a:gd name="T5" fmla="*/ 62 h 162"/>
                <a:gd name="T6" fmla="*/ 0 w 218"/>
                <a:gd name="T7" fmla="*/ 8 h 162"/>
                <a:gd name="T8" fmla="*/ 8 w 218"/>
                <a:gd name="T9" fmla="*/ 0 h 162"/>
                <a:gd name="T10" fmla="*/ 16 w 218"/>
                <a:gd name="T11" fmla="*/ 8 h 162"/>
                <a:gd name="T12" fmla="*/ 16 w 218"/>
                <a:gd name="T13" fmla="*/ 62 h 162"/>
                <a:gd name="T14" fmla="*/ 91 w 218"/>
                <a:gd name="T15" fmla="*/ 146 h 162"/>
                <a:gd name="T16" fmla="*/ 127 w 218"/>
                <a:gd name="T17" fmla="*/ 146 h 162"/>
                <a:gd name="T18" fmla="*/ 202 w 218"/>
                <a:gd name="T19" fmla="*/ 62 h 162"/>
                <a:gd name="T20" fmla="*/ 202 w 218"/>
                <a:gd name="T21" fmla="*/ 8 h 162"/>
                <a:gd name="T22" fmla="*/ 210 w 218"/>
                <a:gd name="T23" fmla="*/ 0 h 162"/>
                <a:gd name="T24" fmla="*/ 218 w 218"/>
                <a:gd name="T25" fmla="*/ 8 h 162"/>
                <a:gd name="T26" fmla="*/ 218 w 218"/>
                <a:gd name="T27" fmla="*/ 62 h 162"/>
                <a:gd name="T28" fmla="*/ 127 w 218"/>
                <a:gd name="T2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8" h="162">
                  <a:moveTo>
                    <a:pt x="127" y="162"/>
                  </a:moveTo>
                  <a:cubicBezTo>
                    <a:pt x="91" y="162"/>
                    <a:pt x="91" y="162"/>
                    <a:pt x="91" y="162"/>
                  </a:cubicBezTo>
                  <a:cubicBezTo>
                    <a:pt x="41" y="162"/>
                    <a:pt x="0" y="117"/>
                    <a:pt x="0" y="6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6" y="108"/>
                    <a:pt x="50" y="146"/>
                    <a:pt x="91" y="146"/>
                  </a:cubicBezTo>
                  <a:cubicBezTo>
                    <a:pt x="127" y="146"/>
                    <a:pt x="127" y="146"/>
                    <a:pt x="127" y="146"/>
                  </a:cubicBezTo>
                  <a:cubicBezTo>
                    <a:pt x="168" y="146"/>
                    <a:pt x="202" y="108"/>
                    <a:pt x="202" y="62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4"/>
                    <a:pt x="205" y="0"/>
                    <a:pt x="210" y="0"/>
                  </a:cubicBezTo>
                  <a:cubicBezTo>
                    <a:pt x="214" y="0"/>
                    <a:pt x="218" y="4"/>
                    <a:pt x="218" y="8"/>
                  </a:cubicBezTo>
                  <a:cubicBezTo>
                    <a:pt x="218" y="62"/>
                    <a:pt x="218" y="62"/>
                    <a:pt x="218" y="62"/>
                  </a:cubicBezTo>
                  <a:cubicBezTo>
                    <a:pt x="218" y="117"/>
                    <a:pt x="177" y="162"/>
                    <a:pt x="127" y="162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25">
              <a:extLst>
                <a:ext uri="{FF2B5EF4-FFF2-40B4-BE49-F238E27FC236}">
                  <a16:creationId xmlns:a16="http://schemas.microsoft.com/office/drawing/2014/main" id="{82D6242F-8EC9-4DB3-AD0A-F85FCCF18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9409" y="3871736"/>
              <a:ext cx="174904" cy="320085"/>
            </a:xfrm>
            <a:custGeom>
              <a:avLst/>
              <a:gdLst>
                <a:gd name="T0" fmla="*/ 56 w 147"/>
                <a:gd name="T1" fmla="*/ 269 h 269"/>
                <a:gd name="T2" fmla="*/ 56 w 147"/>
                <a:gd name="T3" fmla="*/ 237 h 269"/>
                <a:gd name="T4" fmla="*/ 0 w 147"/>
                <a:gd name="T5" fmla="*/ 223 h 269"/>
                <a:gd name="T6" fmla="*/ 10 w 147"/>
                <a:gd name="T7" fmla="*/ 185 h 269"/>
                <a:gd name="T8" fmla="*/ 64 w 147"/>
                <a:gd name="T9" fmla="*/ 199 h 269"/>
                <a:gd name="T10" fmla="*/ 96 w 147"/>
                <a:gd name="T11" fmla="*/ 179 h 269"/>
                <a:gd name="T12" fmla="*/ 61 w 147"/>
                <a:gd name="T13" fmla="*/ 150 h 269"/>
                <a:gd name="T14" fmla="*/ 2 w 147"/>
                <a:gd name="T15" fmla="*/ 90 h 269"/>
                <a:gd name="T16" fmla="*/ 57 w 147"/>
                <a:gd name="T17" fmla="*/ 32 h 269"/>
                <a:gd name="T18" fmla="*/ 57 w 147"/>
                <a:gd name="T19" fmla="*/ 0 h 269"/>
                <a:gd name="T20" fmla="*/ 90 w 147"/>
                <a:gd name="T21" fmla="*/ 0 h 269"/>
                <a:gd name="T22" fmla="*/ 90 w 147"/>
                <a:gd name="T23" fmla="*/ 29 h 269"/>
                <a:gd name="T24" fmla="*/ 138 w 147"/>
                <a:gd name="T25" fmla="*/ 40 h 269"/>
                <a:gd name="T26" fmla="*/ 128 w 147"/>
                <a:gd name="T27" fmla="*/ 77 h 269"/>
                <a:gd name="T28" fmla="*/ 80 w 147"/>
                <a:gd name="T29" fmla="*/ 66 h 269"/>
                <a:gd name="T30" fmla="*/ 52 w 147"/>
                <a:gd name="T31" fmla="*/ 84 h 269"/>
                <a:gd name="T32" fmla="*/ 92 w 147"/>
                <a:gd name="T33" fmla="*/ 112 h 269"/>
                <a:gd name="T34" fmla="*/ 147 w 147"/>
                <a:gd name="T35" fmla="*/ 174 h 269"/>
                <a:gd name="T36" fmla="*/ 88 w 147"/>
                <a:gd name="T37" fmla="*/ 235 h 269"/>
                <a:gd name="T38" fmla="*/ 88 w 147"/>
                <a:gd name="T39" fmla="*/ 269 h 269"/>
                <a:gd name="T40" fmla="*/ 56 w 147"/>
                <a:gd name="T41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7" h="269">
                  <a:moveTo>
                    <a:pt x="56" y="269"/>
                  </a:moveTo>
                  <a:cubicBezTo>
                    <a:pt x="56" y="237"/>
                    <a:pt x="56" y="237"/>
                    <a:pt x="56" y="237"/>
                  </a:cubicBezTo>
                  <a:cubicBezTo>
                    <a:pt x="34" y="236"/>
                    <a:pt x="12" y="230"/>
                    <a:pt x="0" y="223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24" y="192"/>
                    <a:pt x="43" y="199"/>
                    <a:pt x="64" y="199"/>
                  </a:cubicBezTo>
                  <a:cubicBezTo>
                    <a:pt x="83" y="199"/>
                    <a:pt x="96" y="192"/>
                    <a:pt x="96" y="179"/>
                  </a:cubicBezTo>
                  <a:cubicBezTo>
                    <a:pt x="96" y="166"/>
                    <a:pt x="86" y="158"/>
                    <a:pt x="61" y="150"/>
                  </a:cubicBezTo>
                  <a:cubicBezTo>
                    <a:pt x="26" y="138"/>
                    <a:pt x="2" y="122"/>
                    <a:pt x="2" y="90"/>
                  </a:cubicBezTo>
                  <a:cubicBezTo>
                    <a:pt x="2" y="61"/>
                    <a:pt x="22" y="38"/>
                    <a:pt x="57" y="32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111" y="30"/>
                    <a:pt x="126" y="35"/>
                    <a:pt x="138" y="40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0" y="73"/>
                    <a:pt x="104" y="66"/>
                    <a:pt x="80" y="66"/>
                  </a:cubicBezTo>
                  <a:cubicBezTo>
                    <a:pt x="59" y="66"/>
                    <a:pt x="52" y="75"/>
                    <a:pt x="52" y="84"/>
                  </a:cubicBezTo>
                  <a:cubicBezTo>
                    <a:pt x="52" y="95"/>
                    <a:pt x="64" y="102"/>
                    <a:pt x="92" y="112"/>
                  </a:cubicBezTo>
                  <a:cubicBezTo>
                    <a:pt x="131" y="126"/>
                    <a:pt x="147" y="144"/>
                    <a:pt x="147" y="174"/>
                  </a:cubicBezTo>
                  <a:cubicBezTo>
                    <a:pt x="147" y="203"/>
                    <a:pt x="126" y="228"/>
                    <a:pt x="88" y="235"/>
                  </a:cubicBezTo>
                  <a:cubicBezTo>
                    <a:pt x="88" y="269"/>
                    <a:pt x="88" y="269"/>
                    <a:pt x="88" y="269"/>
                  </a:cubicBezTo>
                  <a:lnTo>
                    <a:pt x="56" y="269"/>
                  </a:ln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28">
              <a:extLst>
                <a:ext uri="{FF2B5EF4-FFF2-40B4-BE49-F238E27FC236}">
                  <a16:creationId xmlns:a16="http://schemas.microsoft.com/office/drawing/2014/main" id="{97F9CE87-B193-42B7-A6A2-944CD8F6A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336" y="3826520"/>
              <a:ext cx="257001" cy="173727"/>
            </a:xfrm>
            <a:custGeom>
              <a:avLst/>
              <a:gdLst>
                <a:gd name="T0" fmla="*/ 126 w 216"/>
                <a:gd name="T1" fmla="*/ 146 h 146"/>
                <a:gd name="T2" fmla="*/ 90 w 216"/>
                <a:gd name="T3" fmla="*/ 146 h 146"/>
                <a:gd name="T4" fmla="*/ 0 w 216"/>
                <a:gd name="T5" fmla="*/ 55 h 146"/>
                <a:gd name="T6" fmla="*/ 0 w 216"/>
                <a:gd name="T7" fmla="*/ 7 h 146"/>
                <a:gd name="T8" fmla="*/ 7 w 216"/>
                <a:gd name="T9" fmla="*/ 0 h 146"/>
                <a:gd name="T10" fmla="*/ 15 w 216"/>
                <a:gd name="T11" fmla="*/ 7 h 146"/>
                <a:gd name="T12" fmla="*/ 15 w 216"/>
                <a:gd name="T13" fmla="*/ 55 h 146"/>
                <a:gd name="T14" fmla="*/ 90 w 216"/>
                <a:gd name="T15" fmla="*/ 131 h 146"/>
                <a:gd name="T16" fmla="*/ 126 w 216"/>
                <a:gd name="T17" fmla="*/ 131 h 146"/>
                <a:gd name="T18" fmla="*/ 201 w 216"/>
                <a:gd name="T19" fmla="*/ 55 h 146"/>
                <a:gd name="T20" fmla="*/ 201 w 216"/>
                <a:gd name="T21" fmla="*/ 7 h 146"/>
                <a:gd name="T22" fmla="*/ 209 w 216"/>
                <a:gd name="T23" fmla="*/ 0 h 146"/>
                <a:gd name="T24" fmla="*/ 216 w 216"/>
                <a:gd name="T25" fmla="*/ 7 h 146"/>
                <a:gd name="T26" fmla="*/ 216 w 216"/>
                <a:gd name="T27" fmla="*/ 55 h 146"/>
                <a:gd name="T28" fmla="*/ 126 w 216"/>
                <a:gd name="T2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6" h="146">
                  <a:moveTo>
                    <a:pt x="126" y="146"/>
                  </a:moveTo>
                  <a:cubicBezTo>
                    <a:pt x="90" y="146"/>
                    <a:pt x="90" y="146"/>
                    <a:pt x="90" y="146"/>
                  </a:cubicBezTo>
                  <a:cubicBezTo>
                    <a:pt x="40" y="146"/>
                    <a:pt x="0" y="105"/>
                    <a:pt x="0" y="5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5" y="97"/>
                    <a:pt x="49" y="131"/>
                    <a:pt x="90" y="131"/>
                  </a:cubicBezTo>
                  <a:cubicBezTo>
                    <a:pt x="126" y="131"/>
                    <a:pt x="126" y="131"/>
                    <a:pt x="126" y="131"/>
                  </a:cubicBezTo>
                  <a:cubicBezTo>
                    <a:pt x="167" y="131"/>
                    <a:pt x="201" y="97"/>
                    <a:pt x="201" y="55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3"/>
                    <a:pt x="204" y="0"/>
                    <a:pt x="209" y="0"/>
                  </a:cubicBezTo>
                  <a:cubicBezTo>
                    <a:pt x="213" y="0"/>
                    <a:pt x="216" y="3"/>
                    <a:pt x="216" y="7"/>
                  </a:cubicBezTo>
                  <a:cubicBezTo>
                    <a:pt x="216" y="55"/>
                    <a:pt x="216" y="55"/>
                    <a:pt x="216" y="55"/>
                  </a:cubicBezTo>
                  <a:cubicBezTo>
                    <a:pt x="216" y="105"/>
                    <a:pt x="175" y="146"/>
                    <a:pt x="126" y="1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46">
              <a:extLst>
                <a:ext uri="{FF2B5EF4-FFF2-40B4-BE49-F238E27FC236}">
                  <a16:creationId xmlns:a16="http://schemas.microsoft.com/office/drawing/2014/main" id="{97144A00-C81C-4B3E-9FCF-5A1A0834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876" y="4242988"/>
              <a:ext cx="197510" cy="90433"/>
            </a:xfrm>
            <a:custGeom>
              <a:avLst/>
              <a:gdLst>
                <a:gd name="T0" fmla="*/ 76 w 166"/>
                <a:gd name="T1" fmla="*/ 0 h 76"/>
                <a:gd name="T2" fmla="*/ 67 w 166"/>
                <a:gd name="T3" fmla="*/ 1 h 76"/>
                <a:gd name="T4" fmla="*/ 69 w 166"/>
                <a:gd name="T5" fmla="*/ 8 h 76"/>
                <a:gd name="T6" fmla="*/ 69 w 166"/>
                <a:gd name="T7" fmla="*/ 8 h 76"/>
                <a:gd name="T8" fmla="*/ 69 w 166"/>
                <a:gd name="T9" fmla="*/ 27 h 76"/>
                <a:gd name="T10" fmla="*/ 69 w 166"/>
                <a:gd name="T11" fmla="*/ 27 h 76"/>
                <a:gd name="T12" fmla="*/ 0 w 166"/>
                <a:gd name="T13" fmla="*/ 60 h 76"/>
                <a:gd name="T14" fmla="*/ 5 w 166"/>
                <a:gd name="T15" fmla="*/ 63 h 76"/>
                <a:gd name="T16" fmla="*/ 63 w 166"/>
                <a:gd name="T17" fmla="*/ 76 h 76"/>
                <a:gd name="T18" fmla="*/ 126 w 166"/>
                <a:gd name="T19" fmla="*/ 65 h 76"/>
                <a:gd name="T20" fmla="*/ 166 w 166"/>
                <a:gd name="T21" fmla="*/ 31 h 76"/>
                <a:gd name="T22" fmla="*/ 76 w 166"/>
                <a:gd name="T23" fmla="*/ 31 h 76"/>
                <a:gd name="T24" fmla="*/ 76 w 166"/>
                <a:gd name="T2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76">
                  <a:moveTo>
                    <a:pt x="76" y="0"/>
                  </a:moveTo>
                  <a:cubicBezTo>
                    <a:pt x="73" y="0"/>
                    <a:pt x="70" y="0"/>
                    <a:pt x="67" y="1"/>
                  </a:cubicBezTo>
                  <a:cubicBezTo>
                    <a:pt x="68" y="3"/>
                    <a:pt x="69" y="5"/>
                    <a:pt x="6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8" y="44"/>
                    <a:pt x="39" y="57"/>
                    <a:pt x="0" y="60"/>
                  </a:cubicBezTo>
                  <a:cubicBezTo>
                    <a:pt x="2" y="61"/>
                    <a:pt x="3" y="62"/>
                    <a:pt x="5" y="63"/>
                  </a:cubicBezTo>
                  <a:cubicBezTo>
                    <a:pt x="19" y="71"/>
                    <a:pt x="40" y="76"/>
                    <a:pt x="63" y="76"/>
                  </a:cubicBezTo>
                  <a:cubicBezTo>
                    <a:pt x="84" y="76"/>
                    <a:pt x="106" y="72"/>
                    <a:pt x="126" y="65"/>
                  </a:cubicBezTo>
                  <a:cubicBezTo>
                    <a:pt x="151" y="56"/>
                    <a:pt x="166" y="43"/>
                    <a:pt x="166" y="31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0"/>
                    <a:pt x="76" y="0"/>
                    <a:pt x="76" y="0"/>
                  </a:cubicBezTo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47">
              <a:extLst>
                <a:ext uri="{FF2B5EF4-FFF2-40B4-BE49-F238E27FC236}">
                  <a16:creationId xmlns:a16="http://schemas.microsoft.com/office/drawing/2014/main" id="{8067B03D-6F33-41F3-85B5-FB4AE8DEF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8303" y="4241798"/>
              <a:ext cx="108273" cy="38078"/>
            </a:xfrm>
            <a:custGeom>
              <a:avLst/>
              <a:gdLst>
                <a:gd name="T0" fmla="*/ 19 w 91"/>
                <a:gd name="T1" fmla="*/ 0 h 32"/>
                <a:gd name="T2" fmla="*/ 0 w 91"/>
                <a:gd name="T3" fmla="*/ 1 h 32"/>
                <a:gd name="T4" fmla="*/ 0 w 91"/>
                <a:gd name="T5" fmla="*/ 32 h 32"/>
                <a:gd name="T6" fmla="*/ 90 w 91"/>
                <a:gd name="T7" fmla="*/ 32 h 32"/>
                <a:gd name="T8" fmla="*/ 77 w 91"/>
                <a:gd name="T9" fmla="*/ 12 h 32"/>
                <a:gd name="T10" fmla="*/ 19 w 91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32">
                  <a:moveTo>
                    <a:pt x="19" y="0"/>
                  </a:moveTo>
                  <a:cubicBezTo>
                    <a:pt x="13" y="0"/>
                    <a:pt x="6" y="0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1" y="25"/>
                    <a:pt x="87" y="18"/>
                    <a:pt x="77" y="12"/>
                  </a:cubicBezTo>
                  <a:cubicBezTo>
                    <a:pt x="63" y="4"/>
                    <a:pt x="42" y="0"/>
                    <a:pt x="19" y="0"/>
                  </a:cubicBezTo>
                </a:path>
              </a:pathLst>
            </a:custGeom>
            <a:solidFill>
              <a:srgbClr val="E96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Rectangle 48">
              <a:extLst>
                <a:ext uri="{FF2B5EF4-FFF2-40B4-BE49-F238E27FC236}">
                  <a16:creationId xmlns:a16="http://schemas.microsoft.com/office/drawing/2014/main" id="{7D6419FF-FC22-4A21-A777-DB2750AE9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3654" y="4252507"/>
              <a:ext cx="14278" cy="22608"/>
            </a:xfrm>
            <a:prstGeom prst="rect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Rectangle 49">
              <a:extLst>
                <a:ext uri="{FF2B5EF4-FFF2-40B4-BE49-F238E27FC236}">
                  <a16:creationId xmlns:a16="http://schemas.microsoft.com/office/drawing/2014/main" id="{30C747A9-D3CD-4929-84BF-0C64373D9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5696" y="4252507"/>
              <a:ext cx="14278" cy="22608"/>
            </a:xfrm>
            <a:prstGeom prst="rect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Rectangle 50">
              <a:extLst>
                <a:ext uri="{FF2B5EF4-FFF2-40B4-BE49-F238E27FC236}">
                  <a16:creationId xmlns:a16="http://schemas.microsoft.com/office/drawing/2014/main" id="{017662B6-9C90-48EC-AD39-70C5A3D15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5696" y="4252507"/>
              <a:ext cx="14278" cy="22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Oval 51">
              <a:extLst>
                <a:ext uri="{FF2B5EF4-FFF2-40B4-BE49-F238E27FC236}">
                  <a16:creationId xmlns:a16="http://schemas.microsoft.com/office/drawing/2014/main" id="{8C97B406-1DDC-4495-AE37-3E5D0DFF3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3654" y="4234659"/>
              <a:ext cx="196321" cy="79724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Oval 52">
              <a:extLst>
                <a:ext uri="{FF2B5EF4-FFF2-40B4-BE49-F238E27FC236}">
                  <a16:creationId xmlns:a16="http://schemas.microsoft.com/office/drawing/2014/main" id="{9DF6D269-17F0-49F9-9474-8E0EEAB84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3654" y="4213240"/>
              <a:ext cx="196321" cy="79724"/>
            </a:xfrm>
            <a:prstGeom prst="ellipse">
              <a:avLst/>
            </a:pr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Oval 53">
              <a:extLst>
                <a:ext uri="{FF2B5EF4-FFF2-40B4-BE49-F238E27FC236}">
                  <a16:creationId xmlns:a16="http://schemas.microsoft.com/office/drawing/2014/main" id="{6F28AC38-C12D-4D92-97FA-436FFC26E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3881" y="4221569"/>
              <a:ext cx="155866" cy="51166"/>
            </a:xfrm>
            <a:prstGeom prst="ellipse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Rectangle 54">
              <a:extLst>
                <a:ext uri="{FF2B5EF4-FFF2-40B4-BE49-F238E27FC236}">
                  <a16:creationId xmlns:a16="http://schemas.microsoft.com/office/drawing/2014/main" id="{D54A21EE-C577-4025-A6E3-EA83F1AF0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2945" y="4214430"/>
              <a:ext cx="14278" cy="23798"/>
            </a:xfrm>
            <a:prstGeom prst="rect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Rectangle 55">
              <a:extLst>
                <a:ext uri="{FF2B5EF4-FFF2-40B4-BE49-F238E27FC236}">
                  <a16:creationId xmlns:a16="http://schemas.microsoft.com/office/drawing/2014/main" id="{99B3BF19-C661-4781-8158-AB39581A1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987" y="4214430"/>
              <a:ext cx="14278" cy="23798"/>
            </a:xfrm>
            <a:prstGeom prst="rect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Rectangle 56">
              <a:extLst>
                <a:ext uri="{FF2B5EF4-FFF2-40B4-BE49-F238E27FC236}">
                  <a16:creationId xmlns:a16="http://schemas.microsoft.com/office/drawing/2014/main" id="{24B4DD95-DADF-471F-BC96-0DC0B6987B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987" y="4214430"/>
              <a:ext cx="14278" cy="23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Oval 57">
              <a:extLst>
                <a:ext uri="{FF2B5EF4-FFF2-40B4-BE49-F238E27FC236}">
                  <a16:creationId xmlns:a16="http://schemas.microsoft.com/office/drawing/2014/main" id="{8CA6E55A-CD60-4D17-94E3-57341DFD9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2945" y="4197771"/>
              <a:ext cx="196321" cy="79724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Oval 58">
              <a:extLst>
                <a:ext uri="{FF2B5EF4-FFF2-40B4-BE49-F238E27FC236}">
                  <a16:creationId xmlns:a16="http://schemas.microsoft.com/office/drawing/2014/main" id="{C056008B-1FB5-4917-A13F-97D3D7679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2945" y="4175163"/>
              <a:ext cx="196321" cy="80914"/>
            </a:xfrm>
            <a:prstGeom prst="ellipse">
              <a:avLst/>
            </a:pr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Oval 59">
              <a:extLst>
                <a:ext uri="{FF2B5EF4-FFF2-40B4-BE49-F238E27FC236}">
                  <a16:creationId xmlns:a16="http://schemas.microsoft.com/office/drawing/2014/main" id="{C2311776-56E0-489F-947B-6486DB20C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172" y="4183492"/>
              <a:ext cx="154677" cy="52356"/>
            </a:xfrm>
            <a:prstGeom prst="ellipse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Rectangle 60">
              <a:extLst>
                <a:ext uri="{FF2B5EF4-FFF2-40B4-BE49-F238E27FC236}">
                  <a16:creationId xmlns:a16="http://schemas.microsoft.com/office/drawing/2014/main" id="{C37B520D-3785-422B-AE58-4467F07D2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033" y="4179923"/>
              <a:ext cx="15467" cy="22608"/>
            </a:xfrm>
            <a:prstGeom prst="rect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Rectangle 61">
              <a:extLst>
                <a:ext uri="{FF2B5EF4-FFF2-40B4-BE49-F238E27FC236}">
                  <a16:creationId xmlns:a16="http://schemas.microsoft.com/office/drawing/2014/main" id="{C7C20892-421F-419E-96A0-C5E615834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8075" y="4179923"/>
              <a:ext cx="15467" cy="22608"/>
            </a:xfrm>
            <a:prstGeom prst="rect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Rectangle 62">
              <a:extLst>
                <a:ext uri="{FF2B5EF4-FFF2-40B4-BE49-F238E27FC236}">
                  <a16:creationId xmlns:a16="http://schemas.microsoft.com/office/drawing/2014/main" id="{3EF71A68-D276-45F3-9FD3-CEFE9DB16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8075" y="4179923"/>
              <a:ext cx="15467" cy="22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Oval 63">
              <a:extLst>
                <a:ext uri="{FF2B5EF4-FFF2-40B4-BE49-F238E27FC236}">
                  <a16:creationId xmlns:a16="http://schemas.microsoft.com/office/drawing/2014/main" id="{9A7E034D-13EE-405F-A555-143DEA4E3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033" y="4162074"/>
              <a:ext cx="197510" cy="79724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Oval 64">
              <a:extLst>
                <a:ext uri="{FF2B5EF4-FFF2-40B4-BE49-F238E27FC236}">
                  <a16:creationId xmlns:a16="http://schemas.microsoft.com/office/drawing/2014/main" id="{0F2D7B64-2249-4A86-BAE3-DB4F00FDD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033" y="4139466"/>
              <a:ext cx="197510" cy="80914"/>
            </a:xfrm>
            <a:prstGeom prst="ellipse">
              <a:avLst/>
            </a:pr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Oval 65">
              <a:extLst>
                <a:ext uri="{FF2B5EF4-FFF2-40B4-BE49-F238E27FC236}">
                  <a16:creationId xmlns:a16="http://schemas.microsoft.com/office/drawing/2014/main" id="{099648E9-F22D-421D-AB02-7BD6442AB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449" y="4148984"/>
              <a:ext cx="154676" cy="51166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66">
              <a:extLst>
                <a:ext uri="{FF2B5EF4-FFF2-40B4-BE49-F238E27FC236}">
                  <a16:creationId xmlns:a16="http://schemas.microsoft.com/office/drawing/2014/main" id="{855117D1-3771-4A79-8F14-05FBDDE20B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404" y="4252507"/>
              <a:ext cx="3570" cy="22608"/>
            </a:xfrm>
            <a:custGeom>
              <a:avLst/>
              <a:gdLst>
                <a:gd name="T0" fmla="*/ 3 w 3"/>
                <a:gd name="T1" fmla="*/ 18 h 19"/>
                <a:gd name="T2" fmla="*/ 3 w 3"/>
                <a:gd name="T3" fmla="*/ 19 h 19"/>
                <a:gd name="T4" fmla="*/ 3 w 3"/>
                <a:gd name="T5" fmla="*/ 19 h 19"/>
                <a:gd name="T6" fmla="*/ 3 w 3"/>
                <a:gd name="T7" fmla="*/ 18 h 19"/>
                <a:gd name="T8" fmla="*/ 3 w 3"/>
                <a:gd name="T9" fmla="*/ 0 h 19"/>
                <a:gd name="T10" fmla="*/ 0 w 3"/>
                <a:gd name="T11" fmla="*/ 9 h 19"/>
                <a:gd name="T12" fmla="*/ 3 w 3"/>
                <a:gd name="T13" fmla="*/ 18 h 19"/>
                <a:gd name="T14" fmla="*/ 3 w 3"/>
                <a:gd name="T15" fmla="*/ 0 h 19"/>
                <a:gd name="T16" fmla="*/ 3 w 3"/>
                <a:gd name="T17" fmla="*/ 0 h 19"/>
                <a:gd name="T18" fmla="*/ 3 w 3"/>
                <a:gd name="T19" fmla="*/ 0 h 19"/>
                <a:gd name="T20" fmla="*/ 3 w 3"/>
                <a:gd name="T21" fmla="*/ 0 h 19"/>
                <a:gd name="T22" fmla="*/ 3 w 3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9">
                  <a:moveTo>
                    <a:pt x="3" y="18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moveTo>
                    <a:pt x="3" y="0"/>
                  </a:moveTo>
                  <a:cubicBezTo>
                    <a:pt x="3" y="3"/>
                    <a:pt x="2" y="6"/>
                    <a:pt x="0" y="9"/>
                  </a:cubicBezTo>
                  <a:cubicBezTo>
                    <a:pt x="2" y="12"/>
                    <a:pt x="3" y="15"/>
                    <a:pt x="3" y="18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EA74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67">
              <a:extLst>
                <a:ext uri="{FF2B5EF4-FFF2-40B4-BE49-F238E27FC236}">
                  <a16:creationId xmlns:a16="http://schemas.microsoft.com/office/drawing/2014/main" id="{8F3F162B-F0BD-47D8-8145-6BB0A6029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358" y="4263216"/>
              <a:ext cx="91616" cy="49976"/>
            </a:xfrm>
            <a:custGeom>
              <a:avLst/>
              <a:gdLst>
                <a:gd name="T0" fmla="*/ 74 w 77"/>
                <a:gd name="T1" fmla="*/ 0 h 42"/>
                <a:gd name="T2" fmla="*/ 0 w 77"/>
                <a:gd name="T3" fmla="*/ 25 h 42"/>
                <a:gd name="T4" fmla="*/ 14 w 77"/>
                <a:gd name="T5" fmla="*/ 42 h 42"/>
                <a:gd name="T6" fmla="*/ 77 w 77"/>
                <a:gd name="T7" fmla="*/ 10 h 42"/>
                <a:gd name="T8" fmla="*/ 77 w 77"/>
                <a:gd name="T9" fmla="*/ 10 h 42"/>
                <a:gd name="T10" fmla="*/ 77 w 77"/>
                <a:gd name="T11" fmla="*/ 9 h 42"/>
                <a:gd name="T12" fmla="*/ 77 w 77"/>
                <a:gd name="T13" fmla="*/ 9 h 42"/>
                <a:gd name="T14" fmla="*/ 77 w 77"/>
                <a:gd name="T15" fmla="*/ 9 h 42"/>
                <a:gd name="T16" fmla="*/ 74 w 77"/>
                <a:gd name="T1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42">
                  <a:moveTo>
                    <a:pt x="74" y="0"/>
                  </a:moveTo>
                  <a:cubicBezTo>
                    <a:pt x="65" y="14"/>
                    <a:pt x="36" y="24"/>
                    <a:pt x="0" y="25"/>
                  </a:cubicBezTo>
                  <a:cubicBezTo>
                    <a:pt x="4" y="31"/>
                    <a:pt x="8" y="37"/>
                    <a:pt x="14" y="42"/>
                  </a:cubicBezTo>
                  <a:cubicBezTo>
                    <a:pt x="50" y="39"/>
                    <a:pt x="76" y="26"/>
                    <a:pt x="77" y="1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10"/>
                    <a:pt x="77" y="10"/>
                    <a:pt x="77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7" y="6"/>
                    <a:pt x="76" y="3"/>
                    <a:pt x="74" y="0"/>
                  </a:cubicBezTo>
                </a:path>
              </a:pathLst>
            </a:custGeom>
            <a:solidFill>
              <a:srgbClr val="EA70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68">
              <a:extLst>
                <a:ext uri="{FF2B5EF4-FFF2-40B4-BE49-F238E27FC236}">
                  <a16:creationId xmlns:a16="http://schemas.microsoft.com/office/drawing/2014/main" id="{8BD15DF2-F068-4319-81A6-B106AC5F3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1219" y="4234659"/>
              <a:ext cx="98755" cy="58305"/>
            </a:xfrm>
            <a:custGeom>
              <a:avLst/>
              <a:gdLst>
                <a:gd name="T0" fmla="*/ 74 w 83"/>
                <a:gd name="T1" fmla="*/ 0 h 49"/>
                <a:gd name="T2" fmla="*/ 74 w 83"/>
                <a:gd name="T3" fmla="*/ 2 h 49"/>
                <a:gd name="T4" fmla="*/ 74 w 83"/>
                <a:gd name="T5" fmla="*/ 2 h 49"/>
                <a:gd name="T6" fmla="*/ 74 w 83"/>
                <a:gd name="T7" fmla="*/ 2 h 49"/>
                <a:gd name="T8" fmla="*/ 74 w 83"/>
                <a:gd name="T9" fmla="*/ 3 h 49"/>
                <a:gd name="T10" fmla="*/ 74 w 83"/>
                <a:gd name="T11" fmla="*/ 3 h 49"/>
                <a:gd name="T12" fmla="*/ 0 w 83"/>
                <a:gd name="T13" fmla="*/ 36 h 49"/>
                <a:gd name="T14" fmla="*/ 6 w 83"/>
                <a:gd name="T15" fmla="*/ 49 h 49"/>
                <a:gd name="T16" fmla="*/ 80 w 83"/>
                <a:gd name="T17" fmla="*/ 24 h 49"/>
                <a:gd name="T18" fmla="*/ 83 w 83"/>
                <a:gd name="T19" fmla="*/ 15 h 49"/>
                <a:gd name="T20" fmla="*/ 83 w 83"/>
                <a:gd name="T21" fmla="*/ 15 h 49"/>
                <a:gd name="T22" fmla="*/ 83 w 83"/>
                <a:gd name="T23" fmla="*/ 15 h 49"/>
                <a:gd name="T24" fmla="*/ 83 w 83"/>
                <a:gd name="T25" fmla="*/ 15 h 49"/>
                <a:gd name="T26" fmla="*/ 83 w 83"/>
                <a:gd name="T27" fmla="*/ 15 h 49"/>
                <a:gd name="T28" fmla="*/ 83 w 83"/>
                <a:gd name="T29" fmla="*/ 15 h 49"/>
                <a:gd name="T30" fmla="*/ 74 w 83"/>
                <a:gd name="T31" fmla="*/ 0 h 49"/>
                <a:gd name="T32" fmla="*/ 74 w 83"/>
                <a:gd name="T33" fmla="*/ 0 h 49"/>
                <a:gd name="T34" fmla="*/ 74 w 83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3" h="49">
                  <a:moveTo>
                    <a:pt x="74" y="0"/>
                  </a:moveTo>
                  <a:cubicBezTo>
                    <a:pt x="74" y="2"/>
                    <a:pt x="74" y="2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3" y="20"/>
                    <a:pt x="41" y="34"/>
                    <a:pt x="0" y="36"/>
                  </a:cubicBezTo>
                  <a:cubicBezTo>
                    <a:pt x="2" y="40"/>
                    <a:pt x="4" y="45"/>
                    <a:pt x="6" y="49"/>
                  </a:cubicBezTo>
                  <a:cubicBezTo>
                    <a:pt x="42" y="48"/>
                    <a:pt x="71" y="38"/>
                    <a:pt x="80" y="24"/>
                  </a:cubicBezTo>
                  <a:cubicBezTo>
                    <a:pt x="82" y="21"/>
                    <a:pt x="83" y="18"/>
                    <a:pt x="83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9"/>
                    <a:pt x="80" y="4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</a:path>
              </a:pathLst>
            </a:custGeom>
            <a:solidFill>
              <a:srgbClr val="E54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69">
              <a:extLst>
                <a:ext uri="{FF2B5EF4-FFF2-40B4-BE49-F238E27FC236}">
                  <a16:creationId xmlns:a16="http://schemas.microsoft.com/office/drawing/2014/main" id="{EA345C04-6EB1-4322-96E2-C9691C0330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5696" y="4222759"/>
              <a:ext cx="3570" cy="15468"/>
            </a:xfrm>
            <a:custGeom>
              <a:avLst/>
              <a:gdLst>
                <a:gd name="T0" fmla="*/ 3 w 3"/>
                <a:gd name="T1" fmla="*/ 12 h 13"/>
                <a:gd name="T2" fmla="*/ 3 w 3"/>
                <a:gd name="T3" fmla="*/ 13 h 13"/>
                <a:gd name="T4" fmla="*/ 3 w 3"/>
                <a:gd name="T5" fmla="*/ 13 h 13"/>
                <a:gd name="T6" fmla="*/ 3 w 3"/>
                <a:gd name="T7" fmla="*/ 12 h 13"/>
                <a:gd name="T8" fmla="*/ 3 w 3"/>
                <a:gd name="T9" fmla="*/ 0 h 13"/>
                <a:gd name="T10" fmla="*/ 1 w 3"/>
                <a:gd name="T11" fmla="*/ 1 h 13"/>
                <a:gd name="T12" fmla="*/ 0 w 3"/>
                <a:gd name="T13" fmla="*/ 3 h 13"/>
                <a:gd name="T14" fmla="*/ 3 w 3"/>
                <a:gd name="T15" fmla="*/ 12 h 13"/>
                <a:gd name="T16" fmla="*/ 3 w 3"/>
                <a:gd name="T17" fmla="*/ 10 h 13"/>
                <a:gd name="T18" fmla="*/ 3 w 3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3">
                  <a:moveTo>
                    <a:pt x="3" y="12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" y="0"/>
                  </a:moveTo>
                  <a:cubicBezTo>
                    <a:pt x="3" y="0"/>
                    <a:pt x="2" y="0"/>
                    <a:pt x="1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2" y="6"/>
                    <a:pt x="3" y="9"/>
                    <a:pt x="3" y="1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EA74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70">
              <a:extLst>
                <a:ext uri="{FF2B5EF4-FFF2-40B4-BE49-F238E27FC236}">
                  <a16:creationId xmlns:a16="http://schemas.microsoft.com/office/drawing/2014/main" id="{6E8D5B0C-1785-429A-9A51-4BB12DD22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459" y="4226329"/>
              <a:ext cx="92807" cy="51166"/>
            </a:xfrm>
            <a:custGeom>
              <a:avLst/>
              <a:gdLst>
                <a:gd name="T0" fmla="*/ 75 w 78"/>
                <a:gd name="T1" fmla="*/ 0 h 43"/>
                <a:gd name="T2" fmla="*/ 0 w 78"/>
                <a:gd name="T3" fmla="*/ 25 h 43"/>
                <a:gd name="T4" fmla="*/ 2 w 78"/>
                <a:gd name="T5" fmla="*/ 35 h 43"/>
                <a:gd name="T6" fmla="*/ 4 w 78"/>
                <a:gd name="T7" fmla="*/ 43 h 43"/>
                <a:gd name="T8" fmla="*/ 78 w 78"/>
                <a:gd name="T9" fmla="*/ 10 h 43"/>
                <a:gd name="T10" fmla="*/ 78 w 78"/>
                <a:gd name="T11" fmla="*/ 9 h 43"/>
                <a:gd name="T12" fmla="*/ 78 w 78"/>
                <a:gd name="T13" fmla="*/ 9 h 43"/>
                <a:gd name="T14" fmla="*/ 78 w 78"/>
                <a:gd name="T15" fmla="*/ 9 h 43"/>
                <a:gd name="T16" fmla="*/ 75 w 78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43">
                  <a:moveTo>
                    <a:pt x="75" y="0"/>
                  </a:moveTo>
                  <a:cubicBezTo>
                    <a:pt x="66" y="14"/>
                    <a:pt x="36" y="24"/>
                    <a:pt x="0" y="25"/>
                  </a:cubicBezTo>
                  <a:cubicBezTo>
                    <a:pt x="0" y="28"/>
                    <a:pt x="1" y="31"/>
                    <a:pt x="2" y="35"/>
                  </a:cubicBezTo>
                  <a:cubicBezTo>
                    <a:pt x="2" y="37"/>
                    <a:pt x="3" y="40"/>
                    <a:pt x="4" y="43"/>
                  </a:cubicBezTo>
                  <a:cubicBezTo>
                    <a:pt x="45" y="41"/>
                    <a:pt x="77" y="27"/>
                    <a:pt x="78" y="10"/>
                  </a:cubicBezTo>
                  <a:cubicBezTo>
                    <a:pt x="78" y="10"/>
                    <a:pt x="78" y="10"/>
                    <a:pt x="78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8" y="6"/>
                    <a:pt x="77" y="3"/>
                    <a:pt x="75" y="0"/>
                  </a:cubicBezTo>
                </a:path>
              </a:pathLst>
            </a:custGeom>
            <a:solidFill>
              <a:srgbClr val="EA70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71">
              <a:extLst>
                <a:ext uri="{FF2B5EF4-FFF2-40B4-BE49-F238E27FC236}">
                  <a16:creationId xmlns:a16="http://schemas.microsoft.com/office/drawing/2014/main" id="{4B27180E-37A0-41D3-80CD-34A449453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459" y="4223949"/>
              <a:ext cx="90426" cy="32128"/>
            </a:xfrm>
            <a:custGeom>
              <a:avLst/>
              <a:gdLst>
                <a:gd name="T0" fmla="*/ 76 w 76"/>
                <a:gd name="T1" fmla="*/ 0 h 27"/>
                <a:gd name="T2" fmla="*/ 7 w 76"/>
                <a:gd name="T3" fmla="*/ 15 h 27"/>
                <a:gd name="T4" fmla="*/ 0 w 76"/>
                <a:gd name="T5" fmla="*/ 15 h 27"/>
                <a:gd name="T6" fmla="*/ 0 w 76"/>
                <a:gd name="T7" fmla="*/ 27 h 27"/>
                <a:gd name="T8" fmla="*/ 75 w 76"/>
                <a:gd name="T9" fmla="*/ 2 h 27"/>
                <a:gd name="T10" fmla="*/ 76 w 76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27">
                  <a:moveTo>
                    <a:pt x="76" y="0"/>
                  </a:moveTo>
                  <a:cubicBezTo>
                    <a:pt x="62" y="9"/>
                    <a:pt x="36" y="15"/>
                    <a:pt x="7" y="15"/>
                  </a:cubicBezTo>
                  <a:cubicBezTo>
                    <a:pt x="5" y="15"/>
                    <a:pt x="2" y="15"/>
                    <a:pt x="0" y="15"/>
                  </a:cubicBezTo>
                  <a:cubicBezTo>
                    <a:pt x="0" y="19"/>
                    <a:pt x="0" y="23"/>
                    <a:pt x="0" y="27"/>
                  </a:cubicBezTo>
                  <a:cubicBezTo>
                    <a:pt x="36" y="26"/>
                    <a:pt x="66" y="16"/>
                    <a:pt x="75" y="2"/>
                  </a:cubicBezTo>
                  <a:cubicBezTo>
                    <a:pt x="76" y="1"/>
                    <a:pt x="76" y="1"/>
                    <a:pt x="76" y="0"/>
                  </a:cubicBezTo>
                </a:path>
              </a:pathLst>
            </a:custGeom>
            <a:solidFill>
              <a:srgbClr val="E54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72">
              <a:extLst>
                <a:ext uri="{FF2B5EF4-FFF2-40B4-BE49-F238E27FC236}">
                  <a16:creationId xmlns:a16="http://schemas.microsoft.com/office/drawing/2014/main" id="{C51FC928-C094-4487-96B7-EA9105A330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9975" y="4179923"/>
              <a:ext cx="3570" cy="22608"/>
            </a:xfrm>
            <a:custGeom>
              <a:avLst/>
              <a:gdLst>
                <a:gd name="T0" fmla="*/ 3 w 3"/>
                <a:gd name="T1" fmla="*/ 18 h 19"/>
                <a:gd name="T2" fmla="*/ 3 w 3"/>
                <a:gd name="T3" fmla="*/ 19 h 19"/>
                <a:gd name="T4" fmla="*/ 3 w 3"/>
                <a:gd name="T5" fmla="*/ 19 h 19"/>
                <a:gd name="T6" fmla="*/ 3 w 3"/>
                <a:gd name="T7" fmla="*/ 18 h 19"/>
                <a:gd name="T8" fmla="*/ 3 w 3"/>
                <a:gd name="T9" fmla="*/ 0 h 19"/>
                <a:gd name="T10" fmla="*/ 0 w 3"/>
                <a:gd name="T11" fmla="*/ 9 h 19"/>
                <a:gd name="T12" fmla="*/ 3 w 3"/>
                <a:gd name="T13" fmla="*/ 18 h 19"/>
                <a:gd name="T14" fmla="*/ 3 w 3"/>
                <a:gd name="T15" fmla="*/ 0 h 19"/>
                <a:gd name="T16" fmla="*/ 3 w 3"/>
                <a:gd name="T17" fmla="*/ 0 h 19"/>
                <a:gd name="T18" fmla="*/ 3 w 3"/>
                <a:gd name="T19" fmla="*/ 0 h 19"/>
                <a:gd name="T20" fmla="*/ 3 w 3"/>
                <a:gd name="T21" fmla="*/ 0 h 19"/>
                <a:gd name="T22" fmla="*/ 3 w 3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9">
                  <a:moveTo>
                    <a:pt x="3" y="18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moveTo>
                    <a:pt x="3" y="0"/>
                  </a:moveTo>
                  <a:cubicBezTo>
                    <a:pt x="3" y="3"/>
                    <a:pt x="2" y="6"/>
                    <a:pt x="0" y="9"/>
                  </a:cubicBezTo>
                  <a:cubicBezTo>
                    <a:pt x="2" y="12"/>
                    <a:pt x="3" y="15"/>
                    <a:pt x="3" y="18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EA74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73">
              <a:extLst>
                <a:ext uri="{FF2B5EF4-FFF2-40B4-BE49-F238E27FC236}">
                  <a16:creationId xmlns:a16="http://schemas.microsoft.com/office/drawing/2014/main" id="{F72E8774-073E-4EA9-A608-71DF00DB0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459" y="4190632"/>
              <a:ext cx="107084" cy="51166"/>
            </a:xfrm>
            <a:custGeom>
              <a:avLst/>
              <a:gdLst>
                <a:gd name="T0" fmla="*/ 87 w 90"/>
                <a:gd name="T1" fmla="*/ 0 h 43"/>
                <a:gd name="T2" fmla="*/ 7 w 90"/>
                <a:gd name="T3" fmla="*/ 25 h 43"/>
                <a:gd name="T4" fmla="*/ 3 w 90"/>
                <a:gd name="T5" fmla="*/ 25 h 43"/>
                <a:gd name="T6" fmla="*/ 0 w 90"/>
                <a:gd name="T7" fmla="*/ 43 h 43"/>
                <a:gd name="T8" fmla="*/ 7 w 90"/>
                <a:gd name="T9" fmla="*/ 43 h 43"/>
                <a:gd name="T10" fmla="*/ 76 w 90"/>
                <a:gd name="T11" fmla="*/ 28 h 43"/>
                <a:gd name="T12" fmla="*/ 78 w 90"/>
                <a:gd name="T13" fmla="*/ 27 h 43"/>
                <a:gd name="T14" fmla="*/ 78 w 90"/>
                <a:gd name="T15" fmla="*/ 27 h 43"/>
                <a:gd name="T16" fmla="*/ 78 w 90"/>
                <a:gd name="T17" fmla="*/ 27 h 43"/>
                <a:gd name="T18" fmla="*/ 90 w 90"/>
                <a:gd name="T19" fmla="*/ 10 h 43"/>
                <a:gd name="T20" fmla="*/ 90 w 90"/>
                <a:gd name="T21" fmla="*/ 10 h 43"/>
                <a:gd name="T22" fmla="*/ 90 w 90"/>
                <a:gd name="T23" fmla="*/ 9 h 43"/>
                <a:gd name="T24" fmla="*/ 90 w 90"/>
                <a:gd name="T25" fmla="*/ 9 h 43"/>
                <a:gd name="T26" fmla="*/ 90 w 90"/>
                <a:gd name="T27" fmla="*/ 9 h 43"/>
                <a:gd name="T28" fmla="*/ 87 w 90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43">
                  <a:moveTo>
                    <a:pt x="87" y="0"/>
                  </a:moveTo>
                  <a:cubicBezTo>
                    <a:pt x="77" y="14"/>
                    <a:pt x="45" y="25"/>
                    <a:pt x="7" y="25"/>
                  </a:cubicBezTo>
                  <a:cubicBezTo>
                    <a:pt x="6" y="25"/>
                    <a:pt x="5" y="25"/>
                    <a:pt x="3" y="25"/>
                  </a:cubicBezTo>
                  <a:cubicBezTo>
                    <a:pt x="2" y="31"/>
                    <a:pt x="0" y="37"/>
                    <a:pt x="0" y="43"/>
                  </a:cubicBezTo>
                  <a:cubicBezTo>
                    <a:pt x="2" y="43"/>
                    <a:pt x="5" y="43"/>
                    <a:pt x="7" y="43"/>
                  </a:cubicBezTo>
                  <a:cubicBezTo>
                    <a:pt x="36" y="43"/>
                    <a:pt x="62" y="37"/>
                    <a:pt x="76" y="28"/>
                  </a:cubicBezTo>
                  <a:cubicBezTo>
                    <a:pt x="77" y="27"/>
                    <a:pt x="78" y="27"/>
                    <a:pt x="78" y="27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85" y="22"/>
                    <a:pt x="89" y="16"/>
                    <a:pt x="90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10"/>
                    <a:pt x="90" y="10"/>
                    <a:pt x="90" y="9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0" y="6"/>
                    <a:pt x="89" y="3"/>
                    <a:pt x="87" y="0"/>
                  </a:cubicBezTo>
                </a:path>
              </a:pathLst>
            </a:custGeom>
            <a:solidFill>
              <a:srgbClr val="EA70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74">
              <a:extLst>
                <a:ext uri="{FF2B5EF4-FFF2-40B4-BE49-F238E27FC236}">
                  <a16:creationId xmlns:a16="http://schemas.microsoft.com/office/drawing/2014/main" id="{AB3EE256-C2A7-48AA-A858-C952A5D7B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029" y="4152555"/>
              <a:ext cx="103514" cy="67825"/>
            </a:xfrm>
            <a:custGeom>
              <a:avLst/>
              <a:gdLst>
                <a:gd name="T0" fmla="*/ 65 w 87"/>
                <a:gd name="T1" fmla="*/ 0 h 57"/>
                <a:gd name="T2" fmla="*/ 62 w 87"/>
                <a:gd name="T3" fmla="*/ 1 h 57"/>
                <a:gd name="T4" fmla="*/ 53 w 87"/>
                <a:gd name="T5" fmla="*/ 4 h 57"/>
                <a:gd name="T6" fmla="*/ 69 w 87"/>
                <a:gd name="T7" fmla="*/ 18 h 57"/>
                <a:gd name="T8" fmla="*/ 8 w 87"/>
                <a:gd name="T9" fmla="*/ 40 h 57"/>
                <a:gd name="T10" fmla="*/ 0 w 87"/>
                <a:gd name="T11" fmla="*/ 57 h 57"/>
                <a:gd name="T12" fmla="*/ 4 w 87"/>
                <a:gd name="T13" fmla="*/ 57 h 57"/>
                <a:gd name="T14" fmla="*/ 84 w 87"/>
                <a:gd name="T15" fmla="*/ 32 h 57"/>
                <a:gd name="T16" fmla="*/ 87 w 87"/>
                <a:gd name="T17" fmla="*/ 23 h 57"/>
                <a:gd name="T18" fmla="*/ 87 w 87"/>
                <a:gd name="T19" fmla="*/ 23 h 57"/>
                <a:gd name="T20" fmla="*/ 87 w 87"/>
                <a:gd name="T21" fmla="*/ 23 h 57"/>
                <a:gd name="T22" fmla="*/ 87 w 87"/>
                <a:gd name="T23" fmla="*/ 23 h 57"/>
                <a:gd name="T24" fmla="*/ 87 w 87"/>
                <a:gd name="T25" fmla="*/ 23 h 57"/>
                <a:gd name="T26" fmla="*/ 87 w 87"/>
                <a:gd name="T27" fmla="*/ 23 h 57"/>
                <a:gd name="T28" fmla="*/ 65 w 87"/>
                <a:gd name="T2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7" h="57">
                  <a:moveTo>
                    <a:pt x="65" y="0"/>
                  </a:moveTo>
                  <a:cubicBezTo>
                    <a:pt x="64" y="1"/>
                    <a:pt x="63" y="1"/>
                    <a:pt x="62" y="1"/>
                  </a:cubicBezTo>
                  <a:cubicBezTo>
                    <a:pt x="59" y="2"/>
                    <a:pt x="56" y="3"/>
                    <a:pt x="53" y="4"/>
                  </a:cubicBezTo>
                  <a:cubicBezTo>
                    <a:pt x="63" y="8"/>
                    <a:pt x="69" y="13"/>
                    <a:pt x="69" y="18"/>
                  </a:cubicBezTo>
                  <a:cubicBezTo>
                    <a:pt x="69" y="30"/>
                    <a:pt x="42" y="39"/>
                    <a:pt x="8" y="40"/>
                  </a:cubicBezTo>
                  <a:cubicBezTo>
                    <a:pt x="5" y="45"/>
                    <a:pt x="2" y="51"/>
                    <a:pt x="0" y="57"/>
                  </a:cubicBezTo>
                  <a:cubicBezTo>
                    <a:pt x="2" y="57"/>
                    <a:pt x="3" y="57"/>
                    <a:pt x="4" y="57"/>
                  </a:cubicBezTo>
                  <a:cubicBezTo>
                    <a:pt x="42" y="57"/>
                    <a:pt x="74" y="46"/>
                    <a:pt x="84" y="32"/>
                  </a:cubicBezTo>
                  <a:cubicBezTo>
                    <a:pt x="86" y="29"/>
                    <a:pt x="87" y="26"/>
                    <a:pt x="87" y="23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6" y="14"/>
                    <a:pt x="78" y="6"/>
                    <a:pt x="65" y="0"/>
                  </a:cubicBezTo>
                </a:path>
              </a:pathLst>
            </a:custGeom>
            <a:solidFill>
              <a:srgbClr val="E54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75">
              <a:extLst>
                <a:ext uri="{FF2B5EF4-FFF2-40B4-BE49-F238E27FC236}">
                  <a16:creationId xmlns:a16="http://schemas.microsoft.com/office/drawing/2014/main" id="{261D6494-45B1-4DE0-BDF7-3C490C9B1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547" y="4157314"/>
              <a:ext cx="72579" cy="42837"/>
            </a:xfrm>
            <a:custGeom>
              <a:avLst/>
              <a:gdLst>
                <a:gd name="T0" fmla="*/ 45 w 61"/>
                <a:gd name="T1" fmla="*/ 0 h 36"/>
                <a:gd name="T2" fmla="*/ 0 w 61"/>
                <a:gd name="T3" fmla="*/ 36 h 36"/>
                <a:gd name="T4" fmla="*/ 61 w 61"/>
                <a:gd name="T5" fmla="*/ 14 h 36"/>
                <a:gd name="T6" fmla="*/ 45 w 61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36">
                  <a:moveTo>
                    <a:pt x="45" y="0"/>
                  </a:moveTo>
                  <a:cubicBezTo>
                    <a:pt x="25" y="7"/>
                    <a:pt x="10" y="20"/>
                    <a:pt x="0" y="36"/>
                  </a:cubicBezTo>
                  <a:cubicBezTo>
                    <a:pt x="34" y="35"/>
                    <a:pt x="61" y="26"/>
                    <a:pt x="61" y="14"/>
                  </a:cubicBezTo>
                  <a:cubicBezTo>
                    <a:pt x="61" y="9"/>
                    <a:pt x="55" y="4"/>
                    <a:pt x="45" y="0"/>
                  </a:cubicBezTo>
                </a:path>
              </a:pathLst>
            </a:custGeom>
            <a:solidFill>
              <a:srgbClr val="EA70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Oval 76">
              <a:extLst>
                <a:ext uri="{FF2B5EF4-FFF2-40B4-BE49-F238E27FC236}">
                  <a16:creationId xmlns:a16="http://schemas.microsoft.com/office/drawing/2014/main" id="{831C79D6-6655-4BC9-989A-8793188FC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788" y="4118047"/>
              <a:ext cx="202269" cy="203474"/>
            </a:xfrm>
            <a:prstGeom prst="ellipse">
              <a:avLst/>
            </a:prstGeom>
            <a:solidFill>
              <a:srgbClr val="FAE44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Oval 77">
              <a:extLst>
                <a:ext uri="{FF2B5EF4-FFF2-40B4-BE49-F238E27FC236}">
                  <a16:creationId xmlns:a16="http://schemas.microsoft.com/office/drawing/2014/main" id="{AD2AB29F-1677-4A94-8308-7CB667309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168" y="4121617"/>
              <a:ext cx="197511" cy="196335"/>
            </a:xfrm>
            <a:prstGeom prst="ellipse">
              <a:avLst/>
            </a:pr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Oval 78">
              <a:extLst>
                <a:ext uri="{FF2B5EF4-FFF2-40B4-BE49-F238E27FC236}">
                  <a16:creationId xmlns:a16="http://schemas.microsoft.com/office/drawing/2014/main" id="{DD56A6F5-211A-4CB8-8ED7-898E97A18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8584" y="4141845"/>
              <a:ext cx="154677" cy="154689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79">
              <a:extLst>
                <a:ext uri="{FF2B5EF4-FFF2-40B4-BE49-F238E27FC236}">
                  <a16:creationId xmlns:a16="http://schemas.microsoft.com/office/drawing/2014/main" id="{C4BDC7EB-4DD3-4222-A92B-15D15661D3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4987" y="4159694"/>
              <a:ext cx="61871" cy="120181"/>
            </a:xfrm>
            <a:custGeom>
              <a:avLst/>
              <a:gdLst>
                <a:gd name="T0" fmla="*/ 10 w 52"/>
                <a:gd name="T1" fmla="*/ 85 h 101"/>
                <a:gd name="T2" fmla="*/ 3 w 52"/>
                <a:gd name="T3" fmla="*/ 74 h 101"/>
                <a:gd name="T4" fmla="*/ 6 w 52"/>
                <a:gd name="T5" fmla="*/ 73 h 101"/>
                <a:gd name="T6" fmla="*/ 11 w 52"/>
                <a:gd name="T7" fmla="*/ 76 h 101"/>
                <a:gd name="T8" fmla="*/ 22 w 52"/>
                <a:gd name="T9" fmla="*/ 80 h 101"/>
                <a:gd name="T10" fmla="*/ 17 w 52"/>
                <a:gd name="T11" fmla="*/ 49 h 101"/>
                <a:gd name="T12" fmla="*/ 6 w 52"/>
                <a:gd name="T13" fmla="*/ 40 h 101"/>
                <a:gd name="T14" fmla="*/ 5 w 52"/>
                <a:gd name="T15" fmla="*/ 24 h 101"/>
                <a:gd name="T16" fmla="*/ 17 w 52"/>
                <a:gd name="T17" fmla="*/ 12 h 101"/>
                <a:gd name="T18" fmla="*/ 27 w 52"/>
                <a:gd name="T19" fmla="*/ 3 h 101"/>
                <a:gd name="T20" fmla="*/ 30 w 52"/>
                <a:gd name="T21" fmla="*/ 0 h 101"/>
                <a:gd name="T22" fmla="*/ 33 w 52"/>
                <a:gd name="T23" fmla="*/ 11 h 101"/>
                <a:gd name="T24" fmla="*/ 50 w 52"/>
                <a:gd name="T25" fmla="*/ 19 h 101"/>
                <a:gd name="T26" fmla="*/ 45 w 52"/>
                <a:gd name="T27" fmla="*/ 24 h 101"/>
                <a:gd name="T28" fmla="*/ 41 w 52"/>
                <a:gd name="T29" fmla="*/ 22 h 101"/>
                <a:gd name="T30" fmla="*/ 32 w 52"/>
                <a:gd name="T31" fmla="*/ 19 h 101"/>
                <a:gd name="T32" fmla="*/ 38 w 52"/>
                <a:gd name="T33" fmla="*/ 47 h 101"/>
                <a:gd name="T34" fmla="*/ 50 w 52"/>
                <a:gd name="T35" fmla="*/ 56 h 101"/>
                <a:gd name="T36" fmla="*/ 50 w 52"/>
                <a:gd name="T37" fmla="*/ 74 h 101"/>
                <a:gd name="T38" fmla="*/ 38 w 52"/>
                <a:gd name="T39" fmla="*/ 86 h 101"/>
                <a:gd name="T40" fmla="*/ 27 w 52"/>
                <a:gd name="T41" fmla="*/ 98 h 101"/>
                <a:gd name="T42" fmla="*/ 24 w 52"/>
                <a:gd name="T43" fmla="*/ 101 h 101"/>
                <a:gd name="T44" fmla="*/ 21 w 52"/>
                <a:gd name="T45" fmla="*/ 88 h 101"/>
                <a:gd name="T46" fmla="*/ 14 w 52"/>
                <a:gd name="T47" fmla="*/ 35 h 101"/>
                <a:gd name="T48" fmla="*/ 20 w 52"/>
                <a:gd name="T49" fmla="*/ 41 h 101"/>
                <a:gd name="T50" fmla="*/ 26 w 52"/>
                <a:gd name="T51" fmla="*/ 19 h 101"/>
                <a:gd name="T52" fmla="*/ 16 w 52"/>
                <a:gd name="T53" fmla="*/ 23 h 101"/>
                <a:gd name="T54" fmla="*/ 13 w 52"/>
                <a:gd name="T55" fmla="*/ 30 h 101"/>
                <a:gd name="T56" fmla="*/ 42 w 52"/>
                <a:gd name="T57" fmla="*/ 61 h 101"/>
                <a:gd name="T58" fmla="*/ 35 w 52"/>
                <a:gd name="T59" fmla="*/ 56 h 101"/>
                <a:gd name="T60" fmla="*/ 28 w 52"/>
                <a:gd name="T61" fmla="*/ 80 h 101"/>
                <a:gd name="T62" fmla="*/ 39 w 52"/>
                <a:gd name="T63" fmla="*/ 76 h 101"/>
                <a:gd name="T64" fmla="*/ 43 w 52"/>
                <a:gd name="T65" fmla="*/ 6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" h="101">
                  <a:moveTo>
                    <a:pt x="21" y="88"/>
                  </a:moveTo>
                  <a:cubicBezTo>
                    <a:pt x="17" y="88"/>
                    <a:pt x="13" y="87"/>
                    <a:pt x="10" y="85"/>
                  </a:cubicBezTo>
                  <a:cubicBezTo>
                    <a:pt x="6" y="84"/>
                    <a:pt x="3" y="81"/>
                    <a:pt x="0" y="79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4" y="74"/>
                    <a:pt x="4" y="74"/>
                    <a:pt x="4" y="73"/>
                  </a:cubicBezTo>
                  <a:cubicBezTo>
                    <a:pt x="5" y="73"/>
                    <a:pt x="5" y="73"/>
                    <a:pt x="6" y="73"/>
                  </a:cubicBezTo>
                  <a:cubicBezTo>
                    <a:pt x="7" y="73"/>
                    <a:pt x="7" y="73"/>
                    <a:pt x="8" y="74"/>
                  </a:cubicBezTo>
                  <a:cubicBezTo>
                    <a:pt x="9" y="75"/>
                    <a:pt x="10" y="75"/>
                    <a:pt x="11" y="76"/>
                  </a:cubicBezTo>
                  <a:cubicBezTo>
                    <a:pt x="13" y="77"/>
                    <a:pt x="14" y="78"/>
                    <a:pt x="16" y="79"/>
                  </a:cubicBezTo>
                  <a:cubicBezTo>
                    <a:pt x="17" y="80"/>
                    <a:pt x="20" y="80"/>
                    <a:pt x="22" y="80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2" y="51"/>
                    <a:pt x="19" y="50"/>
                    <a:pt x="17" y="49"/>
                  </a:cubicBezTo>
                  <a:cubicBezTo>
                    <a:pt x="14" y="49"/>
                    <a:pt x="12" y="47"/>
                    <a:pt x="10" y="46"/>
                  </a:cubicBezTo>
                  <a:cubicBezTo>
                    <a:pt x="8" y="44"/>
                    <a:pt x="7" y="42"/>
                    <a:pt x="6" y="40"/>
                  </a:cubicBezTo>
                  <a:cubicBezTo>
                    <a:pt x="4" y="38"/>
                    <a:pt x="4" y="35"/>
                    <a:pt x="4" y="31"/>
                  </a:cubicBezTo>
                  <a:cubicBezTo>
                    <a:pt x="4" y="29"/>
                    <a:pt x="4" y="26"/>
                    <a:pt x="5" y="24"/>
                  </a:cubicBezTo>
                  <a:cubicBezTo>
                    <a:pt x="6" y="21"/>
                    <a:pt x="8" y="19"/>
                    <a:pt x="10" y="17"/>
                  </a:cubicBezTo>
                  <a:cubicBezTo>
                    <a:pt x="12" y="15"/>
                    <a:pt x="14" y="13"/>
                    <a:pt x="17" y="12"/>
                  </a:cubicBezTo>
                  <a:cubicBezTo>
                    <a:pt x="20" y="11"/>
                    <a:pt x="23" y="10"/>
                    <a:pt x="27" y="1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8" y="1"/>
                    <a:pt x="28" y="1"/>
                  </a:cubicBezTo>
                  <a:cubicBezTo>
                    <a:pt x="29" y="0"/>
                    <a:pt x="29" y="0"/>
                    <a:pt x="30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7" y="11"/>
                    <a:pt x="40" y="12"/>
                    <a:pt x="43" y="13"/>
                  </a:cubicBezTo>
                  <a:cubicBezTo>
                    <a:pt x="45" y="15"/>
                    <a:pt x="48" y="17"/>
                    <a:pt x="50" y="19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7" y="23"/>
                    <a:pt x="46" y="24"/>
                    <a:pt x="45" y="24"/>
                  </a:cubicBezTo>
                  <a:cubicBezTo>
                    <a:pt x="45" y="24"/>
                    <a:pt x="44" y="24"/>
                    <a:pt x="43" y="23"/>
                  </a:cubicBezTo>
                  <a:cubicBezTo>
                    <a:pt x="42" y="23"/>
                    <a:pt x="42" y="22"/>
                    <a:pt x="41" y="22"/>
                  </a:cubicBezTo>
                  <a:cubicBezTo>
                    <a:pt x="40" y="21"/>
                    <a:pt x="38" y="21"/>
                    <a:pt x="37" y="20"/>
                  </a:cubicBezTo>
                  <a:cubicBezTo>
                    <a:pt x="36" y="19"/>
                    <a:pt x="34" y="19"/>
                    <a:pt x="32" y="19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3" y="45"/>
                    <a:pt x="36" y="46"/>
                    <a:pt x="38" y="47"/>
                  </a:cubicBezTo>
                  <a:cubicBezTo>
                    <a:pt x="41" y="48"/>
                    <a:pt x="43" y="49"/>
                    <a:pt x="45" y="51"/>
                  </a:cubicBezTo>
                  <a:cubicBezTo>
                    <a:pt x="47" y="52"/>
                    <a:pt x="49" y="54"/>
                    <a:pt x="50" y="56"/>
                  </a:cubicBezTo>
                  <a:cubicBezTo>
                    <a:pt x="51" y="59"/>
                    <a:pt x="52" y="61"/>
                    <a:pt x="52" y="65"/>
                  </a:cubicBezTo>
                  <a:cubicBezTo>
                    <a:pt x="52" y="68"/>
                    <a:pt x="51" y="71"/>
                    <a:pt x="50" y="74"/>
                  </a:cubicBezTo>
                  <a:cubicBezTo>
                    <a:pt x="49" y="77"/>
                    <a:pt x="47" y="79"/>
                    <a:pt x="45" y="81"/>
                  </a:cubicBezTo>
                  <a:cubicBezTo>
                    <a:pt x="43" y="83"/>
                    <a:pt x="41" y="85"/>
                    <a:pt x="38" y="86"/>
                  </a:cubicBezTo>
                  <a:cubicBezTo>
                    <a:pt x="35" y="88"/>
                    <a:pt x="31" y="88"/>
                    <a:pt x="28" y="88"/>
                  </a:cubicBezTo>
                  <a:cubicBezTo>
                    <a:pt x="27" y="98"/>
                    <a:pt x="27" y="98"/>
                    <a:pt x="27" y="98"/>
                  </a:cubicBezTo>
                  <a:cubicBezTo>
                    <a:pt x="27" y="99"/>
                    <a:pt x="27" y="99"/>
                    <a:pt x="26" y="100"/>
                  </a:cubicBezTo>
                  <a:cubicBezTo>
                    <a:pt x="26" y="100"/>
                    <a:pt x="25" y="101"/>
                    <a:pt x="24" y="101"/>
                  </a:cubicBezTo>
                  <a:cubicBezTo>
                    <a:pt x="21" y="101"/>
                    <a:pt x="21" y="101"/>
                    <a:pt x="21" y="101"/>
                  </a:cubicBezTo>
                  <a:lnTo>
                    <a:pt x="21" y="88"/>
                  </a:lnTo>
                  <a:close/>
                  <a:moveTo>
                    <a:pt x="13" y="30"/>
                  </a:moveTo>
                  <a:cubicBezTo>
                    <a:pt x="13" y="32"/>
                    <a:pt x="13" y="34"/>
                    <a:pt x="14" y="35"/>
                  </a:cubicBezTo>
                  <a:cubicBezTo>
                    <a:pt x="14" y="36"/>
                    <a:pt x="15" y="37"/>
                    <a:pt x="16" y="38"/>
                  </a:cubicBezTo>
                  <a:cubicBezTo>
                    <a:pt x="17" y="39"/>
                    <a:pt x="19" y="40"/>
                    <a:pt x="20" y="41"/>
                  </a:cubicBezTo>
                  <a:cubicBezTo>
                    <a:pt x="21" y="41"/>
                    <a:pt x="23" y="42"/>
                    <a:pt x="25" y="43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4" y="19"/>
                    <a:pt x="22" y="19"/>
                    <a:pt x="20" y="20"/>
                  </a:cubicBezTo>
                  <a:cubicBezTo>
                    <a:pt x="19" y="21"/>
                    <a:pt x="17" y="21"/>
                    <a:pt x="16" y="23"/>
                  </a:cubicBezTo>
                  <a:cubicBezTo>
                    <a:pt x="15" y="24"/>
                    <a:pt x="14" y="25"/>
                    <a:pt x="14" y="26"/>
                  </a:cubicBezTo>
                  <a:cubicBezTo>
                    <a:pt x="13" y="28"/>
                    <a:pt x="13" y="29"/>
                    <a:pt x="13" y="30"/>
                  </a:cubicBezTo>
                  <a:close/>
                  <a:moveTo>
                    <a:pt x="43" y="66"/>
                  </a:moveTo>
                  <a:cubicBezTo>
                    <a:pt x="43" y="64"/>
                    <a:pt x="42" y="63"/>
                    <a:pt x="42" y="61"/>
                  </a:cubicBezTo>
                  <a:cubicBezTo>
                    <a:pt x="41" y="60"/>
                    <a:pt x="40" y="59"/>
                    <a:pt x="39" y="58"/>
                  </a:cubicBezTo>
                  <a:cubicBezTo>
                    <a:pt x="38" y="57"/>
                    <a:pt x="36" y="56"/>
                    <a:pt x="35" y="56"/>
                  </a:cubicBezTo>
                  <a:cubicBezTo>
                    <a:pt x="33" y="55"/>
                    <a:pt x="32" y="54"/>
                    <a:pt x="30" y="54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30" y="80"/>
                    <a:pt x="32" y="80"/>
                    <a:pt x="34" y="79"/>
                  </a:cubicBezTo>
                  <a:cubicBezTo>
                    <a:pt x="36" y="78"/>
                    <a:pt x="38" y="77"/>
                    <a:pt x="39" y="76"/>
                  </a:cubicBezTo>
                  <a:cubicBezTo>
                    <a:pt x="40" y="75"/>
                    <a:pt x="41" y="73"/>
                    <a:pt x="42" y="72"/>
                  </a:cubicBezTo>
                  <a:cubicBezTo>
                    <a:pt x="42" y="70"/>
                    <a:pt x="43" y="68"/>
                    <a:pt x="43" y="66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Oval 128">
              <a:extLst>
                <a:ext uri="{FF2B5EF4-FFF2-40B4-BE49-F238E27FC236}">
                  <a16:creationId xmlns:a16="http://schemas.microsoft.com/office/drawing/2014/main" id="{6F51F6C3-A31C-48E6-8ED9-F60AFDFCB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3040" y="3435040"/>
              <a:ext cx="71389" cy="702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1220">
              <a:extLst>
                <a:ext uri="{FF2B5EF4-FFF2-40B4-BE49-F238E27FC236}">
                  <a16:creationId xmlns:a16="http://schemas.microsoft.com/office/drawing/2014/main" id="{93A20E05-DB56-41C9-B5FB-EE64B8596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240" y="3663502"/>
              <a:ext cx="17847" cy="20229"/>
            </a:xfrm>
            <a:custGeom>
              <a:avLst/>
              <a:gdLst>
                <a:gd name="T0" fmla="*/ 22196 w 47563"/>
                <a:gd name="T1" fmla="*/ 47563 h 53905"/>
                <a:gd name="T2" fmla="*/ 22196 w 47563"/>
                <a:gd name="T3" fmla="*/ 44392 h 53905"/>
                <a:gd name="T4" fmla="*/ 28538 w 47563"/>
                <a:gd name="T5" fmla="*/ 41221 h 53905"/>
                <a:gd name="T6" fmla="*/ 25367 w 47563"/>
                <a:gd name="T7" fmla="*/ 38051 h 53905"/>
                <a:gd name="T8" fmla="*/ 25367 w 47563"/>
                <a:gd name="T9" fmla="*/ 34880 h 53905"/>
                <a:gd name="T10" fmla="*/ 28538 w 47563"/>
                <a:gd name="T11" fmla="*/ 31709 h 53905"/>
                <a:gd name="T12" fmla="*/ 38050 w 47563"/>
                <a:gd name="T13" fmla="*/ 31709 h 53905"/>
                <a:gd name="T14" fmla="*/ 41221 w 47563"/>
                <a:gd name="T15" fmla="*/ 28538 h 53905"/>
                <a:gd name="T16" fmla="*/ 41221 w 47563"/>
                <a:gd name="T17" fmla="*/ 25367 h 53905"/>
                <a:gd name="T18" fmla="*/ 44392 w 47563"/>
                <a:gd name="T19" fmla="*/ 22196 h 53905"/>
                <a:gd name="T20" fmla="*/ 47563 w 47563"/>
                <a:gd name="T21" fmla="*/ 19025 h 53905"/>
                <a:gd name="T22" fmla="*/ 38050 w 47563"/>
                <a:gd name="T23" fmla="*/ 15854 h 53905"/>
                <a:gd name="T24" fmla="*/ 28538 w 47563"/>
                <a:gd name="T25" fmla="*/ 9513 h 53905"/>
                <a:gd name="T26" fmla="*/ 25367 w 47563"/>
                <a:gd name="T27" fmla="*/ 9513 h 53905"/>
                <a:gd name="T28" fmla="*/ 19025 w 47563"/>
                <a:gd name="T29" fmla="*/ 9513 h 53905"/>
                <a:gd name="T30" fmla="*/ 12683 w 47563"/>
                <a:gd name="T31" fmla="*/ 9513 h 53905"/>
                <a:gd name="T32" fmla="*/ 12683 w 47563"/>
                <a:gd name="T33" fmla="*/ 12684 h 53905"/>
                <a:gd name="T34" fmla="*/ 12683 w 47563"/>
                <a:gd name="T35" fmla="*/ 12684 h 53905"/>
                <a:gd name="T36" fmla="*/ 15854 w 47563"/>
                <a:gd name="T37" fmla="*/ 15854 h 53905"/>
                <a:gd name="T38" fmla="*/ 12683 w 47563"/>
                <a:gd name="T39" fmla="*/ 15854 h 53905"/>
                <a:gd name="T40" fmla="*/ 6341 w 47563"/>
                <a:gd name="T41" fmla="*/ 12684 h 53905"/>
                <a:gd name="T42" fmla="*/ 9512 w 47563"/>
                <a:gd name="T43" fmla="*/ 9513 h 53905"/>
                <a:gd name="T44" fmla="*/ 9512 w 47563"/>
                <a:gd name="T45" fmla="*/ 6342 h 53905"/>
                <a:gd name="T46" fmla="*/ 3171 w 47563"/>
                <a:gd name="T47" fmla="*/ 0 h 53905"/>
                <a:gd name="T48" fmla="*/ 0 w 47563"/>
                <a:gd name="T49" fmla="*/ 44392 h 53905"/>
                <a:gd name="T50" fmla="*/ 6341 w 47563"/>
                <a:gd name="T51" fmla="*/ 44392 h 53905"/>
                <a:gd name="T52" fmla="*/ 12683 w 47563"/>
                <a:gd name="T53" fmla="*/ 47563 h 53905"/>
                <a:gd name="T54" fmla="*/ 15854 w 47563"/>
                <a:gd name="T55" fmla="*/ 50734 h 53905"/>
                <a:gd name="T56" fmla="*/ 19025 w 47563"/>
                <a:gd name="T57" fmla="*/ 53905 h 53905"/>
                <a:gd name="T58" fmla="*/ 25367 w 47563"/>
                <a:gd name="T59" fmla="*/ 50734 h 53905"/>
                <a:gd name="T60" fmla="*/ 22196 w 47563"/>
                <a:gd name="T61" fmla="*/ 47563 h 53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7563" h="53905">
                  <a:moveTo>
                    <a:pt x="22196" y="47563"/>
                  </a:moveTo>
                  <a:lnTo>
                    <a:pt x="22196" y="44392"/>
                  </a:lnTo>
                  <a:lnTo>
                    <a:pt x="28538" y="41221"/>
                  </a:lnTo>
                  <a:lnTo>
                    <a:pt x="25367" y="38051"/>
                  </a:lnTo>
                  <a:lnTo>
                    <a:pt x="25367" y="34880"/>
                  </a:lnTo>
                  <a:lnTo>
                    <a:pt x="28538" y="31709"/>
                  </a:lnTo>
                  <a:lnTo>
                    <a:pt x="38050" y="31709"/>
                  </a:lnTo>
                  <a:lnTo>
                    <a:pt x="41221" y="28538"/>
                  </a:lnTo>
                  <a:lnTo>
                    <a:pt x="41221" y="25367"/>
                  </a:lnTo>
                  <a:lnTo>
                    <a:pt x="44392" y="22196"/>
                  </a:lnTo>
                  <a:lnTo>
                    <a:pt x="47563" y="19025"/>
                  </a:lnTo>
                  <a:lnTo>
                    <a:pt x="38050" y="15854"/>
                  </a:lnTo>
                  <a:lnTo>
                    <a:pt x="28538" y="9513"/>
                  </a:lnTo>
                  <a:lnTo>
                    <a:pt x="25367" y="9513"/>
                  </a:lnTo>
                  <a:lnTo>
                    <a:pt x="19025" y="9513"/>
                  </a:lnTo>
                  <a:lnTo>
                    <a:pt x="12683" y="9513"/>
                  </a:lnTo>
                  <a:lnTo>
                    <a:pt x="12683" y="12684"/>
                  </a:lnTo>
                  <a:lnTo>
                    <a:pt x="12683" y="12684"/>
                  </a:lnTo>
                  <a:lnTo>
                    <a:pt x="15854" y="15854"/>
                  </a:lnTo>
                  <a:lnTo>
                    <a:pt x="12683" y="15854"/>
                  </a:lnTo>
                  <a:lnTo>
                    <a:pt x="6341" y="12684"/>
                  </a:lnTo>
                  <a:lnTo>
                    <a:pt x="9512" y="9513"/>
                  </a:lnTo>
                  <a:lnTo>
                    <a:pt x="9512" y="6342"/>
                  </a:lnTo>
                  <a:lnTo>
                    <a:pt x="3171" y="0"/>
                  </a:lnTo>
                  <a:lnTo>
                    <a:pt x="0" y="44392"/>
                  </a:lnTo>
                  <a:lnTo>
                    <a:pt x="6341" y="44392"/>
                  </a:lnTo>
                  <a:lnTo>
                    <a:pt x="12683" y="47563"/>
                  </a:lnTo>
                  <a:lnTo>
                    <a:pt x="15854" y="50734"/>
                  </a:lnTo>
                  <a:lnTo>
                    <a:pt x="19025" y="53905"/>
                  </a:lnTo>
                  <a:lnTo>
                    <a:pt x="25367" y="50734"/>
                  </a:lnTo>
                  <a:lnTo>
                    <a:pt x="22196" y="47563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14BB28C6-1D23-48EC-8925-54CCAA1EDE3B}"/>
              </a:ext>
            </a:extLst>
          </p:cNvPr>
          <p:cNvGrpSpPr/>
          <p:nvPr userDrawn="1"/>
        </p:nvGrpSpPr>
        <p:grpSpPr>
          <a:xfrm>
            <a:off x="7812341" y="5060088"/>
            <a:ext cx="749218" cy="749218"/>
            <a:chOff x="7812341" y="5060088"/>
            <a:chExt cx="749218" cy="749218"/>
          </a:xfrm>
        </p:grpSpPr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BCC64390-6A3B-4BE8-A979-D86C5386EC70}"/>
                </a:ext>
              </a:extLst>
            </p:cNvPr>
            <p:cNvSpPr/>
            <p:nvPr/>
          </p:nvSpPr>
          <p:spPr>
            <a:xfrm>
              <a:off x="7812341" y="5060088"/>
              <a:ext cx="749218" cy="74921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061C29D6-2078-49C8-98DA-706477564739}"/>
                </a:ext>
              </a:extLst>
            </p:cNvPr>
            <p:cNvGrpSpPr/>
            <p:nvPr/>
          </p:nvGrpSpPr>
          <p:grpSpPr>
            <a:xfrm>
              <a:off x="7905636" y="5181600"/>
              <a:ext cx="553863" cy="524687"/>
              <a:chOff x="7905636" y="5213717"/>
              <a:chExt cx="553863" cy="524687"/>
            </a:xfrm>
          </p:grpSpPr>
          <p:sp>
            <p:nvSpPr>
              <p:cNvPr id="228" name="Freeform 134">
                <a:extLst>
                  <a:ext uri="{FF2B5EF4-FFF2-40B4-BE49-F238E27FC236}">
                    <a16:creationId xmlns:a16="http://schemas.microsoft.com/office/drawing/2014/main" id="{707061E0-B4D7-4121-BE7C-3FA6E969B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7181" y="5457191"/>
                <a:ext cx="8521" cy="4870"/>
              </a:xfrm>
              <a:custGeom>
                <a:avLst/>
                <a:gdLst>
                  <a:gd name="T0" fmla="*/ 19026 w 22196"/>
                  <a:gd name="T1" fmla="*/ 0 h 12684"/>
                  <a:gd name="T2" fmla="*/ 9513 w 22196"/>
                  <a:gd name="T3" fmla="*/ 3171 h 12684"/>
                  <a:gd name="T4" fmla="*/ 6342 w 22196"/>
                  <a:gd name="T5" fmla="*/ 0 h 12684"/>
                  <a:gd name="T6" fmla="*/ 3171 w 22196"/>
                  <a:gd name="T7" fmla="*/ 0 h 12684"/>
                  <a:gd name="T8" fmla="*/ 0 w 22196"/>
                  <a:gd name="T9" fmla="*/ 3171 h 12684"/>
                  <a:gd name="T10" fmla="*/ 0 w 22196"/>
                  <a:gd name="T11" fmla="*/ 3171 h 12684"/>
                  <a:gd name="T12" fmla="*/ 6342 w 22196"/>
                  <a:gd name="T13" fmla="*/ 6342 h 12684"/>
                  <a:gd name="T14" fmla="*/ 9513 w 22196"/>
                  <a:gd name="T15" fmla="*/ 9513 h 12684"/>
                  <a:gd name="T16" fmla="*/ 22196 w 22196"/>
                  <a:gd name="T17" fmla="*/ 12684 h 12684"/>
                  <a:gd name="T18" fmla="*/ 19026 w 22196"/>
                  <a:gd name="T19" fmla="*/ 6342 h 12684"/>
                  <a:gd name="T20" fmla="*/ 22196 w 22196"/>
                  <a:gd name="T21" fmla="*/ 0 h 12684"/>
                  <a:gd name="T22" fmla="*/ 19026 w 22196"/>
                  <a:gd name="T23" fmla="*/ 0 h 12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196" h="12684">
                    <a:moveTo>
                      <a:pt x="19026" y="0"/>
                    </a:moveTo>
                    <a:lnTo>
                      <a:pt x="9513" y="3171"/>
                    </a:lnTo>
                    <a:lnTo>
                      <a:pt x="6342" y="0"/>
                    </a:lnTo>
                    <a:lnTo>
                      <a:pt x="3171" y="0"/>
                    </a:lnTo>
                    <a:lnTo>
                      <a:pt x="0" y="3171"/>
                    </a:lnTo>
                    <a:lnTo>
                      <a:pt x="0" y="3171"/>
                    </a:lnTo>
                    <a:lnTo>
                      <a:pt x="6342" y="6342"/>
                    </a:lnTo>
                    <a:lnTo>
                      <a:pt x="9513" y="9513"/>
                    </a:lnTo>
                    <a:lnTo>
                      <a:pt x="22196" y="12684"/>
                    </a:lnTo>
                    <a:lnTo>
                      <a:pt x="19026" y="6342"/>
                    </a:lnTo>
                    <a:lnTo>
                      <a:pt x="22196" y="0"/>
                    </a:lnTo>
                    <a:lnTo>
                      <a:pt x="190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135">
                <a:extLst>
                  <a:ext uri="{FF2B5EF4-FFF2-40B4-BE49-F238E27FC236}">
                    <a16:creationId xmlns:a16="http://schemas.microsoft.com/office/drawing/2014/main" id="{8DD9824E-6C62-4035-920E-197BBBEA2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6226" y="5445017"/>
                <a:ext cx="3652" cy="8522"/>
              </a:xfrm>
              <a:custGeom>
                <a:avLst/>
                <a:gdLst>
                  <a:gd name="T0" fmla="*/ 0 w 9513"/>
                  <a:gd name="T1" fmla="*/ 9513 h 22196"/>
                  <a:gd name="T2" fmla="*/ 0 w 9513"/>
                  <a:gd name="T3" fmla="*/ 15855 h 22196"/>
                  <a:gd name="T4" fmla="*/ 0 w 9513"/>
                  <a:gd name="T5" fmla="*/ 22196 h 22196"/>
                  <a:gd name="T6" fmla="*/ 3171 w 9513"/>
                  <a:gd name="T7" fmla="*/ 22196 h 22196"/>
                  <a:gd name="T8" fmla="*/ 3171 w 9513"/>
                  <a:gd name="T9" fmla="*/ 22196 h 22196"/>
                  <a:gd name="T10" fmla="*/ 6342 w 9513"/>
                  <a:gd name="T11" fmla="*/ 22196 h 22196"/>
                  <a:gd name="T12" fmla="*/ 6342 w 9513"/>
                  <a:gd name="T13" fmla="*/ 19026 h 22196"/>
                  <a:gd name="T14" fmla="*/ 9513 w 9513"/>
                  <a:gd name="T15" fmla="*/ 15855 h 22196"/>
                  <a:gd name="T16" fmla="*/ 9513 w 9513"/>
                  <a:gd name="T17" fmla="*/ 6342 h 22196"/>
                  <a:gd name="T18" fmla="*/ 6342 w 9513"/>
                  <a:gd name="T19" fmla="*/ 6342 h 22196"/>
                  <a:gd name="T20" fmla="*/ 6342 w 9513"/>
                  <a:gd name="T21" fmla="*/ 0 h 22196"/>
                  <a:gd name="T22" fmla="*/ 6342 w 9513"/>
                  <a:gd name="T23" fmla="*/ 0 h 22196"/>
                  <a:gd name="T24" fmla="*/ 3171 w 9513"/>
                  <a:gd name="T25" fmla="*/ 3171 h 22196"/>
                  <a:gd name="T26" fmla="*/ 0 w 9513"/>
                  <a:gd name="T27" fmla="*/ 6342 h 22196"/>
                  <a:gd name="T28" fmla="*/ 0 w 9513"/>
                  <a:gd name="T29" fmla="*/ 9513 h 22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13" h="22196">
                    <a:moveTo>
                      <a:pt x="0" y="9513"/>
                    </a:moveTo>
                    <a:lnTo>
                      <a:pt x="0" y="15855"/>
                    </a:lnTo>
                    <a:lnTo>
                      <a:pt x="0" y="22196"/>
                    </a:lnTo>
                    <a:lnTo>
                      <a:pt x="3171" y="22196"/>
                    </a:lnTo>
                    <a:lnTo>
                      <a:pt x="3171" y="22196"/>
                    </a:lnTo>
                    <a:lnTo>
                      <a:pt x="6342" y="22196"/>
                    </a:lnTo>
                    <a:lnTo>
                      <a:pt x="6342" y="19026"/>
                    </a:lnTo>
                    <a:lnTo>
                      <a:pt x="9513" y="15855"/>
                    </a:lnTo>
                    <a:lnTo>
                      <a:pt x="9513" y="6342"/>
                    </a:lnTo>
                    <a:lnTo>
                      <a:pt x="6342" y="6342"/>
                    </a:lnTo>
                    <a:lnTo>
                      <a:pt x="6342" y="0"/>
                    </a:lnTo>
                    <a:lnTo>
                      <a:pt x="6342" y="0"/>
                    </a:lnTo>
                    <a:lnTo>
                      <a:pt x="3171" y="3171"/>
                    </a:lnTo>
                    <a:lnTo>
                      <a:pt x="0" y="6342"/>
                    </a:lnTo>
                    <a:lnTo>
                      <a:pt x="0" y="95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136">
                <a:extLst>
                  <a:ext uri="{FF2B5EF4-FFF2-40B4-BE49-F238E27FC236}">
                    <a16:creationId xmlns:a16="http://schemas.microsoft.com/office/drawing/2014/main" id="{72587B76-8896-45F5-A5E0-C07813C6D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7443" y="5438931"/>
                <a:ext cx="1217" cy="6087"/>
              </a:xfrm>
              <a:custGeom>
                <a:avLst/>
                <a:gdLst>
                  <a:gd name="T0" fmla="*/ 3171 w 3171"/>
                  <a:gd name="T1" fmla="*/ 0 h 15854"/>
                  <a:gd name="T2" fmla="*/ 3171 w 3171"/>
                  <a:gd name="T3" fmla="*/ 3171 h 15854"/>
                  <a:gd name="T4" fmla="*/ 0 w 3171"/>
                  <a:gd name="T5" fmla="*/ 3171 h 15854"/>
                  <a:gd name="T6" fmla="*/ 0 w 3171"/>
                  <a:gd name="T7" fmla="*/ 6342 h 15854"/>
                  <a:gd name="T8" fmla="*/ 0 w 3171"/>
                  <a:gd name="T9" fmla="*/ 12683 h 15854"/>
                  <a:gd name="T10" fmla="*/ 0 w 3171"/>
                  <a:gd name="T11" fmla="*/ 15854 h 15854"/>
                  <a:gd name="T12" fmla="*/ 3171 w 3171"/>
                  <a:gd name="T13" fmla="*/ 12683 h 15854"/>
                  <a:gd name="T14" fmla="*/ 3171 w 3171"/>
                  <a:gd name="T15" fmla="*/ 3171 h 15854"/>
                  <a:gd name="T16" fmla="*/ 3171 w 3171"/>
                  <a:gd name="T17" fmla="*/ 0 h 15854"/>
                  <a:gd name="T18" fmla="*/ 3171 w 3171"/>
                  <a:gd name="T19" fmla="*/ 0 h 15854"/>
                  <a:gd name="T20" fmla="*/ 3171 w 3171"/>
                  <a:gd name="T21" fmla="*/ 0 h 15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71" h="15854">
                    <a:moveTo>
                      <a:pt x="3171" y="0"/>
                    </a:moveTo>
                    <a:lnTo>
                      <a:pt x="3171" y="3171"/>
                    </a:lnTo>
                    <a:lnTo>
                      <a:pt x="0" y="3171"/>
                    </a:lnTo>
                    <a:lnTo>
                      <a:pt x="0" y="6342"/>
                    </a:lnTo>
                    <a:lnTo>
                      <a:pt x="0" y="12683"/>
                    </a:lnTo>
                    <a:lnTo>
                      <a:pt x="0" y="15854"/>
                    </a:lnTo>
                    <a:lnTo>
                      <a:pt x="3171" y="12683"/>
                    </a:lnTo>
                    <a:lnTo>
                      <a:pt x="3171" y="3171"/>
                    </a:lnTo>
                    <a:lnTo>
                      <a:pt x="3171" y="0"/>
                    </a:lnTo>
                    <a:lnTo>
                      <a:pt x="3171" y="0"/>
                    </a:lnTo>
                    <a:lnTo>
                      <a:pt x="31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137">
                <a:extLst>
                  <a:ext uri="{FF2B5EF4-FFF2-40B4-BE49-F238E27FC236}">
                    <a16:creationId xmlns:a16="http://schemas.microsoft.com/office/drawing/2014/main" id="{57237BF1-F636-4AD6-A822-E0E95524E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0048" y="5466930"/>
                <a:ext cx="7303" cy="2435"/>
              </a:xfrm>
              <a:custGeom>
                <a:avLst/>
                <a:gdLst>
                  <a:gd name="T0" fmla="*/ 0 w 19025"/>
                  <a:gd name="T1" fmla="*/ 0 h 6342"/>
                  <a:gd name="T2" fmla="*/ 0 w 19025"/>
                  <a:gd name="T3" fmla="*/ 3171 h 6342"/>
                  <a:gd name="T4" fmla="*/ 6342 w 19025"/>
                  <a:gd name="T5" fmla="*/ 3171 h 6342"/>
                  <a:gd name="T6" fmla="*/ 9513 w 19025"/>
                  <a:gd name="T7" fmla="*/ 6342 h 6342"/>
                  <a:gd name="T8" fmla="*/ 15854 w 19025"/>
                  <a:gd name="T9" fmla="*/ 6342 h 6342"/>
                  <a:gd name="T10" fmla="*/ 15854 w 19025"/>
                  <a:gd name="T11" fmla="*/ 3171 h 6342"/>
                  <a:gd name="T12" fmla="*/ 19025 w 19025"/>
                  <a:gd name="T13" fmla="*/ 3171 h 6342"/>
                  <a:gd name="T14" fmla="*/ 19025 w 19025"/>
                  <a:gd name="T15" fmla="*/ 3171 h 6342"/>
                  <a:gd name="T16" fmla="*/ 15854 w 19025"/>
                  <a:gd name="T17" fmla="*/ 0 h 6342"/>
                  <a:gd name="T18" fmla="*/ 12684 w 19025"/>
                  <a:gd name="T19" fmla="*/ 0 h 6342"/>
                  <a:gd name="T20" fmla="*/ 12684 w 19025"/>
                  <a:gd name="T21" fmla="*/ 3171 h 6342"/>
                  <a:gd name="T22" fmla="*/ 9513 w 19025"/>
                  <a:gd name="T23" fmla="*/ 0 h 6342"/>
                  <a:gd name="T24" fmla="*/ 6342 w 19025"/>
                  <a:gd name="T25" fmla="*/ 0 h 6342"/>
                  <a:gd name="T26" fmla="*/ 6342 w 19025"/>
                  <a:gd name="T27" fmla="*/ 0 h 6342"/>
                  <a:gd name="T28" fmla="*/ 0 w 19025"/>
                  <a:gd name="T29" fmla="*/ 0 h 6342"/>
                  <a:gd name="T30" fmla="*/ 0 w 19025"/>
                  <a:gd name="T31" fmla="*/ 0 h 6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025" h="6342">
                    <a:moveTo>
                      <a:pt x="0" y="0"/>
                    </a:moveTo>
                    <a:lnTo>
                      <a:pt x="0" y="3171"/>
                    </a:lnTo>
                    <a:lnTo>
                      <a:pt x="6342" y="3171"/>
                    </a:lnTo>
                    <a:lnTo>
                      <a:pt x="9513" y="6342"/>
                    </a:lnTo>
                    <a:lnTo>
                      <a:pt x="15854" y="6342"/>
                    </a:lnTo>
                    <a:lnTo>
                      <a:pt x="15854" y="3171"/>
                    </a:lnTo>
                    <a:lnTo>
                      <a:pt x="19025" y="3171"/>
                    </a:lnTo>
                    <a:lnTo>
                      <a:pt x="19025" y="3171"/>
                    </a:lnTo>
                    <a:lnTo>
                      <a:pt x="15854" y="0"/>
                    </a:lnTo>
                    <a:lnTo>
                      <a:pt x="12684" y="0"/>
                    </a:lnTo>
                    <a:lnTo>
                      <a:pt x="12684" y="3171"/>
                    </a:lnTo>
                    <a:lnTo>
                      <a:pt x="9513" y="0"/>
                    </a:lnTo>
                    <a:lnTo>
                      <a:pt x="6342" y="0"/>
                    </a:lnTo>
                    <a:lnTo>
                      <a:pt x="634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1215">
                <a:extLst>
                  <a:ext uri="{FF2B5EF4-FFF2-40B4-BE49-F238E27FC236}">
                    <a16:creationId xmlns:a16="http://schemas.microsoft.com/office/drawing/2014/main" id="{CE2CCD01-8900-4C3E-82F6-83FBA451D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1723" y="5420670"/>
                <a:ext cx="2434" cy="1217"/>
              </a:xfrm>
              <a:custGeom>
                <a:avLst/>
                <a:gdLst>
                  <a:gd name="T0" fmla="*/ 3171 w 6342"/>
                  <a:gd name="T1" fmla="*/ 0 h 3171"/>
                  <a:gd name="T2" fmla="*/ 6342 w 6342"/>
                  <a:gd name="T3" fmla="*/ 0 h 3171"/>
                  <a:gd name="T4" fmla="*/ 6342 w 6342"/>
                  <a:gd name="T5" fmla="*/ 0 h 3171"/>
                  <a:gd name="T6" fmla="*/ 3171 w 6342"/>
                  <a:gd name="T7" fmla="*/ 0 h 3171"/>
                  <a:gd name="T8" fmla="*/ 3171 w 6342"/>
                  <a:gd name="T9" fmla="*/ 0 h 3171"/>
                  <a:gd name="T10" fmla="*/ 0 w 6342"/>
                  <a:gd name="T11" fmla="*/ 3171 h 3171"/>
                  <a:gd name="T12" fmla="*/ 3171 w 6342"/>
                  <a:gd name="T13" fmla="*/ 3171 h 3171"/>
                  <a:gd name="T14" fmla="*/ 3171 w 6342"/>
                  <a:gd name="T15" fmla="*/ 0 h 3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42" h="3171">
                    <a:moveTo>
                      <a:pt x="3171" y="0"/>
                    </a:moveTo>
                    <a:lnTo>
                      <a:pt x="6342" y="0"/>
                    </a:lnTo>
                    <a:lnTo>
                      <a:pt x="6342" y="0"/>
                    </a:lnTo>
                    <a:lnTo>
                      <a:pt x="3171" y="0"/>
                    </a:lnTo>
                    <a:lnTo>
                      <a:pt x="3171" y="0"/>
                    </a:lnTo>
                    <a:lnTo>
                      <a:pt x="0" y="3171"/>
                    </a:lnTo>
                    <a:lnTo>
                      <a:pt x="3171" y="3171"/>
                    </a:lnTo>
                    <a:lnTo>
                      <a:pt x="3171" y="0"/>
                    </a:lnTo>
                    <a:close/>
                  </a:path>
                </a:pathLst>
              </a:custGeom>
              <a:solidFill>
                <a:srgbClr val="CCE7F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1216">
                <a:extLst>
                  <a:ext uri="{FF2B5EF4-FFF2-40B4-BE49-F238E27FC236}">
                    <a16:creationId xmlns:a16="http://schemas.microsoft.com/office/drawing/2014/main" id="{78B545B2-C097-4961-97B4-35AF26EBF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5636" y="5409713"/>
                <a:ext cx="7303" cy="4870"/>
              </a:xfrm>
              <a:custGeom>
                <a:avLst/>
                <a:gdLst>
                  <a:gd name="T0" fmla="*/ 19025 w 19025"/>
                  <a:gd name="T1" fmla="*/ 9513 h 12683"/>
                  <a:gd name="T2" fmla="*/ 6342 w 19025"/>
                  <a:gd name="T3" fmla="*/ 3171 h 12683"/>
                  <a:gd name="T4" fmla="*/ 3171 w 19025"/>
                  <a:gd name="T5" fmla="*/ 0 h 12683"/>
                  <a:gd name="T6" fmla="*/ 0 w 19025"/>
                  <a:gd name="T7" fmla="*/ 3171 h 12683"/>
                  <a:gd name="T8" fmla="*/ 3171 w 19025"/>
                  <a:gd name="T9" fmla="*/ 9513 h 12683"/>
                  <a:gd name="T10" fmla="*/ 9513 w 19025"/>
                  <a:gd name="T11" fmla="*/ 12683 h 12683"/>
                  <a:gd name="T12" fmla="*/ 19025 w 19025"/>
                  <a:gd name="T13" fmla="*/ 12683 h 12683"/>
                  <a:gd name="T14" fmla="*/ 19025 w 19025"/>
                  <a:gd name="T15" fmla="*/ 9513 h 12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25" h="12683">
                    <a:moveTo>
                      <a:pt x="19025" y="9513"/>
                    </a:moveTo>
                    <a:lnTo>
                      <a:pt x="6342" y="3171"/>
                    </a:lnTo>
                    <a:lnTo>
                      <a:pt x="3171" y="0"/>
                    </a:lnTo>
                    <a:lnTo>
                      <a:pt x="0" y="3171"/>
                    </a:lnTo>
                    <a:lnTo>
                      <a:pt x="3171" y="9513"/>
                    </a:lnTo>
                    <a:lnTo>
                      <a:pt x="9513" y="12683"/>
                    </a:lnTo>
                    <a:lnTo>
                      <a:pt x="19025" y="12683"/>
                    </a:lnTo>
                    <a:lnTo>
                      <a:pt x="19025" y="9513"/>
                    </a:lnTo>
                    <a:close/>
                  </a:path>
                </a:pathLst>
              </a:custGeom>
              <a:solidFill>
                <a:srgbClr val="CCE7F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1221">
                <a:extLst>
                  <a:ext uri="{FF2B5EF4-FFF2-40B4-BE49-F238E27FC236}">
                    <a16:creationId xmlns:a16="http://schemas.microsoft.com/office/drawing/2014/main" id="{93A2920F-75F2-41C5-BB83-34779E88CD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43372" y="5224673"/>
                <a:ext cx="322579" cy="293386"/>
              </a:xfrm>
              <a:custGeom>
                <a:avLst/>
                <a:gdLst>
                  <a:gd name="T0" fmla="*/ 56 w 265"/>
                  <a:gd name="T1" fmla="*/ 60 h 241"/>
                  <a:gd name="T2" fmla="*/ 247 w 265"/>
                  <a:gd name="T3" fmla="*/ 57 h 241"/>
                  <a:gd name="T4" fmla="*/ 67 w 265"/>
                  <a:gd name="T5" fmla="*/ 49 h 241"/>
                  <a:gd name="T6" fmla="*/ 67 w 265"/>
                  <a:gd name="T7" fmla="*/ 48 h 241"/>
                  <a:gd name="T8" fmla="*/ 74 w 265"/>
                  <a:gd name="T9" fmla="*/ 38 h 241"/>
                  <a:gd name="T10" fmla="*/ 78 w 265"/>
                  <a:gd name="T11" fmla="*/ 34 h 241"/>
                  <a:gd name="T12" fmla="*/ 171 w 265"/>
                  <a:gd name="T13" fmla="*/ 27 h 241"/>
                  <a:gd name="T14" fmla="*/ 177 w 265"/>
                  <a:gd name="T15" fmla="*/ 24 h 241"/>
                  <a:gd name="T16" fmla="*/ 176 w 265"/>
                  <a:gd name="T17" fmla="*/ 27 h 241"/>
                  <a:gd name="T18" fmla="*/ 79 w 265"/>
                  <a:gd name="T19" fmla="*/ 21 h 241"/>
                  <a:gd name="T20" fmla="*/ 149 w 265"/>
                  <a:gd name="T21" fmla="*/ 23 h 241"/>
                  <a:gd name="T22" fmla="*/ 188 w 265"/>
                  <a:gd name="T23" fmla="*/ 19 h 241"/>
                  <a:gd name="T24" fmla="*/ 80 w 265"/>
                  <a:gd name="T25" fmla="*/ 18 h 241"/>
                  <a:gd name="T26" fmla="*/ 168 w 265"/>
                  <a:gd name="T27" fmla="*/ 17 h 241"/>
                  <a:gd name="T28" fmla="*/ 160 w 265"/>
                  <a:gd name="T29" fmla="*/ 13 h 241"/>
                  <a:gd name="T30" fmla="*/ 166 w 265"/>
                  <a:gd name="T31" fmla="*/ 18 h 241"/>
                  <a:gd name="T32" fmla="*/ 165 w 265"/>
                  <a:gd name="T33" fmla="*/ 26 h 241"/>
                  <a:gd name="T34" fmla="*/ 157 w 265"/>
                  <a:gd name="T35" fmla="*/ 29 h 241"/>
                  <a:gd name="T36" fmla="*/ 158 w 265"/>
                  <a:gd name="T37" fmla="*/ 26 h 241"/>
                  <a:gd name="T38" fmla="*/ 154 w 265"/>
                  <a:gd name="T39" fmla="*/ 24 h 241"/>
                  <a:gd name="T40" fmla="*/ 161 w 265"/>
                  <a:gd name="T41" fmla="*/ 21 h 241"/>
                  <a:gd name="T42" fmla="*/ 156 w 265"/>
                  <a:gd name="T43" fmla="*/ 22 h 241"/>
                  <a:gd name="T44" fmla="*/ 149 w 265"/>
                  <a:gd name="T45" fmla="*/ 20 h 241"/>
                  <a:gd name="T46" fmla="*/ 148 w 265"/>
                  <a:gd name="T47" fmla="*/ 18 h 241"/>
                  <a:gd name="T48" fmla="*/ 154 w 265"/>
                  <a:gd name="T49" fmla="*/ 14 h 241"/>
                  <a:gd name="T50" fmla="*/ 154 w 265"/>
                  <a:gd name="T51" fmla="*/ 16 h 241"/>
                  <a:gd name="T52" fmla="*/ 188 w 265"/>
                  <a:gd name="T53" fmla="*/ 12 h 241"/>
                  <a:gd name="T54" fmla="*/ 179 w 265"/>
                  <a:gd name="T55" fmla="*/ 11 h 241"/>
                  <a:gd name="T56" fmla="*/ 177 w 265"/>
                  <a:gd name="T57" fmla="*/ 12 h 241"/>
                  <a:gd name="T58" fmla="*/ 183 w 265"/>
                  <a:gd name="T59" fmla="*/ 16 h 241"/>
                  <a:gd name="T60" fmla="*/ 171 w 265"/>
                  <a:gd name="T61" fmla="*/ 15 h 241"/>
                  <a:gd name="T62" fmla="*/ 165 w 265"/>
                  <a:gd name="T63" fmla="*/ 12 h 241"/>
                  <a:gd name="T64" fmla="*/ 170 w 265"/>
                  <a:gd name="T65" fmla="*/ 12 h 241"/>
                  <a:gd name="T66" fmla="*/ 178 w 265"/>
                  <a:gd name="T67" fmla="*/ 10 h 241"/>
                  <a:gd name="T68" fmla="*/ 170 w 265"/>
                  <a:gd name="T69" fmla="*/ 9 h 241"/>
                  <a:gd name="T70" fmla="*/ 75 w 265"/>
                  <a:gd name="T71" fmla="*/ 20 h 241"/>
                  <a:gd name="T72" fmla="*/ 73 w 265"/>
                  <a:gd name="T73" fmla="*/ 26 h 241"/>
                  <a:gd name="T74" fmla="*/ 69 w 265"/>
                  <a:gd name="T75" fmla="*/ 31 h 241"/>
                  <a:gd name="T76" fmla="*/ 75 w 265"/>
                  <a:gd name="T77" fmla="*/ 37 h 241"/>
                  <a:gd name="T78" fmla="*/ 72 w 265"/>
                  <a:gd name="T79" fmla="*/ 40 h 241"/>
                  <a:gd name="T80" fmla="*/ 71 w 265"/>
                  <a:gd name="T81" fmla="*/ 44 h 241"/>
                  <a:gd name="T82" fmla="*/ 62 w 265"/>
                  <a:gd name="T83" fmla="*/ 47 h 241"/>
                  <a:gd name="T84" fmla="*/ 59 w 265"/>
                  <a:gd name="T85" fmla="*/ 50 h 241"/>
                  <a:gd name="T86" fmla="*/ 70 w 265"/>
                  <a:gd name="T87" fmla="*/ 60 h 241"/>
                  <a:gd name="T88" fmla="*/ 55 w 265"/>
                  <a:gd name="T89" fmla="*/ 55 h 241"/>
                  <a:gd name="T90" fmla="*/ 59 w 265"/>
                  <a:gd name="T91" fmla="*/ 60 h 241"/>
                  <a:gd name="T92" fmla="*/ 69 w 265"/>
                  <a:gd name="T93" fmla="*/ 61 h 241"/>
                  <a:gd name="T94" fmla="*/ 53 w 265"/>
                  <a:gd name="T95" fmla="*/ 69 h 241"/>
                  <a:gd name="T96" fmla="*/ 42 w 265"/>
                  <a:gd name="T97" fmla="*/ 73 h 241"/>
                  <a:gd name="T98" fmla="*/ 26 w 265"/>
                  <a:gd name="T99" fmla="*/ 81 h 241"/>
                  <a:gd name="T100" fmla="*/ 24 w 265"/>
                  <a:gd name="T101" fmla="*/ 93 h 241"/>
                  <a:gd name="T102" fmla="*/ 20 w 265"/>
                  <a:gd name="T103" fmla="*/ 107 h 241"/>
                  <a:gd name="T104" fmla="*/ 7 w 265"/>
                  <a:gd name="T105" fmla="*/ 105 h 241"/>
                  <a:gd name="T106" fmla="*/ 215 w 265"/>
                  <a:gd name="T107" fmla="*/ 70 h 241"/>
                  <a:gd name="T108" fmla="*/ 226 w 265"/>
                  <a:gd name="T109" fmla="*/ 69 h 241"/>
                  <a:gd name="T110" fmla="*/ 232 w 265"/>
                  <a:gd name="T111" fmla="*/ 74 h 241"/>
                  <a:gd name="T112" fmla="*/ 244 w 265"/>
                  <a:gd name="T113" fmla="*/ 68 h 241"/>
                  <a:gd name="T114" fmla="*/ 251 w 265"/>
                  <a:gd name="T115" fmla="*/ 68 h 241"/>
                  <a:gd name="T116" fmla="*/ 248 w 265"/>
                  <a:gd name="T117" fmla="*/ 56 h 241"/>
                  <a:gd name="T118" fmla="*/ 196 w 265"/>
                  <a:gd name="T119" fmla="*/ 13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65" h="241">
                    <a:moveTo>
                      <a:pt x="265" y="96"/>
                    </a:moveTo>
                    <a:cubicBezTo>
                      <a:pt x="265" y="97"/>
                      <a:pt x="265" y="97"/>
                      <a:pt x="265" y="97"/>
                    </a:cubicBezTo>
                    <a:cubicBezTo>
                      <a:pt x="265" y="96"/>
                      <a:pt x="265" y="96"/>
                      <a:pt x="265" y="96"/>
                    </a:cubicBezTo>
                    <a:moveTo>
                      <a:pt x="238" y="67"/>
                    </a:moveTo>
                    <a:cubicBezTo>
                      <a:pt x="235" y="67"/>
                      <a:pt x="235" y="67"/>
                      <a:pt x="235" y="67"/>
                    </a:cubicBezTo>
                    <a:cubicBezTo>
                      <a:pt x="235" y="66"/>
                      <a:pt x="235" y="66"/>
                      <a:pt x="235" y="66"/>
                    </a:cubicBezTo>
                    <a:cubicBezTo>
                      <a:pt x="236" y="64"/>
                      <a:pt x="236" y="64"/>
                      <a:pt x="236" y="64"/>
                    </a:cubicBezTo>
                    <a:cubicBezTo>
                      <a:pt x="238" y="64"/>
                      <a:pt x="238" y="64"/>
                      <a:pt x="238" y="64"/>
                    </a:cubicBezTo>
                    <a:cubicBezTo>
                      <a:pt x="239" y="65"/>
                      <a:pt x="239" y="65"/>
                      <a:pt x="239" y="65"/>
                    </a:cubicBezTo>
                    <a:cubicBezTo>
                      <a:pt x="240" y="65"/>
                      <a:pt x="240" y="65"/>
                      <a:pt x="240" y="65"/>
                    </a:cubicBezTo>
                    <a:cubicBezTo>
                      <a:pt x="240" y="66"/>
                      <a:pt x="240" y="66"/>
                      <a:pt x="240" y="66"/>
                    </a:cubicBezTo>
                    <a:cubicBezTo>
                      <a:pt x="238" y="67"/>
                      <a:pt x="238" y="67"/>
                      <a:pt x="238" y="67"/>
                    </a:cubicBezTo>
                    <a:moveTo>
                      <a:pt x="56" y="60"/>
                    </a:moveTo>
                    <a:cubicBezTo>
                      <a:pt x="56" y="59"/>
                      <a:pt x="56" y="59"/>
                      <a:pt x="56" y="59"/>
                    </a:cubicBezTo>
                    <a:cubicBezTo>
                      <a:pt x="58" y="59"/>
                      <a:pt x="58" y="59"/>
                      <a:pt x="58" y="59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61" y="59"/>
                      <a:pt x="61" y="59"/>
                      <a:pt x="61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56" y="60"/>
                      <a:pt x="56" y="60"/>
                      <a:pt x="56" y="60"/>
                    </a:cubicBezTo>
                    <a:moveTo>
                      <a:pt x="247" y="57"/>
                    </a:moveTo>
                    <a:cubicBezTo>
                      <a:pt x="245" y="56"/>
                      <a:pt x="245" y="56"/>
                      <a:pt x="245" y="56"/>
                    </a:cubicBezTo>
                    <a:cubicBezTo>
                      <a:pt x="246" y="56"/>
                      <a:pt x="246" y="56"/>
                      <a:pt x="246" y="56"/>
                    </a:cubicBezTo>
                    <a:cubicBezTo>
                      <a:pt x="247" y="57"/>
                      <a:pt x="247" y="57"/>
                      <a:pt x="247" y="57"/>
                    </a:cubicBezTo>
                    <a:cubicBezTo>
                      <a:pt x="247" y="57"/>
                      <a:pt x="247" y="57"/>
                      <a:pt x="247" y="57"/>
                    </a:cubicBezTo>
                    <a:moveTo>
                      <a:pt x="69" y="53"/>
                    </a:moveTo>
                    <a:cubicBezTo>
                      <a:pt x="67" y="52"/>
                      <a:pt x="67" y="52"/>
                      <a:pt x="67" y="52"/>
                    </a:cubicBezTo>
                    <a:cubicBezTo>
                      <a:pt x="65" y="50"/>
                      <a:pt x="65" y="50"/>
                      <a:pt x="65" y="50"/>
                    </a:cubicBezTo>
                    <a:cubicBezTo>
                      <a:pt x="65" y="50"/>
                      <a:pt x="65" y="50"/>
                      <a:pt x="65" y="50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9" y="51"/>
                      <a:pt x="69" y="51"/>
                      <a:pt x="69" y="51"/>
                    </a:cubicBezTo>
                    <a:cubicBezTo>
                      <a:pt x="70" y="51"/>
                      <a:pt x="70" y="51"/>
                      <a:pt x="70" y="51"/>
                    </a:cubicBezTo>
                    <a:cubicBezTo>
                      <a:pt x="70" y="51"/>
                      <a:pt x="70" y="51"/>
                      <a:pt x="70" y="51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69" y="53"/>
                      <a:pt x="69" y="53"/>
                      <a:pt x="69" y="53"/>
                    </a:cubicBezTo>
                    <a:moveTo>
                      <a:pt x="70" y="50"/>
                    </a:moveTo>
                    <a:cubicBezTo>
                      <a:pt x="67" y="49"/>
                      <a:pt x="67" y="49"/>
                      <a:pt x="67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70" y="50"/>
                      <a:pt x="70" y="50"/>
                      <a:pt x="70" y="50"/>
                    </a:cubicBezTo>
                    <a:moveTo>
                      <a:pt x="64" y="48"/>
                    </a:moveTo>
                    <a:cubicBezTo>
                      <a:pt x="63" y="48"/>
                      <a:pt x="63" y="48"/>
                      <a:pt x="63" y="48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6" y="48"/>
                      <a:pt x="66" y="48"/>
                      <a:pt x="66" y="48"/>
                    </a:cubicBezTo>
                    <a:cubicBezTo>
                      <a:pt x="64" y="48"/>
                      <a:pt x="64" y="48"/>
                      <a:pt x="64" y="48"/>
                    </a:cubicBezTo>
                    <a:moveTo>
                      <a:pt x="72" y="43"/>
                    </a:moveTo>
                    <a:cubicBezTo>
                      <a:pt x="71" y="42"/>
                      <a:pt x="71" y="42"/>
                      <a:pt x="71" y="42"/>
                    </a:cubicBezTo>
                    <a:cubicBezTo>
                      <a:pt x="71" y="42"/>
                      <a:pt x="71" y="42"/>
                      <a:pt x="71" y="42"/>
                    </a:cubicBezTo>
                    <a:cubicBezTo>
                      <a:pt x="72" y="41"/>
                      <a:pt x="72" y="41"/>
                      <a:pt x="72" y="41"/>
                    </a:cubicBezTo>
                    <a:cubicBezTo>
                      <a:pt x="73" y="42"/>
                      <a:pt x="73" y="42"/>
                      <a:pt x="73" y="42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2" y="43"/>
                      <a:pt x="72" y="43"/>
                      <a:pt x="72" y="43"/>
                    </a:cubicBezTo>
                    <a:moveTo>
                      <a:pt x="75" y="40"/>
                    </a:moveTo>
                    <a:cubicBezTo>
                      <a:pt x="74" y="39"/>
                      <a:pt x="74" y="39"/>
                      <a:pt x="74" y="39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74" y="38"/>
                      <a:pt x="74" y="38"/>
                      <a:pt x="74" y="38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75" y="40"/>
                      <a:pt x="75" y="40"/>
                    </a:cubicBezTo>
                    <a:moveTo>
                      <a:pt x="78" y="38"/>
                    </a:moveTo>
                    <a:cubicBezTo>
                      <a:pt x="77" y="37"/>
                      <a:pt x="77" y="37"/>
                      <a:pt x="77" y="37"/>
                    </a:cubicBezTo>
                    <a:cubicBezTo>
                      <a:pt x="77" y="37"/>
                      <a:pt x="77" y="37"/>
                      <a:pt x="77" y="37"/>
                    </a:cubicBezTo>
                    <a:cubicBezTo>
                      <a:pt x="79" y="36"/>
                      <a:pt x="79" y="36"/>
                      <a:pt x="79" y="36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0" y="38"/>
                      <a:pt x="80" y="38"/>
                      <a:pt x="80" y="38"/>
                    </a:cubicBezTo>
                    <a:cubicBezTo>
                      <a:pt x="78" y="38"/>
                      <a:pt x="78" y="38"/>
                      <a:pt x="78" y="38"/>
                    </a:cubicBezTo>
                    <a:moveTo>
                      <a:pt x="78" y="34"/>
                    </a:moveTo>
                    <a:cubicBezTo>
                      <a:pt x="77" y="34"/>
                      <a:pt x="77" y="34"/>
                      <a:pt x="77" y="34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2"/>
                      <a:pt x="78" y="32"/>
                      <a:pt x="78" y="32"/>
                    </a:cubicBezTo>
                    <a:cubicBezTo>
                      <a:pt x="78" y="34"/>
                      <a:pt x="78" y="34"/>
                      <a:pt x="78" y="34"/>
                    </a:cubicBezTo>
                    <a:moveTo>
                      <a:pt x="79" y="26"/>
                    </a:moveTo>
                    <a:cubicBezTo>
                      <a:pt x="79" y="26"/>
                      <a:pt x="79" y="26"/>
                      <a:pt x="79" y="26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9" y="26"/>
                      <a:pt x="79" y="26"/>
                      <a:pt x="79" y="26"/>
                    </a:cubicBezTo>
                    <a:moveTo>
                      <a:pt x="171" y="27"/>
                    </a:moveTo>
                    <a:cubicBezTo>
                      <a:pt x="171" y="27"/>
                      <a:pt x="171" y="27"/>
                      <a:pt x="171" y="27"/>
                    </a:cubicBezTo>
                    <a:cubicBezTo>
                      <a:pt x="171" y="27"/>
                      <a:pt x="171" y="27"/>
                      <a:pt x="171" y="27"/>
                    </a:cubicBezTo>
                    <a:cubicBezTo>
                      <a:pt x="172" y="26"/>
                      <a:pt x="172" y="26"/>
                      <a:pt x="172" y="26"/>
                    </a:cubicBezTo>
                    <a:cubicBezTo>
                      <a:pt x="172" y="25"/>
                      <a:pt x="172" y="25"/>
                      <a:pt x="172" y="25"/>
                    </a:cubicBezTo>
                    <a:cubicBezTo>
                      <a:pt x="173" y="24"/>
                      <a:pt x="173" y="24"/>
                      <a:pt x="173" y="24"/>
                    </a:cubicBezTo>
                    <a:cubicBezTo>
                      <a:pt x="171" y="24"/>
                      <a:pt x="171" y="24"/>
                      <a:pt x="171" y="24"/>
                    </a:cubicBezTo>
                    <a:cubicBezTo>
                      <a:pt x="171" y="23"/>
                      <a:pt x="171" y="23"/>
                      <a:pt x="171" y="23"/>
                    </a:cubicBezTo>
                    <a:cubicBezTo>
                      <a:pt x="173" y="23"/>
                      <a:pt x="173" y="23"/>
                      <a:pt x="173" y="23"/>
                    </a:cubicBezTo>
                    <a:cubicBezTo>
                      <a:pt x="173" y="23"/>
                      <a:pt x="173" y="23"/>
                      <a:pt x="173" y="23"/>
                    </a:cubicBezTo>
                    <a:cubicBezTo>
                      <a:pt x="175" y="23"/>
                      <a:pt x="175" y="23"/>
                      <a:pt x="175" y="23"/>
                    </a:cubicBezTo>
                    <a:cubicBezTo>
                      <a:pt x="176" y="23"/>
                      <a:pt x="176" y="23"/>
                      <a:pt x="176" y="23"/>
                    </a:cubicBezTo>
                    <a:cubicBezTo>
                      <a:pt x="177" y="23"/>
                      <a:pt x="177" y="23"/>
                      <a:pt x="177" y="23"/>
                    </a:cubicBezTo>
                    <a:cubicBezTo>
                      <a:pt x="176" y="24"/>
                      <a:pt x="176" y="24"/>
                      <a:pt x="176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9" y="25"/>
                      <a:pt x="179" y="25"/>
                      <a:pt x="179" y="25"/>
                    </a:cubicBezTo>
                    <a:cubicBezTo>
                      <a:pt x="180" y="25"/>
                      <a:pt x="180" y="25"/>
                      <a:pt x="180" y="25"/>
                    </a:cubicBezTo>
                    <a:cubicBezTo>
                      <a:pt x="180" y="26"/>
                      <a:pt x="180" y="26"/>
                      <a:pt x="180" y="26"/>
                    </a:cubicBezTo>
                    <a:cubicBezTo>
                      <a:pt x="178" y="26"/>
                      <a:pt x="178" y="26"/>
                      <a:pt x="178" y="26"/>
                    </a:cubicBezTo>
                    <a:cubicBezTo>
                      <a:pt x="177" y="26"/>
                      <a:pt x="177" y="26"/>
                      <a:pt x="177" y="26"/>
                    </a:cubicBezTo>
                    <a:cubicBezTo>
                      <a:pt x="177" y="27"/>
                      <a:pt x="177" y="27"/>
                      <a:pt x="177" y="27"/>
                    </a:cubicBezTo>
                    <a:cubicBezTo>
                      <a:pt x="177" y="27"/>
                      <a:pt x="177" y="27"/>
                      <a:pt x="177" y="27"/>
                    </a:cubicBezTo>
                    <a:cubicBezTo>
                      <a:pt x="175" y="28"/>
                      <a:pt x="175" y="28"/>
                      <a:pt x="175" y="28"/>
                    </a:cubicBezTo>
                    <a:cubicBezTo>
                      <a:pt x="175" y="27"/>
                      <a:pt x="175" y="27"/>
                      <a:pt x="175" y="27"/>
                    </a:cubicBezTo>
                    <a:cubicBezTo>
                      <a:pt x="175" y="27"/>
                      <a:pt x="175" y="27"/>
                      <a:pt x="175" y="27"/>
                    </a:cubicBezTo>
                    <a:cubicBezTo>
                      <a:pt x="176" y="27"/>
                      <a:pt x="176" y="27"/>
                      <a:pt x="176" y="27"/>
                    </a:cubicBezTo>
                    <a:cubicBezTo>
                      <a:pt x="174" y="27"/>
                      <a:pt x="174" y="27"/>
                      <a:pt x="174" y="27"/>
                    </a:cubicBezTo>
                    <a:cubicBezTo>
                      <a:pt x="171" y="27"/>
                      <a:pt x="171" y="27"/>
                      <a:pt x="171" y="27"/>
                    </a:cubicBezTo>
                    <a:moveTo>
                      <a:pt x="171" y="23"/>
                    </a:moveTo>
                    <a:cubicBezTo>
                      <a:pt x="170" y="22"/>
                      <a:pt x="170" y="22"/>
                      <a:pt x="170" y="22"/>
                    </a:cubicBezTo>
                    <a:cubicBezTo>
                      <a:pt x="171" y="22"/>
                      <a:pt x="171" y="22"/>
                      <a:pt x="171" y="22"/>
                    </a:cubicBezTo>
                    <a:cubicBezTo>
                      <a:pt x="172" y="21"/>
                      <a:pt x="172" y="21"/>
                      <a:pt x="172" y="21"/>
                    </a:cubicBezTo>
                    <a:cubicBezTo>
                      <a:pt x="173" y="21"/>
                      <a:pt x="173" y="21"/>
                      <a:pt x="173" y="21"/>
                    </a:cubicBezTo>
                    <a:cubicBezTo>
                      <a:pt x="174" y="21"/>
                      <a:pt x="174" y="21"/>
                      <a:pt x="174" y="21"/>
                    </a:cubicBezTo>
                    <a:cubicBezTo>
                      <a:pt x="174" y="23"/>
                      <a:pt x="174" y="23"/>
                      <a:pt x="174" y="23"/>
                    </a:cubicBezTo>
                    <a:cubicBezTo>
                      <a:pt x="171" y="23"/>
                      <a:pt x="171" y="23"/>
                      <a:pt x="171" y="23"/>
                    </a:cubicBezTo>
                    <a:moveTo>
                      <a:pt x="80" y="20"/>
                    </a:moveTo>
                    <a:cubicBezTo>
                      <a:pt x="80" y="20"/>
                      <a:pt x="80" y="20"/>
                      <a:pt x="80" y="20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8" y="21"/>
                      <a:pt x="78" y="21"/>
                      <a:pt x="78" y="21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80" y="20"/>
                      <a:pt x="80" y="20"/>
                      <a:pt x="80" y="20"/>
                    </a:cubicBezTo>
                    <a:moveTo>
                      <a:pt x="185" y="21"/>
                    </a:moveTo>
                    <a:cubicBezTo>
                      <a:pt x="184" y="21"/>
                      <a:pt x="184" y="21"/>
                      <a:pt x="184" y="21"/>
                    </a:cubicBezTo>
                    <a:cubicBezTo>
                      <a:pt x="184" y="20"/>
                      <a:pt x="184" y="20"/>
                      <a:pt x="184" y="20"/>
                    </a:cubicBezTo>
                    <a:cubicBezTo>
                      <a:pt x="184" y="20"/>
                      <a:pt x="184" y="20"/>
                      <a:pt x="184" y="20"/>
                    </a:cubicBezTo>
                    <a:cubicBezTo>
                      <a:pt x="185" y="21"/>
                      <a:pt x="185" y="21"/>
                      <a:pt x="185" y="21"/>
                    </a:cubicBezTo>
                    <a:cubicBezTo>
                      <a:pt x="185" y="21"/>
                      <a:pt x="185" y="21"/>
                      <a:pt x="185" y="21"/>
                    </a:cubicBezTo>
                    <a:moveTo>
                      <a:pt x="150" y="23"/>
                    </a:moveTo>
                    <a:cubicBezTo>
                      <a:pt x="149" y="23"/>
                      <a:pt x="149" y="23"/>
                      <a:pt x="149" y="23"/>
                    </a:cubicBezTo>
                    <a:cubicBezTo>
                      <a:pt x="148" y="22"/>
                      <a:pt x="148" y="22"/>
                      <a:pt x="148" y="22"/>
                    </a:cubicBezTo>
                    <a:cubicBezTo>
                      <a:pt x="147" y="22"/>
                      <a:pt x="147" y="22"/>
                      <a:pt x="147" y="22"/>
                    </a:cubicBezTo>
                    <a:cubicBezTo>
                      <a:pt x="147" y="21"/>
                      <a:pt x="147" y="21"/>
                      <a:pt x="147" y="21"/>
                    </a:cubicBezTo>
                    <a:cubicBezTo>
                      <a:pt x="147" y="20"/>
                      <a:pt x="147" y="20"/>
                      <a:pt x="147" y="20"/>
                    </a:cubicBezTo>
                    <a:cubicBezTo>
                      <a:pt x="146" y="20"/>
                      <a:pt x="146" y="20"/>
                      <a:pt x="146" y="20"/>
                    </a:cubicBezTo>
                    <a:cubicBezTo>
                      <a:pt x="147" y="20"/>
                      <a:pt x="147" y="20"/>
                      <a:pt x="147" y="20"/>
                    </a:cubicBezTo>
                    <a:cubicBezTo>
                      <a:pt x="148" y="20"/>
                      <a:pt x="148" y="20"/>
                      <a:pt x="148" y="20"/>
                    </a:cubicBezTo>
                    <a:cubicBezTo>
                      <a:pt x="148" y="21"/>
                      <a:pt x="148" y="21"/>
                      <a:pt x="148" y="21"/>
                    </a:cubicBezTo>
                    <a:cubicBezTo>
                      <a:pt x="150" y="22"/>
                      <a:pt x="150" y="22"/>
                      <a:pt x="150" y="22"/>
                    </a:cubicBezTo>
                    <a:cubicBezTo>
                      <a:pt x="150" y="23"/>
                      <a:pt x="150" y="23"/>
                      <a:pt x="150" y="23"/>
                    </a:cubicBezTo>
                    <a:cubicBezTo>
                      <a:pt x="150" y="23"/>
                      <a:pt x="150" y="23"/>
                      <a:pt x="150" y="23"/>
                    </a:cubicBezTo>
                    <a:moveTo>
                      <a:pt x="187" y="20"/>
                    </a:moveTo>
                    <a:cubicBezTo>
                      <a:pt x="188" y="19"/>
                      <a:pt x="188" y="19"/>
                      <a:pt x="188" y="19"/>
                    </a:cubicBezTo>
                    <a:cubicBezTo>
                      <a:pt x="190" y="19"/>
                      <a:pt x="190" y="19"/>
                      <a:pt x="190" y="19"/>
                    </a:cubicBezTo>
                    <a:cubicBezTo>
                      <a:pt x="191" y="19"/>
                      <a:pt x="191" y="19"/>
                      <a:pt x="191" y="19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0" y="20"/>
                      <a:pt x="190" y="20"/>
                      <a:pt x="190" y="20"/>
                    </a:cubicBezTo>
                    <a:cubicBezTo>
                      <a:pt x="189" y="20"/>
                      <a:pt x="189" y="20"/>
                      <a:pt x="189" y="20"/>
                    </a:cubicBezTo>
                    <a:cubicBezTo>
                      <a:pt x="188" y="20"/>
                      <a:pt x="188" y="20"/>
                      <a:pt x="188" y="20"/>
                    </a:cubicBezTo>
                    <a:cubicBezTo>
                      <a:pt x="187" y="20"/>
                      <a:pt x="187" y="20"/>
                      <a:pt x="187" y="20"/>
                    </a:cubicBezTo>
                    <a:moveTo>
                      <a:pt x="80" y="18"/>
                    </a:move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79" y="19"/>
                      <a:pt x="79" y="19"/>
                      <a:pt x="79" y="19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80" y="18"/>
                      <a:pt x="80" y="18"/>
                      <a:pt x="80" y="18"/>
                    </a:cubicBezTo>
                    <a:moveTo>
                      <a:pt x="171" y="19"/>
                    </a:moveTo>
                    <a:cubicBezTo>
                      <a:pt x="170" y="19"/>
                      <a:pt x="170" y="19"/>
                      <a:pt x="170" y="19"/>
                    </a:cubicBezTo>
                    <a:cubicBezTo>
                      <a:pt x="170" y="18"/>
                      <a:pt x="170" y="18"/>
                      <a:pt x="170" y="18"/>
                    </a:cubicBezTo>
                    <a:cubicBezTo>
                      <a:pt x="170" y="18"/>
                      <a:pt x="170" y="18"/>
                      <a:pt x="170" y="18"/>
                    </a:cubicBezTo>
                    <a:cubicBezTo>
                      <a:pt x="171" y="19"/>
                      <a:pt x="171" y="19"/>
                      <a:pt x="171" y="19"/>
                    </a:cubicBezTo>
                    <a:cubicBezTo>
                      <a:pt x="171" y="19"/>
                      <a:pt x="171" y="19"/>
                      <a:pt x="171" y="19"/>
                    </a:cubicBezTo>
                    <a:moveTo>
                      <a:pt x="169" y="18"/>
                    </a:moveTo>
                    <a:cubicBezTo>
                      <a:pt x="169" y="17"/>
                      <a:pt x="169" y="17"/>
                      <a:pt x="169" y="17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70" y="17"/>
                      <a:pt x="170" y="17"/>
                      <a:pt x="170" y="17"/>
                    </a:cubicBezTo>
                    <a:cubicBezTo>
                      <a:pt x="169" y="18"/>
                      <a:pt x="169" y="18"/>
                      <a:pt x="169" y="18"/>
                    </a:cubicBezTo>
                    <a:cubicBezTo>
                      <a:pt x="169" y="18"/>
                      <a:pt x="169" y="18"/>
                      <a:pt x="169" y="18"/>
                    </a:cubicBezTo>
                    <a:moveTo>
                      <a:pt x="168" y="17"/>
                    </a:moveTo>
                    <a:cubicBezTo>
                      <a:pt x="168" y="17"/>
                      <a:pt x="168" y="17"/>
                      <a:pt x="168" y="17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0" y="17"/>
                      <a:pt x="170" y="17"/>
                      <a:pt x="170" y="17"/>
                    </a:cubicBezTo>
                    <a:cubicBezTo>
                      <a:pt x="168" y="17"/>
                      <a:pt x="168" y="17"/>
                      <a:pt x="168" y="17"/>
                    </a:cubicBezTo>
                    <a:moveTo>
                      <a:pt x="160" y="19"/>
                    </a:moveTo>
                    <a:cubicBezTo>
                      <a:pt x="160" y="19"/>
                      <a:pt x="160" y="19"/>
                      <a:pt x="160" y="19"/>
                    </a:cubicBezTo>
                    <a:cubicBezTo>
                      <a:pt x="160" y="18"/>
                      <a:pt x="160" y="18"/>
                      <a:pt x="160" y="18"/>
                    </a:cubicBezTo>
                    <a:cubicBezTo>
                      <a:pt x="159" y="17"/>
                      <a:pt x="159" y="17"/>
                      <a:pt x="159" y="17"/>
                    </a:cubicBezTo>
                    <a:cubicBezTo>
                      <a:pt x="159" y="16"/>
                      <a:pt x="159" y="16"/>
                      <a:pt x="159" y="16"/>
                    </a:cubicBezTo>
                    <a:cubicBezTo>
                      <a:pt x="159" y="16"/>
                      <a:pt x="159" y="16"/>
                      <a:pt x="159" y="16"/>
                    </a:cubicBezTo>
                    <a:cubicBezTo>
                      <a:pt x="159" y="14"/>
                      <a:pt x="159" y="14"/>
                      <a:pt x="159" y="14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60" y="13"/>
                      <a:pt x="160" y="13"/>
                      <a:pt x="160" y="13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61" y="14"/>
                      <a:pt x="161" y="14"/>
                      <a:pt x="161" y="14"/>
                    </a:cubicBezTo>
                    <a:cubicBezTo>
                      <a:pt x="163" y="14"/>
                      <a:pt x="163" y="14"/>
                      <a:pt x="163" y="14"/>
                    </a:cubicBezTo>
                    <a:cubicBezTo>
                      <a:pt x="164" y="15"/>
                      <a:pt x="164" y="15"/>
                      <a:pt x="164" y="15"/>
                    </a:cubicBezTo>
                    <a:cubicBezTo>
                      <a:pt x="163" y="15"/>
                      <a:pt x="163" y="15"/>
                      <a:pt x="163" y="15"/>
                    </a:cubicBezTo>
                    <a:cubicBezTo>
                      <a:pt x="163" y="16"/>
                      <a:pt x="163" y="16"/>
                      <a:pt x="163" y="16"/>
                    </a:cubicBezTo>
                    <a:cubicBezTo>
                      <a:pt x="163" y="16"/>
                      <a:pt x="163" y="16"/>
                      <a:pt x="163" y="16"/>
                    </a:cubicBezTo>
                    <a:cubicBezTo>
                      <a:pt x="163" y="16"/>
                      <a:pt x="163" y="16"/>
                      <a:pt x="163" y="16"/>
                    </a:cubicBezTo>
                    <a:cubicBezTo>
                      <a:pt x="164" y="16"/>
                      <a:pt x="164" y="16"/>
                      <a:pt x="164" y="16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66" y="17"/>
                      <a:pt x="166" y="17"/>
                      <a:pt x="166" y="17"/>
                    </a:cubicBezTo>
                    <a:cubicBezTo>
                      <a:pt x="166" y="18"/>
                      <a:pt x="166" y="18"/>
                      <a:pt x="166" y="18"/>
                    </a:cubicBezTo>
                    <a:cubicBezTo>
                      <a:pt x="166" y="18"/>
                      <a:pt x="166" y="18"/>
                      <a:pt x="166" y="18"/>
                    </a:cubicBezTo>
                    <a:cubicBezTo>
                      <a:pt x="168" y="18"/>
                      <a:pt x="168" y="18"/>
                      <a:pt x="168" y="18"/>
                    </a:cubicBezTo>
                    <a:cubicBezTo>
                      <a:pt x="168" y="19"/>
                      <a:pt x="168" y="19"/>
                      <a:pt x="168" y="19"/>
                    </a:cubicBezTo>
                    <a:cubicBezTo>
                      <a:pt x="169" y="19"/>
                      <a:pt x="169" y="19"/>
                      <a:pt x="169" y="19"/>
                    </a:cubicBezTo>
                    <a:cubicBezTo>
                      <a:pt x="173" y="20"/>
                      <a:pt x="173" y="20"/>
                      <a:pt x="173" y="20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0" y="21"/>
                      <a:pt x="170" y="21"/>
                      <a:pt x="170" y="21"/>
                    </a:cubicBezTo>
                    <a:cubicBezTo>
                      <a:pt x="167" y="21"/>
                      <a:pt x="167" y="21"/>
                      <a:pt x="167" y="21"/>
                    </a:cubicBezTo>
                    <a:cubicBezTo>
                      <a:pt x="166" y="22"/>
                      <a:pt x="166" y="22"/>
                      <a:pt x="166" y="22"/>
                    </a:cubicBezTo>
                    <a:cubicBezTo>
                      <a:pt x="166" y="24"/>
                      <a:pt x="166" y="24"/>
                      <a:pt x="166" y="24"/>
                    </a:cubicBezTo>
                    <a:cubicBezTo>
                      <a:pt x="165" y="24"/>
                      <a:pt x="165" y="24"/>
                      <a:pt x="165" y="24"/>
                    </a:cubicBezTo>
                    <a:cubicBezTo>
                      <a:pt x="165" y="25"/>
                      <a:pt x="165" y="25"/>
                      <a:pt x="165" y="25"/>
                    </a:cubicBezTo>
                    <a:cubicBezTo>
                      <a:pt x="165" y="26"/>
                      <a:pt x="165" y="26"/>
                      <a:pt x="165" y="26"/>
                    </a:cubicBezTo>
                    <a:cubicBezTo>
                      <a:pt x="163" y="27"/>
                      <a:pt x="163" y="27"/>
                      <a:pt x="163" y="27"/>
                    </a:cubicBezTo>
                    <a:cubicBezTo>
                      <a:pt x="163" y="29"/>
                      <a:pt x="163" y="29"/>
                      <a:pt x="163" y="29"/>
                    </a:cubicBezTo>
                    <a:cubicBezTo>
                      <a:pt x="162" y="29"/>
                      <a:pt x="162" y="29"/>
                      <a:pt x="162" y="29"/>
                    </a:cubicBezTo>
                    <a:cubicBezTo>
                      <a:pt x="161" y="30"/>
                      <a:pt x="161" y="30"/>
                      <a:pt x="161" y="30"/>
                    </a:cubicBezTo>
                    <a:cubicBezTo>
                      <a:pt x="161" y="31"/>
                      <a:pt x="161" y="31"/>
                      <a:pt x="161" y="31"/>
                    </a:cubicBezTo>
                    <a:cubicBezTo>
                      <a:pt x="161" y="31"/>
                      <a:pt x="161" y="31"/>
                      <a:pt x="161" y="31"/>
                    </a:cubicBezTo>
                    <a:cubicBezTo>
                      <a:pt x="159" y="30"/>
                      <a:pt x="159" y="30"/>
                      <a:pt x="159" y="30"/>
                    </a:cubicBezTo>
                    <a:cubicBezTo>
                      <a:pt x="159" y="30"/>
                      <a:pt x="159" y="30"/>
                      <a:pt x="159" y="30"/>
                    </a:cubicBezTo>
                    <a:cubicBezTo>
                      <a:pt x="160" y="29"/>
                      <a:pt x="160" y="29"/>
                      <a:pt x="160" y="29"/>
                    </a:cubicBezTo>
                    <a:cubicBezTo>
                      <a:pt x="159" y="29"/>
                      <a:pt x="159" y="29"/>
                      <a:pt x="159" y="29"/>
                    </a:cubicBezTo>
                    <a:cubicBezTo>
                      <a:pt x="159" y="29"/>
                      <a:pt x="159" y="29"/>
                      <a:pt x="159" y="29"/>
                    </a:cubicBezTo>
                    <a:cubicBezTo>
                      <a:pt x="158" y="29"/>
                      <a:pt x="158" y="29"/>
                      <a:pt x="158" y="29"/>
                    </a:cubicBezTo>
                    <a:cubicBezTo>
                      <a:pt x="157" y="29"/>
                      <a:pt x="157" y="29"/>
                      <a:pt x="157" y="29"/>
                    </a:cubicBezTo>
                    <a:cubicBezTo>
                      <a:pt x="157" y="29"/>
                      <a:pt x="157" y="29"/>
                      <a:pt x="157" y="29"/>
                    </a:cubicBezTo>
                    <a:cubicBezTo>
                      <a:pt x="157" y="28"/>
                      <a:pt x="157" y="28"/>
                      <a:pt x="157" y="28"/>
                    </a:cubicBezTo>
                    <a:cubicBezTo>
                      <a:pt x="155" y="28"/>
                      <a:pt x="155" y="28"/>
                      <a:pt x="155" y="28"/>
                    </a:cubicBezTo>
                    <a:cubicBezTo>
                      <a:pt x="155" y="27"/>
                      <a:pt x="155" y="27"/>
                      <a:pt x="155" y="27"/>
                    </a:cubicBezTo>
                    <a:cubicBezTo>
                      <a:pt x="154" y="27"/>
                      <a:pt x="154" y="27"/>
                      <a:pt x="154" y="27"/>
                    </a:cubicBezTo>
                    <a:cubicBezTo>
                      <a:pt x="154" y="26"/>
                      <a:pt x="154" y="26"/>
                      <a:pt x="154" y="26"/>
                    </a:cubicBezTo>
                    <a:cubicBezTo>
                      <a:pt x="156" y="26"/>
                      <a:pt x="156" y="26"/>
                      <a:pt x="156" y="26"/>
                    </a:cubicBezTo>
                    <a:cubicBezTo>
                      <a:pt x="156" y="26"/>
                      <a:pt x="156" y="26"/>
                      <a:pt x="156" y="26"/>
                    </a:cubicBezTo>
                    <a:cubicBezTo>
                      <a:pt x="158" y="26"/>
                      <a:pt x="158" y="26"/>
                      <a:pt x="158" y="26"/>
                    </a:cubicBezTo>
                    <a:cubicBezTo>
                      <a:pt x="158" y="26"/>
                      <a:pt x="158" y="26"/>
                      <a:pt x="158" y="26"/>
                    </a:cubicBezTo>
                    <a:cubicBezTo>
                      <a:pt x="156" y="26"/>
                      <a:pt x="156" y="26"/>
                      <a:pt x="156" y="26"/>
                    </a:cubicBezTo>
                    <a:cubicBezTo>
                      <a:pt x="157" y="26"/>
                      <a:pt x="157" y="26"/>
                      <a:pt x="157" y="26"/>
                    </a:cubicBezTo>
                    <a:cubicBezTo>
                      <a:pt x="158" y="26"/>
                      <a:pt x="158" y="26"/>
                      <a:pt x="158" y="26"/>
                    </a:cubicBezTo>
                    <a:cubicBezTo>
                      <a:pt x="159" y="25"/>
                      <a:pt x="159" y="25"/>
                      <a:pt x="159" y="25"/>
                    </a:cubicBezTo>
                    <a:cubicBezTo>
                      <a:pt x="161" y="25"/>
                      <a:pt x="161" y="25"/>
                      <a:pt x="161" y="25"/>
                    </a:cubicBezTo>
                    <a:cubicBezTo>
                      <a:pt x="161" y="25"/>
                      <a:pt x="161" y="25"/>
                      <a:pt x="161" y="25"/>
                    </a:cubicBezTo>
                    <a:cubicBezTo>
                      <a:pt x="160" y="25"/>
                      <a:pt x="160" y="25"/>
                      <a:pt x="160" y="25"/>
                    </a:cubicBezTo>
                    <a:cubicBezTo>
                      <a:pt x="159" y="25"/>
                      <a:pt x="159" y="25"/>
                      <a:pt x="159" y="25"/>
                    </a:cubicBezTo>
                    <a:cubicBezTo>
                      <a:pt x="157" y="25"/>
                      <a:pt x="157" y="25"/>
                      <a:pt x="157" y="25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5" y="25"/>
                      <a:pt x="155" y="25"/>
                      <a:pt x="155" y="25"/>
                    </a:cubicBezTo>
                    <a:cubicBezTo>
                      <a:pt x="154" y="26"/>
                      <a:pt x="154" y="26"/>
                      <a:pt x="154" y="26"/>
                    </a:cubicBezTo>
                    <a:cubicBezTo>
                      <a:pt x="153" y="25"/>
                      <a:pt x="153" y="25"/>
                      <a:pt x="153" y="25"/>
                    </a:cubicBezTo>
                    <a:cubicBezTo>
                      <a:pt x="154" y="25"/>
                      <a:pt x="154" y="25"/>
                      <a:pt x="154" y="25"/>
                    </a:cubicBezTo>
                    <a:cubicBezTo>
                      <a:pt x="154" y="24"/>
                      <a:pt x="154" y="24"/>
                      <a:pt x="154" y="24"/>
                    </a:cubicBezTo>
                    <a:cubicBezTo>
                      <a:pt x="154" y="24"/>
                      <a:pt x="154" y="24"/>
                      <a:pt x="154" y="24"/>
                    </a:cubicBezTo>
                    <a:cubicBezTo>
                      <a:pt x="155" y="24"/>
                      <a:pt x="155" y="24"/>
                      <a:pt x="155" y="24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8" y="23"/>
                      <a:pt x="158" y="23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8" y="22"/>
                      <a:pt x="158" y="22"/>
                      <a:pt x="158" y="22"/>
                    </a:cubicBezTo>
                    <a:cubicBezTo>
                      <a:pt x="160" y="22"/>
                      <a:pt x="160" y="22"/>
                      <a:pt x="160" y="22"/>
                    </a:cubicBezTo>
                    <a:cubicBezTo>
                      <a:pt x="162" y="22"/>
                      <a:pt x="162" y="22"/>
                      <a:pt x="162" y="22"/>
                    </a:cubicBezTo>
                    <a:cubicBezTo>
                      <a:pt x="162" y="22"/>
                      <a:pt x="162" y="22"/>
                      <a:pt x="162" y="22"/>
                    </a:cubicBezTo>
                    <a:cubicBezTo>
                      <a:pt x="161" y="22"/>
                      <a:pt x="161" y="22"/>
                      <a:pt x="161" y="22"/>
                    </a:cubicBezTo>
                    <a:cubicBezTo>
                      <a:pt x="160" y="22"/>
                      <a:pt x="160" y="22"/>
                      <a:pt x="160" y="22"/>
                    </a:cubicBezTo>
                    <a:cubicBezTo>
                      <a:pt x="160" y="22"/>
                      <a:pt x="160" y="22"/>
                      <a:pt x="160" y="22"/>
                    </a:cubicBezTo>
                    <a:cubicBezTo>
                      <a:pt x="161" y="21"/>
                      <a:pt x="161" y="21"/>
                      <a:pt x="161" y="21"/>
                    </a:cubicBezTo>
                    <a:cubicBezTo>
                      <a:pt x="161" y="21"/>
                      <a:pt x="161" y="21"/>
                      <a:pt x="161" y="21"/>
                    </a:cubicBezTo>
                    <a:cubicBezTo>
                      <a:pt x="161" y="21"/>
                      <a:pt x="161" y="21"/>
                      <a:pt x="161" y="21"/>
                    </a:cubicBezTo>
                    <a:cubicBezTo>
                      <a:pt x="160" y="21"/>
                      <a:pt x="160" y="21"/>
                      <a:pt x="160" y="21"/>
                    </a:cubicBezTo>
                    <a:cubicBezTo>
                      <a:pt x="159" y="22"/>
                      <a:pt x="159" y="22"/>
                      <a:pt x="159" y="22"/>
                    </a:cubicBezTo>
                    <a:cubicBezTo>
                      <a:pt x="158" y="22"/>
                      <a:pt x="158" y="22"/>
                      <a:pt x="158" y="22"/>
                    </a:cubicBezTo>
                    <a:cubicBezTo>
                      <a:pt x="158" y="21"/>
                      <a:pt x="158" y="21"/>
                      <a:pt x="158" y="21"/>
                    </a:cubicBezTo>
                    <a:cubicBezTo>
                      <a:pt x="159" y="20"/>
                      <a:pt x="159" y="20"/>
                      <a:pt x="159" y="20"/>
                    </a:cubicBezTo>
                    <a:cubicBezTo>
                      <a:pt x="158" y="20"/>
                      <a:pt x="158" y="20"/>
                      <a:pt x="158" y="20"/>
                    </a:cubicBezTo>
                    <a:cubicBezTo>
                      <a:pt x="157" y="20"/>
                      <a:pt x="157" y="20"/>
                      <a:pt x="157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6" y="21"/>
                      <a:pt x="156" y="21"/>
                      <a:pt x="156" y="21"/>
                    </a:cubicBezTo>
                    <a:cubicBezTo>
                      <a:pt x="156" y="21"/>
                      <a:pt x="156" y="21"/>
                      <a:pt x="156" y="21"/>
                    </a:cubicBezTo>
                    <a:cubicBezTo>
                      <a:pt x="156" y="22"/>
                      <a:pt x="156" y="22"/>
                      <a:pt x="156" y="22"/>
                    </a:cubicBezTo>
                    <a:cubicBezTo>
                      <a:pt x="156" y="22"/>
                      <a:pt x="156" y="22"/>
                      <a:pt x="156" y="22"/>
                    </a:cubicBezTo>
                    <a:cubicBezTo>
                      <a:pt x="153" y="23"/>
                      <a:pt x="153" y="23"/>
                      <a:pt x="153" y="23"/>
                    </a:cubicBezTo>
                    <a:cubicBezTo>
                      <a:pt x="152" y="23"/>
                      <a:pt x="152" y="23"/>
                      <a:pt x="152" y="23"/>
                    </a:cubicBezTo>
                    <a:cubicBezTo>
                      <a:pt x="152" y="22"/>
                      <a:pt x="152" y="22"/>
                      <a:pt x="152" y="22"/>
                    </a:cubicBezTo>
                    <a:cubicBezTo>
                      <a:pt x="150" y="22"/>
                      <a:pt x="150" y="22"/>
                      <a:pt x="150" y="22"/>
                    </a:cubicBezTo>
                    <a:cubicBezTo>
                      <a:pt x="151" y="22"/>
                      <a:pt x="151" y="22"/>
                      <a:pt x="151" y="22"/>
                    </a:cubicBezTo>
                    <a:cubicBezTo>
                      <a:pt x="152" y="22"/>
                      <a:pt x="152" y="22"/>
                      <a:pt x="152" y="22"/>
                    </a:cubicBezTo>
                    <a:cubicBezTo>
                      <a:pt x="152" y="21"/>
                      <a:pt x="152" y="21"/>
                      <a:pt x="152" y="21"/>
                    </a:cubicBezTo>
                    <a:cubicBezTo>
                      <a:pt x="151" y="21"/>
                      <a:pt x="151" y="21"/>
                      <a:pt x="151" y="21"/>
                    </a:cubicBezTo>
                    <a:cubicBezTo>
                      <a:pt x="150" y="21"/>
                      <a:pt x="150" y="21"/>
                      <a:pt x="150" y="21"/>
                    </a:cubicBezTo>
                    <a:cubicBezTo>
                      <a:pt x="149" y="21"/>
                      <a:pt x="149" y="21"/>
                      <a:pt x="149" y="21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49" y="20"/>
                      <a:pt x="149" y="20"/>
                      <a:pt x="149" y="20"/>
                    </a:cubicBezTo>
                    <a:cubicBezTo>
                      <a:pt x="149" y="19"/>
                      <a:pt x="149" y="19"/>
                      <a:pt x="149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49" y="18"/>
                      <a:pt x="149" y="18"/>
                      <a:pt x="149" y="18"/>
                    </a:cubicBezTo>
                    <a:cubicBezTo>
                      <a:pt x="150" y="17"/>
                      <a:pt x="150" y="17"/>
                      <a:pt x="150" y="17"/>
                    </a:cubicBezTo>
                    <a:cubicBezTo>
                      <a:pt x="149" y="17"/>
                      <a:pt x="149" y="17"/>
                      <a:pt x="149" y="17"/>
                    </a:cubicBezTo>
                    <a:cubicBezTo>
                      <a:pt x="149" y="17"/>
                      <a:pt x="149" y="17"/>
                      <a:pt x="149" y="17"/>
                    </a:cubicBezTo>
                    <a:cubicBezTo>
                      <a:pt x="149" y="18"/>
                      <a:pt x="149" y="18"/>
                      <a:pt x="149" y="18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47" y="18"/>
                      <a:pt x="147" y="18"/>
                      <a:pt x="147" y="18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47" y="17"/>
                      <a:pt x="147" y="17"/>
                      <a:pt x="147" y="17"/>
                    </a:cubicBezTo>
                    <a:cubicBezTo>
                      <a:pt x="147" y="16"/>
                      <a:pt x="147" y="16"/>
                      <a:pt x="147" y="16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47" y="15"/>
                      <a:pt x="147" y="15"/>
                      <a:pt x="147" y="15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49" y="15"/>
                      <a:pt x="149" y="15"/>
                      <a:pt x="149" y="15"/>
                    </a:cubicBezTo>
                    <a:cubicBezTo>
                      <a:pt x="149" y="15"/>
                      <a:pt x="149" y="15"/>
                      <a:pt x="149" y="15"/>
                    </a:cubicBezTo>
                    <a:cubicBezTo>
                      <a:pt x="150" y="15"/>
                      <a:pt x="150" y="15"/>
                      <a:pt x="150" y="15"/>
                    </a:cubicBezTo>
                    <a:cubicBezTo>
                      <a:pt x="150" y="14"/>
                      <a:pt x="150" y="14"/>
                      <a:pt x="150" y="14"/>
                    </a:cubicBezTo>
                    <a:cubicBezTo>
                      <a:pt x="153" y="14"/>
                      <a:pt x="153" y="14"/>
                      <a:pt x="153" y="14"/>
                    </a:cubicBezTo>
                    <a:cubicBezTo>
                      <a:pt x="154" y="14"/>
                      <a:pt x="154" y="14"/>
                      <a:pt x="154" y="14"/>
                    </a:cubicBezTo>
                    <a:cubicBezTo>
                      <a:pt x="154" y="14"/>
                      <a:pt x="154" y="14"/>
                      <a:pt x="154" y="14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3" y="15"/>
                      <a:pt x="153" y="15"/>
                      <a:pt x="153" y="15"/>
                    </a:cubicBezTo>
                    <a:cubicBezTo>
                      <a:pt x="151" y="16"/>
                      <a:pt x="151" y="16"/>
                      <a:pt x="151" y="16"/>
                    </a:cubicBezTo>
                    <a:cubicBezTo>
                      <a:pt x="151" y="16"/>
                      <a:pt x="151" y="16"/>
                      <a:pt x="151" y="16"/>
                    </a:cubicBezTo>
                    <a:cubicBezTo>
                      <a:pt x="153" y="16"/>
                      <a:pt x="153" y="16"/>
                      <a:pt x="153" y="16"/>
                    </a:cubicBezTo>
                    <a:cubicBezTo>
                      <a:pt x="153" y="16"/>
                      <a:pt x="153" y="16"/>
                      <a:pt x="153" y="16"/>
                    </a:cubicBezTo>
                    <a:cubicBezTo>
                      <a:pt x="153" y="17"/>
                      <a:pt x="153" y="17"/>
                      <a:pt x="153" y="17"/>
                    </a:cubicBezTo>
                    <a:cubicBezTo>
                      <a:pt x="154" y="17"/>
                      <a:pt x="154" y="17"/>
                      <a:pt x="154" y="17"/>
                    </a:cubicBezTo>
                    <a:cubicBezTo>
                      <a:pt x="154" y="17"/>
                      <a:pt x="154" y="17"/>
                      <a:pt x="154" y="17"/>
                    </a:cubicBezTo>
                    <a:cubicBezTo>
                      <a:pt x="155" y="18"/>
                      <a:pt x="155" y="18"/>
                      <a:pt x="155" y="18"/>
                    </a:cubicBezTo>
                    <a:cubicBezTo>
                      <a:pt x="155" y="17"/>
                      <a:pt x="155" y="17"/>
                      <a:pt x="155" y="17"/>
                    </a:cubicBezTo>
                    <a:cubicBezTo>
                      <a:pt x="155" y="17"/>
                      <a:pt x="155" y="17"/>
                      <a:pt x="155" y="17"/>
                    </a:cubicBezTo>
                    <a:cubicBezTo>
                      <a:pt x="154" y="16"/>
                      <a:pt x="154" y="16"/>
                      <a:pt x="154" y="16"/>
                    </a:cubicBezTo>
                    <a:cubicBezTo>
                      <a:pt x="155" y="16"/>
                      <a:pt x="155" y="16"/>
                      <a:pt x="155" y="16"/>
                    </a:cubicBezTo>
                    <a:cubicBezTo>
                      <a:pt x="156" y="15"/>
                      <a:pt x="156" y="15"/>
                      <a:pt x="156" y="15"/>
                    </a:cubicBezTo>
                    <a:cubicBezTo>
                      <a:pt x="156" y="15"/>
                      <a:pt x="156" y="15"/>
                      <a:pt x="156" y="15"/>
                    </a:cubicBezTo>
                    <a:cubicBezTo>
                      <a:pt x="157" y="15"/>
                      <a:pt x="157" y="15"/>
                      <a:pt x="157" y="15"/>
                    </a:cubicBezTo>
                    <a:cubicBezTo>
                      <a:pt x="157" y="16"/>
                      <a:pt x="157" y="16"/>
                      <a:pt x="157" y="16"/>
                    </a:cubicBezTo>
                    <a:cubicBezTo>
                      <a:pt x="158" y="16"/>
                      <a:pt x="158" y="16"/>
                      <a:pt x="158" y="16"/>
                    </a:cubicBezTo>
                    <a:cubicBezTo>
                      <a:pt x="158" y="17"/>
                      <a:pt x="158" y="17"/>
                      <a:pt x="158" y="17"/>
                    </a:cubicBezTo>
                    <a:cubicBezTo>
                      <a:pt x="158" y="17"/>
                      <a:pt x="158" y="17"/>
                      <a:pt x="158" y="17"/>
                    </a:cubicBezTo>
                    <a:cubicBezTo>
                      <a:pt x="158" y="18"/>
                      <a:pt x="158" y="18"/>
                      <a:pt x="158" y="18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60" y="19"/>
                      <a:pt x="160" y="19"/>
                      <a:pt x="160" y="19"/>
                    </a:cubicBezTo>
                    <a:moveTo>
                      <a:pt x="188" y="12"/>
                    </a:moveTo>
                    <a:cubicBezTo>
                      <a:pt x="188" y="12"/>
                      <a:pt x="188" y="12"/>
                      <a:pt x="188" y="12"/>
                    </a:cubicBezTo>
                    <a:cubicBezTo>
                      <a:pt x="188" y="13"/>
                      <a:pt x="188" y="13"/>
                      <a:pt x="188" y="13"/>
                    </a:cubicBezTo>
                    <a:cubicBezTo>
                      <a:pt x="187" y="13"/>
                      <a:pt x="187" y="13"/>
                      <a:pt x="187" y="13"/>
                    </a:cubicBezTo>
                    <a:cubicBezTo>
                      <a:pt x="187" y="12"/>
                      <a:pt x="187" y="12"/>
                      <a:pt x="187" y="12"/>
                    </a:cubicBezTo>
                    <a:cubicBezTo>
                      <a:pt x="188" y="12"/>
                      <a:pt x="188" y="12"/>
                      <a:pt x="188" y="12"/>
                    </a:cubicBezTo>
                    <a:moveTo>
                      <a:pt x="166" y="12"/>
                    </a:moveTo>
                    <a:cubicBezTo>
                      <a:pt x="165" y="11"/>
                      <a:pt x="165" y="11"/>
                      <a:pt x="165" y="11"/>
                    </a:cubicBezTo>
                    <a:cubicBezTo>
                      <a:pt x="165" y="11"/>
                      <a:pt x="165" y="11"/>
                      <a:pt x="165" y="11"/>
                    </a:cubicBezTo>
                    <a:cubicBezTo>
                      <a:pt x="165" y="11"/>
                      <a:pt x="165" y="11"/>
                      <a:pt x="165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166" y="12"/>
                      <a:pt x="166" y="12"/>
                      <a:pt x="166" y="12"/>
                    </a:cubicBezTo>
                    <a:moveTo>
                      <a:pt x="179" y="11"/>
                    </a:moveTo>
                    <a:cubicBezTo>
                      <a:pt x="179" y="11"/>
                      <a:pt x="179" y="11"/>
                      <a:pt x="179" y="11"/>
                    </a:cubicBezTo>
                    <a:cubicBezTo>
                      <a:pt x="179" y="11"/>
                      <a:pt x="179" y="11"/>
                      <a:pt x="179" y="11"/>
                    </a:cubicBezTo>
                    <a:cubicBezTo>
                      <a:pt x="179" y="11"/>
                      <a:pt x="179" y="11"/>
                      <a:pt x="179" y="11"/>
                    </a:cubicBezTo>
                    <a:cubicBezTo>
                      <a:pt x="179" y="11"/>
                      <a:pt x="179" y="11"/>
                      <a:pt x="179" y="11"/>
                    </a:cubicBezTo>
                    <a:moveTo>
                      <a:pt x="174" y="13"/>
                    </a:moveTo>
                    <a:cubicBezTo>
                      <a:pt x="175" y="13"/>
                      <a:pt x="175" y="13"/>
                      <a:pt x="175" y="13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4" y="11"/>
                      <a:pt x="174" y="11"/>
                      <a:pt x="174" y="11"/>
                    </a:cubicBezTo>
                    <a:cubicBezTo>
                      <a:pt x="176" y="10"/>
                      <a:pt x="176" y="10"/>
                      <a:pt x="176" y="10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2"/>
                      <a:pt x="176" y="12"/>
                      <a:pt x="176" y="12"/>
                    </a:cubicBezTo>
                    <a:cubicBezTo>
                      <a:pt x="176" y="12"/>
                      <a:pt x="176" y="12"/>
                      <a:pt x="176" y="12"/>
                    </a:cubicBezTo>
                    <a:cubicBezTo>
                      <a:pt x="177" y="12"/>
                      <a:pt x="177" y="12"/>
                      <a:pt x="177" y="12"/>
                    </a:cubicBezTo>
                    <a:cubicBezTo>
                      <a:pt x="178" y="12"/>
                      <a:pt x="178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9" y="11"/>
                      <a:pt x="179" y="11"/>
                      <a:pt x="179" y="11"/>
                    </a:cubicBezTo>
                    <a:cubicBezTo>
                      <a:pt x="182" y="12"/>
                      <a:pt x="182" y="12"/>
                      <a:pt x="182" y="12"/>
                    </a:cubicBezTo>
                    <a:cubicBezTo>
                      <a:pt x="183" y="12"/>
                      <a:pt x="183" y="12"/>
                      <a:pt x="183" y="12"/>
                    </a:cubicBezTo>
                    <a:cubicBezTo>
                      <a:pt x="185" y="12"/>
                      <a:pt x="185" y="12"/>
                      <a:pt x="185" y="12"/>
                    </a:cubicBezTo>
                    <a:cubicBezTo>
                      <a:pt x="186" y="12"/>
                      <a:pt x="186" y="12"/>
                      <a:pt x="186" y="12"/>
                    </a:cubicBezTo>
                    <a:cubicBezTo>
                      <a:pt x="185" y="13"/>
                      <a:pt x="185" y="13"/>
                      <a:pt x="185" y="13"/>
                    </a:cubicBezTo>
                    <a:cubicBezTo>
                      <a:pt x="185" y="14"/>
                      <a:pt x="185" y="14"/>
                      <a:pt x="185" y="14"/>
                    </a:cubicBezTo>
                    <a:cubicBezTo>
                      <a:pt x="185" y="15"/>
                      <a:pt x="185" y="15"/>
                      <a:pt x="185" y="15"/>
                    </a:cubicBezTo>
                    <a:cubicBezTo>
                      <a:pt x="184" y="15"/>
                      <a:pt x="184" y="15"/>
                      <a:pt x="184" y="15"/>
                    </a:cubicBezTo>
                    <a:cubicBezTo>
                      <a:pt x="183" y="16"/>
                      <a:pt x="183" y="16"/>
                      <a:pt x="183" y="16"/>
                    </a:cubicBezTo>
                    <a:cubicBezTo>
                      <a:pt x="183" y="16"/>
                      <a:pt x="183" y="16"/>
                      <a:pt x="183" y="16"/>
                    </a:cubicBezTo>
                    <a:cubicBezTo>
                      <a:pt x="181" y="17"/>
                      <a:pt x="181" y="17"/>
                      <a:pt x="181" y="17"/>
                    </a:cubicBezTo>
                    <a:cubicBezTo>
                      <a:pt x="179" y="17"/>
                      <a:pt x="179" y="17"/>
                      <a:pt x="179" y="17"/>
                    </a:cubicBezTo>
                    <a:cubicBezTo>
                      <a:pt x="177" y="17"/>
                      <a:pt x="177" y="17"/>
                      <a:pt x="177" y="17"/>
                    </a:cubicBezTo>
                    <a:cubicBezTo>
                      <a:pt x="174" y="17"/>
                      <a:pt x="174" y="17"/>
                      <a:pt x="174" y="17"/>
                    </a:cubicBezTo>
                    <a:cubicBezTo>
                      <a:pt x="171" y="17"/>
                      <a:pt x="171" y="17"/>
                      <a:pt x="171" y="17"/>
                    </a:cubicBezTo>
                    <a:cubicBezTo>
                      <a:pt x="170" y="16"/>
                      <a:pt x="170" y="16"/>
                      <a:pt x="170" y="16"/>
                    </a:cubicBezTo>
                    <a:cubicBezTo>
                      <a:pt x="169" y="16"/>
                      <a:pt x="169" y="16"/>
                      <a:pt x="169" y="16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0" y="16"/>
                      <a:pt x="170" y="16"/>
                      <a:pt x="170" y="16"/>
                    </a:cubicBezTo>
                    <a:cubicBezTo>
                      <a:pt x="170" y="16"/>
                      <a:pt x="170" y="16"/>
                      <a:pt x="170" y="16"/>
                    </a:cubicBezTo>
                    <a:cubicBezTo>
                      <a:pt x="171" y="16"/>
                      <a:pt x="171" y="16"/>
                      <a:pt x="171" y="16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72" y="15"/>
                      <a:pt x="172" y="15"/>
                      <a:pt x="172" y="15"/>
                    </a:cubicBezTo>
                    <a:cubicBezTo>
                      <a:pt x="173" y="15"/>
                      <a:pt x="173" y="15"/>
                      <a:pt x="173" y="15"/>
                    </a:cubicBezTo>
                    <a:cubicBezTo>
                      <a:pt x="173" y="15"/>
                      <a:pt x="173" y="15"/>
                      <a:pt x="173" y="15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69" y="14"/>
                      <a:pt x="169" y="14"/>
                      <a:pt x="169" y="14"/>
                    </a:cubicBezTo>
                    <a:cubicBezTo>
                      <a:pt x="167" y="15"/>
                      <a:pt x="167" y="15"/>
                      <a:pt x="167" y="15"/>
                    </a:cubicBezTo>
                    <a:cubicBezTo>
                      <a:pt x="166" y="15"/>
                      <a:pt x="166" y="15"/>
                      <a:pt x="166" y="15"/>
                    </a:cubicBezTo>
                    <a:cubicBezTo>
                      <a:pt x="165" y="14"/>
                      <a:pt x="165" y="14"/>
                      <a:pt x="165" y="14"/>
                    </a:cubicBezTo>
                    <a:cubicBezTo>
                      <a:pt x="167" y="13"/>
                      <a:pt x="167" y="13"/>
                      <a:pt x="167" y="13"/>
                    </a:cubicBezTo>
                    <a:cubicBezTo>
                      <a:pt x="166" y="13"/>
                      <a:pt x="166" y="13"/>
                      <a:pt x="166" y="13"/>
                    </a:cubicBezTo>
                    <a:cubicBezTo>
                      <a:pt x="165" y="13"/>
                      <a:pt x="165" y="13"/>
                      <a:pt x="165" y="13"/>
                    </a:cubicBezTo>
                    <a:cubicBezTo>
                      <a:pt x="164" y="12"/>
                      <a:pt x="164" y="12"/>
                      <a:pt x="164" y="12"/>
                    </a:cubicBezTo>
                    <a:cubicBezTo>
                      <a:pt x="165" y="12"/>
                      <a:pt x="165" y="12"/>
                      <a:pt x="165" y="12"/>
                    </a:cubicBezTo>
                    <a:cubicBezTo>
                      <a:pt x="166" y="12"/>
                      <a:pt x="166" y="12"/>
                      <a:pt x="166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68" y="12"/>
                      <a:pt x="168" y="12"/>
                      <a:pt x="168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67" y="11"/>
                      <a:pt x="167" y="11"/>
                      <a:pt x="167" y="11"/>
                    </a:cubicBezTo>
                    <a:cubicBezTo>
                      <a:pt x="167" y="11"/>
                      <a:pt x="167" y="11"/>
                      <a:pt x="167" y="11"/>
                    </a:cubicBezTo>
                    <a:cubicBezTo>
                      <a:pt x="168" y="11"/>
                      <a:pt x="168" y="11"/>
                      <a:pt x="168" y="11"/>
                    </a:cubicBezTo>
                    <a:cubicBezTo>
                      <a:pt x="169" y="12"/>
                      <a:pt x="169" y="12"/>
                      <a:pt x="169" y="12"/>
                    </a:cubicBezTo>
                    <a:cubicBezTo>
                      <a:pt x="169" y="11"/>
                      <a:pt x="169" y="11"/>
                      <a:pt x="169" y="11"/>
                    </a:cubicBezTo>
                    <a:cubicBezTo>
                      <a:pt x="169" y="11"/>
                      <a:pt x="169" y="11"/>
                      <a:pt x="169" y="11"/>
                    </a:cubicBezTo>
                    <a:cubicBezTo>
                      <a:pt x="170" y="11"/>
                      <a:pt x="170" y="11"/>
                      <a:pt x="170" y="11"/>
                    </a:cubicBezTo>
                    <a:cubicBezTo>
                      <a:pt x="170" y="11"/>
                      <a:pt x="170" y="11"/>
                      <a:pt x="170" y="11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73" y="12"/>
                      <a:pt x="173" y="12"/>
                      <a:pt x="173" y="12"/>
                    </a:cubicBezTo>
                    <a:cubicBezTo>
                      <a:pt x="173" y="12"/>
                      <a:pt x="173" y="12"/>
                      <a:pt x="173" y="12"/>
                    </a:cubicBezTo>
                    <a:cubicBezTo>
                      <a:pt x="173" y="12"/>
                      <a:pt x="173" y="12"/>
                      <a:pt x="173" y="12"/>
                    </a:cubicBezTo>
                    <a:cubicBezTo>
                      <a:pt x="174" y="13"/>
                      <a:pt x="174" y="13"/>
                      <a:pt x="174" y="13"/>
                    </a:cubicBezTo>
                    <a:cubicBezTo>
                      <a:pt x="174" y="13"/>
                      <a:pt x="174" y="13"/>
                      <a:pt x="174" y="13"/>
                    </a:cubicBezTo>
                    <a:moveTo>
                      <a:pt x="168" y="11"/>
                    </a:moveTo>
                    <a:cubicBezTo>
                      <a:pt x="168" y="10"/>
                      <a:pt x="168" y="10"/>
                      <a:pt x="168" y="10"/>
                    </a:cubicBezTo>
                    <a:cubicBezTo>
                      <a:pt x="168" y="10"/>
                      <a:pt x="168" y="10"/>
                      <a:pt x="168" y="10"/>
                    </a:cubicBezTo>
                    <a:cubicBezTo>
                      <a:pt x="169" y="10"/>
                      <a:pt x="169" y="10"/>
                      <a:pt x="169" y="10"/>
                    </a:cubicBezTo>
                    <a:cubicBezTo>
                      <a:pt x="169" y="11"/>
                      <a:pt x="169" y="11"/>
                      <a:pt x="169" y="11"/>
                    </a:cubicBezTo>
                    <a:cubicBezTo>
                      <a:pt x="168" y="11"/>
                      <a:pt x="168" y="11"/>
                      <a:pt x="168" y="11"/>
                    </a:cubicBezTo>
                    <a:moveTo>
                      <a:pt x="179" y="10"/>
                    </a:moveTo>
                    <a:cubicBezTo>
                      <a:pt x="178" y="10"/>
                      <a:pt x="178" y="10"/>
                      <a:pt x="178" y="10"/>
                    </a:cubicBezTo>
                    <a:cubicBezTo>
                      <a:pt x="179" y="10"/>
                      <a:pt x="179" y="10"/>
                      <a:pt x="179" y="10"/>
                    </a:cubicBezTo>
                    <a:cubicBezTo>
                      <a:pt x="179" y="10"/>
                      <a:pt x="179" y="10"/>
                      <a:pt x="179" y="10"/>
                    </a:cubicBezTo>
                    <a:cubicBezTo>
                      <a:pt x="179" y="10"/>
                      <a:pt x="179" y="10"/>
                      <a:pt x="179" y="10"/>
                    </a:cubicBezTo>
                    <a:moveTo>
                      <a:pt x="171" y="10"/>
                    </a:moveTo>
                    <a:cubicBezTo>
                      <a:pt x="170" y="10"/>
                      <a:pt x="170" y="10"/>
                      <a:pt x="170" y="10"/>
                    </a:cubicBezTo>
                    <a:cubicBezTo>
                      <a:pt x="171" y="10"/>
                      <a:pt x="171" y="10"/>
                      <a:pt x="171" y="10"/>
                    </a:cubicBezTo>
                    <a:cubicBezTo>
                      <a:pt x="171" y="10"/>
                      <a:pt x="171" y="10"/>
                      <a:pt x="171" y="10"/>
                    </a:cubicBezTo>
                    <a:moveTo>
                      <a:pt x="172" y="10"/>
                    </a:moveTo>
                    <a:cubicBezTo>
                      <a:pt x="171" y="10"/>
                      <a:pt x="171" y="10"/>
                      <a:pt x="171" y="10"/>
                    </a:cubicBezTo>
                    <a:cubicBezTo>
                      <a:pt x="171" y="9"/>
                      <a:pt x="171" y="9"/>
                      <a:pt x="171" y="9"/>
                    </a:cubicBezTo>
                    <a:cubicBezTo>
                      <a:pt x="172" y="9"/>
                      <a:pt x="172" y="9"/>
                      <a:pt x="172" y="9"/>
                    </a:cubicBezTo>
                    <a:cubicBezTo>
                      <a:pt x="172" y="10"/>
                      <a:pt x="172" y="10"/>
                      <a:pt x="172" y="10"/>
                    </a:cubicBezTo>
                    <a:moveTo>
                      <a:pt x="170" y="9"/>
                    </a:moveTo>
                    <a:cubicBezTo>
                      <a:pt x="170" y="9"/>
                      <a:pt x="170" y="9"/>
                      <a:pt x="170" y="9"/>
                    </a:cubicBezTo>
                    <a:cubicBezTo>
                      <a:pt x="171" y="9"/>
                      <a:pt x="171" y="9"/>
                      <a:pt x="171" y="9"/>
                    </a:cubicBezTo>
                    <a:cubicBezTo>
                      <a:pt x="171" y="9"/>
                      <a:pt x="171" y="9"/>
                      <a:pt x="171" y="9"/>
                    </a:cubicBezTo>
                    <a:cubicBezTo>
                      <a:pt x="170" y="9"/>
                      <a:pt x="170" y="9"/>
                      <a:pt x="170" y="9"/>
                    </a:cubicBezTo>
                    <a:moveTo>
                      <a:pt x="139" y="0"/>
                    </a:moveTo>
                    <a:cubicBezTo>
                      <a:pt x="118" y="0"/>
                      <a:pt x="98" y="5"/>
                      <a:pt x="80" y="13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5"/>
                      <a:pt x="76" y="15"/>
                      <a:pt x="76" y="16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2" y="21"/>
                      <a:pt x="72" y="21"/>
                      <a:pt x="72" y="21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73" y="25"/>
                      <a:pt x="73" y="25"/>
                      <a:pt x="73" y="25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5" y="26"/>
                      <a:pt x="75" y="26"/>
                      <a:pt x="75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9" y="28"/>
                      <a:pt x="79" y="28"/>
                      <a:pt x="79" y="28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76" y="30"/>
                      <a:pt x="76" y="30"/>
                      <a:pt x="76" y="30"/>
                    </a:cubicBezTo>
                    <a:cubicBezTo>
                      <a:pt x="73" y="29"/>
                      <a:pt x="73" y="29"/>
                      <a:pt x="73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0" y="30"/>
                      <a:pt x="70" y="30"/>
                      <a:pt x="70" y="30"/>
                    </a:cubicBezTo>
                    <a:cubicBezTo>
                      <a:pt x="70" y="30"/>
                      <a:pt x="70" y="30"/>
                      <a:pt x="70" y="30"/>
                    </a:cubicBezTo>
                    <a:cubicBezTo>
                      <a:pt x="69" y="31"/>
                      <a:pt x="69" y="31"/>
                      <a:pt x="69" y="31"/>
                    </a:cubicBezTo>
                    <a:cubicBezTo>
                      <a:pt x="70" y="32"/>
                      <a:pt x="70" y="32"/>
                      <a:pt x="70" y="32"/>
                    </a:cubicBezTo>
                    <a:cubicBezTo>
                      <a:pt x="70" y="32"/>
                      <a:pt x="70" y="32"/>
                      <a:pt x="70" y="32"/>
                    </a:cubicBezTo>
                    <a:cubicBezTo>
                      <a:pt x="71" y="33"/>
                      <a:pt x="71" y="33"/>
                      <a:pt x="71" y="33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5" y="33"/>
                      <a:pt x="75" y="33"/>
                      <a:pt x="75" y="33"/>
                    </a:cubicBezTo>
                    <a:cubicBezTo>
                      <a:pt x="75" y="33"/>
                      <a:pt x="75" y="33"/>
                      <a:pt x="75" y="33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70" y="34"/>
                      <a:pt x="70" y="34"/>
                      <a:pt x="70" y="34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77" y="35"/>
                      <a:pt x="77" y="35"/>
                      <a:pt x="77" y="35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4" y="36"/>
                      <a:pt x="74" y="36"/>
                      <a:pt x="74" y="36"/>
                    </a:cubicBezTo>
                    <a:cubicBezTo>
                      <a:pt x="72" y="36"/>
                      <a:pt x="72" y="36"/>
                      <a:pt x="72" y="36"/>
                    </a:cubicBezTo>
                    <a:cubicBezTo>
                      <a:pt x="71" y="35"/>
                      <a:pt x="71" y="35"/>
                      <a:pt x="71" y="35"/>
                    </a:cubicBezTo>
                    <a:cubicBezTo>
                      <a:pt x="70" y="36"/>
                      <a:pt x="70" y="36"/>
                      <a:pt x="70" y="36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70" y="38"/>
                      <a:pt x="70" y="38"/>
                      <a:pt x="70" y="38"/>
                    </a:cubicBezTo>
                    <a:cubicBezTo>
                      <a:pt x="72" y="38"/>
                      <a:pt x="72" y="38"/>
                      <a:pt x="72" y="38"/>
                    </a:cubicBezTo>
                    <a:cubicBezTo>
                      <a:pt x="73" y="39"/>
                      <a:pt x="73" y="39"/>
                      <a:pt x="73" y="39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75" y="41"/>
                      <a:pt x="75" y="41"/>
                      <a:pt x="75" y="41"/>
                    </a:cubicBezTo>
                    <a:cubicBezTo>
                      <a:pt x="76" y="40"/>
                      <a:pt x="76" y="40"/>
                      <a:pt x="76" y="40"/>
                    </a:cubicBezTo>
                    <a:cubicBezTo>
                      <a:pt x="76" y="41"/>
                      <a:pt x="76" y="41"/>
                      <a:pt x="76" y="41"/>
                    </a:cubicBezTo>
                    <a:cubicBezTo>
                      <a:pt x="76" y="42"/>
                      <a:pt x="76" y="42"/>
                      <a:pt x="76" y="42"/>
                    </a:cubicBezTo>
                    <a:cubicBezTo>
                      <a:pt x="75" y="42"/>
                      <a:pt x="75" y="42"/>
                      <a:pt x="75" y="42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70" y="41"/>
                      <a:pt x="70" y="41"/>
                      <a:pt x="70" y="41"/>
                    </a:cubicBezTo>
                    <a:cubicBezTo>
                      <a:pt x="70" y="41"/>
                      <a:pt x="70" y="41"/>
                      <a:pt x="70" y="41"/>
                    </a:cubicBezTo>
                    <a:cubicBezTo>
                      <a:pt x="69" y="42"/>
                      <a:pt x="69" y="42"/>
                      <a:pt x="69" y="42"/>
                    </a:cubicBezTo>
                    <a:cubicBezTo>
                      <a:pt x="70" y="43"/>
                      <a:pt x="70" y="43"/>
                      <a:pt x="70" y="43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4" y="46"/>
                      <a:pt x="74" y="46"/>
                      <a:pt x="74" y="46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69" y="47"/>
                      <a:pt x="69" y="47"/>
                      <a:pt x="69" y="47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8" y="46"/>
                      <a:pt x="68" y="46"/>
                      <a:pt x="68" y="46"/>
                    </a:cubicBezTo>
                    <a:cubicBezTo>
                      <a:pt x="66" y="45"/>
                      <a:pt x="66" y="45"/>
                      <a:pt x="66" y="45"/>
                    </a:cubicBezTo>
                    <a:cubicBezTo>
                      <a:pt x="64" y="45"/>
                      <a:pt x="64" y="45"/>
                      <a:pt x="64" y="45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1" y="44"/>
                      <a:pt x="61" y="44"/>
                      <a:pt x="61" y="44"/>
                    </a:cubicBezTo>
                    <a:cubicBezTo>
                      <a:pt x="63" y="45"/>
                      <a:pt x="63" y="45"/>
                      <a:pt x="63" y="45"/>
                    </a:cubicBezTo>
                    <a:cubicBezTo>
                      <a:pt x="62" y="47"/>
                      <a:pt x="62" y="47"/>
                      <a:pt x="62" y="47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58" y="47"/>
                      <a:pt x="58" y="47"/>
                      <a:pt x="58" y="47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2" y="48"/>
                      <a:pt x="62" y="48"/>
                      <a:pt x="62" y="48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62" y="50"/>
                      <a:pt x="62" y="50"/>
                      <a:pt x="62" y="50"/>
                    </a:cubicBezTo>
                    <a:cubicBezTo>
                      <a:pt x="63" y="51"/>
                      <a:pt x="63" y="51"/>
                      <a:pt x="63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2" y="52"/>
                      <a:pt x="62" y="52"/>
                      <a:pt x="62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6" y="53"/>
                      <a:pt x="66" y="53"/>
                      <a:pt x="66" y="53"/>
                    </a:cubicBezTo>
                    <a:cubicBezTo>
                      <a:pt x="68" y="53"/>
                      <a:pt x="68" y="53"/>
                      <a:pt x="68" y="53"/>
                    </a:cubicBezTo>
                    <a:cubicBezTo>
                      <a:pt x="69" y="54"/>
                      <a:pt x="69" y="54"/>
                      <a:pt x="69" y="54"/>
                    </a:cubicBezTo>
                    <a:cubicBezTo>
                      <a:pt x="70" y="56"/>
                      <a:pt x="70" y="56"/>
                      <a:pt x="70" y="56"/>
                    </a:cubicBezTo>
                    <a:cubicBezTo>
                      <a:pt x="70" y="55"/>
                      <a:pt x="70" y="55"/>
                      <a:pt x="70" y="55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1" y="60"/>
                      <a:pt x="71" y="60"/>
                      <a:pt x="71" y="60"/>
                    </a:cubicBezTo>
                    <a:cubicBezTo>
                      <a:pt x="70" y="60"/>
                      <a:pt x="70" y="60"/>
                      <a:pt x="70" y="60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6" y="59"/>
                      <a:pt x="66" y="59"/>
                      <a:pt x="66" y="59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4" y="56"/>
                      <a:pt x="64" y="56"/>
                      <a:pt x="64" y="56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58" y="55"/>
                      <a:pt x="58" y="55"/>
                      <a:pt x="58" y="55"/>
                    </a:cubicBezTo>
                    <a:cubicBezTo>
                      <a:pt x="56" y="53"/>
                      <a:pt x="56" y="53"/>
                      <a:pt x="56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5" y="54"/>
                      <a:pt x="55" y="54"/>
                      <a:pt x="55" y="54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7" y="56"/>
                      <a:pt x="57" y="56"/>
                      <a:pt x="57" y="56"/>
                    </a:cubicBezTo>
                    <a:cubicBezTo>
                      <a:pt x="61" y="56"/>
                      <a:pt x="61" y="56"/>
                      <a:pt x="61" y="56"/>
                    </a:cubicBezTo>
                    <a:cubicBezTo>
                      <a:pt x="61" y="57"/>
                      <a:pt x="61" y="57"/>
                      <a:pt x="61" y="57"/>
                    </a:cubicBezTo>
                    <a:cubicBezTo>
                      <a:pt x="58" y="58"/>
                      <a:pt x="58" y="58"/>
                      <a:pt x="58" y="58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5" y="59"/>
                      <a:pt x="55" y="59"/>
                      <a:pt x="55" y="59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53" y="60"/>
                      <a:pt x="53" y="60"/>
                      <a:pt x="53" y="60"/>
                    </a:cubicBezTo>
                    <a:cubicBezTo>
                      <a:pt x="53" y="60"/>
                      <a:pt x="53" y="60"/>
                      <a:pt x="53" y="60"/>
                    </a:cubicBezTo>
                    <a:cubicBezTo>
                      <a:pt x="55" y="60"/>
                      <a:pt x="55" y="60"/>
                      <a:pt x="55" y="60"/>
                    </a:cubicBezTo>
                    <a:cubicBezTo>
                      <a:pt x="57" y="60"/>
                      <a:pt x="57" y="60"/>
                      <a:pt x="57" y="60"/>
                    </a:cubicBezTo>
                    <a:cubicBezTo>
                      <a:pt x="58" y="60"/>
                      <a:pt x="58" y="60"/>
                      <a:pt x="58" y="60"/>
                    </a:cubicBezTo>
                    <a:cubicBezTo>
                      <a:pt x="59" y="60"/>
                      <a:pt x="59" y="60"/>
                      <a:pt x="59" y="60"/>
                    </a:cubicBezTo>
                    <a:cubicBezTo>
                      <a:pt x="59" y="61"/>
                      <a:pt x="59" y="61"/>
                      <a:pt x="59" y="61"/>
                    </a:cubicBezTo>
                    <a:cubicBezTo>
                      <a:pt x="56" y="61"/>
                      <a:pt x="56" y="61"/>
                      <a:pt x="56" y="61"/>
                    </a:cubicBezTo>
                    <a:cubicBezTo>
                      <a:pt x="55" y="61"/>
                      <a:pt x="55" y="61"/>
                      <a:pt x="55" y="61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7" y="62"/>
                      <a:pt x="57" y="62"/>
                      <a:pt x="57" y="62"/>
                    </a:cubicBezTo>
                    <a:cubicBezTo>
                      <a:pt x="59" y="61"/>
                      <a:pt x="59" y="61"/>
                      <a:pt x="59" y="61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2" y="60"/>
                      <a:pt x="62" y="60"/>
                      <a:pt x="62" y="60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68" y="61"/>
                      <a:pt x="68" y="61"/>
                      <a:pt x="68" y="61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69" y="62"/>
                      <a:pt x="69" y="62"/>
                      <a:pt x="69" y="62"/>
                    </a:cubicBezTo>
                    <a:cubicBezTo>
                      <a:pt x="66" y="64"/>
                      <a:pt x="66" y="64"/>
                      <a:pt x="66" y="64"/>
                    </a:cubicBezTo>
                    <a:cubicBezTo>
                      <a:pt x="65" y="64"/>
                      <a:pt x="65" y="64"/>
                      <a:pt x="65" y="64"/>
                    </a:cubicBezTo>
                    <a:cubicBezTo>
                      <a:pt x="64" y="65"/>
                      <a:pt x="64" y="65"/>
                      <a:pt x="64" y="65"/>
                    </a:cubicBezTo>
                    <a:cubicBezTo>
                      <a:pt x="63" y="65"/>
                      <a:pt x="63" y="65"/>
                      <a:pt x="63" y="65"/>
                    </a:cubicBezTo>
                    <a:cubicBezTo>
                      <a:pt x="62" y="66"/>
                      <a:pt x="62" y="66"/>
                      <a:pt x="62" y="66"/>
                    </a:cubicBezTo>
                    <a:cubicBezTo>
                      <a:pt x="61" y="66"/>
                      <a:pt x="61" y="66"/>
                      <a:pt x="61" y="66"/>
                    </a:cubicBezTo>
                    <a:cubicBezTo>
                      <a:pt x="60" y="67"/>
                      <a:pt x="60" y="67"/>
                      <a:pt x="60" y="67"/>
                    </a:cubicBezTo>
                    <a:cubicBezTo>
                      <a:pt x="58" y="67"/>
                      <a:pt x="58" y="67"/>
                      <a:pt x="58" y="67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3" y="69"/>
                      <a:pt x="53" y="69"/>
                      <a:pt x="53" y="69"/>
                    </a:cubicBezTo>
                    <a:cubicBezTo>
                      <a:pt x="52" y="69"/>
                      <a:pt x="52" y="69"/>
                      <a:pt x="52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48" y="69"/>
                      <a:pt x="48" y="69"/>
                      <a:pt x="48" y="69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6" y="69"/>
                      <a:pt x="46" y="69"/>
                      <a:pt x="46" y="69"/>
                    </a:cubicBezTo>
                    <a:cubicBezTo>
                      <a:pt x="45" y="71"/>
                      <a:pt x="45" y="71"/>
                      <a:pt x="45" y="71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2" y="73"/>
                      <a:pt x="42" y="73"/>
                      <a:pt x="42" y="73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39" y="77"/>
                      <a:pt x="39" y="77"/>
                      <a:pt x="39" y="77"/>
                    </a:cubicBezTo>
                    <a:cubicBezTo>
                      <a:pt x="37" y="77"/>
                      <a:pt x="37" y="77"/>
                      <a:pt x="37" y="77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5" y="79"/>
                      <a:pt x="35" y="79"/>
                      <a:pt x="35" y="79"/>
                    </a:cubicBezTo>
                    <a:cubicBezTo>
                      <a:pt x="34" y="79"/>
                      <a:pt x="34" y="79"/>
                      <a:pt x="34" y="79"/>
                    </a:cubicBezTo>
                    <a:cubicBezTo>
                      <a:pt x="33" y="79"/>
                      <a:pt x="33" y="79"/>
                      <a:pt x="33" y="79"/>
                    </a:cubicBezTo>
                    <a:cubicBezTo>
                      <a:pt x="32" y="79"/>
                      <a:pt x="32" y="79"/>
                      <a:pt x="32" y="79"/>
                    </a:cubicBezTo>
                    <a:cubicBezTo>
                      <a:pt x="33" y="77"/>
                      <a:pt x="33" y="77"/>
                      <a:pt x="33" y="77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26" y="81"/>
                      <a:pt x="26" y="81"/>
                      <a:pt x="26" y="81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25" y="88"/>
                      <a:pt x="25" y="88"/>
                      <a:pt x="25" y="8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25" y="90"/>
                      <a:pt x="25" y="90"/>
                      <a:pt x="25" y="90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24" y="93"/>
                      <a:pt x="24" y="93"/>
                      <a:pt x="24" y="93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3" y="94"/>
                      <a:pt x="23" y="94"/>
                      <a:pt x="23" y="94"/>
                    </a:cubicBezTo>
                    <a:cubicBezTo>
                      <a:pt x="22" y="96"/>
                      <a:pt x="22" y="96"/>
                      <a:pt x="22" y="96"/>
                    </a:cubicBezTo>
                    <a:cubicBezTo>
                      <a:pt x="21" y="96"/>
                      <a:pt x="21" y="96"/>
                      <a:pt x="21" y="96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21" y="100"/>
                      <a:pt x="21" y="100"/>
                      <a:pt x="21" y="100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1" y="104"/>
                      <a:pt x="21" y="104"/>
                      <a:pt x="21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20" y="107"/>
                      <a:pt x="20" y="107"/>
                      <a:pt x="20" y="107"/>
                    </a:cubicBezTo>
                    <a:cubicBezTo>
                      <a:pt x="18" y="108"/>
                      <a:pt x="18" y="108"/>
                      <a:pt x="18" y="108"/>
                    </a:cubicBezTo>
                    <a:cubicBezTo>
                      <a:pt x="19" y="109"/>
                      <a:pt x="19" y="109"/>
                      <a:pt x="19" y="109"/>
                    </a:cubicBezTo>
                    <a:cubicBezTo>
                      <a:pt x="18" y="111"/>
                      <a:pt x="18" y="111"/>
                      <a:pt x="18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5" y="110"/>
                      <a:pt x="15" y="110"/>
                      <a:pt x="15" y="110"/>
                    </a:cubicBezTo>
                    <a:cubicBezTo>
                      <a:pt x="15" y="108"/>
                      <a:pt x="15" y="108"/>
                      <a:pt x="15" y="108"/>
                    </a:cubicBezTo>
                    <a:cubicBezTo>
                      <a:pt x="13" y="107"/>
                      <a:pt x="13" y="107"/>
                      <a:pt x="13" y="107"/>
                    </a:cubicBezTo>
                    <a:cubicBezTo>
                      <a:pt x="12" y="106"/>
                      <a:pt x="12" y="106"/>
                      <a:pt x="12" y="106"/>
                    </a:cubicBezTo>
                    <a:cubicBezTo>
                      <a:pt x="9" y="106"/>
                      <a:pt x="9" y="106"/>
                      <a:pt x="9" y="106"/>
                    </a:cubicBezTo>
                    <a:cubicBezTo>
                      <a:pt x="8" y="107"/>
                      <a:pt x="8" y="107"/>
                      <a:pt x="8" y="107"/>
                    </a:cubicBezTo>
                    <a:cubicBezTo>
                      <a:pt x="7" y="107"/>
                      <a:pt x="7" y="107"/>
                      <a:pt x="7" y="107"/>
                    </a:cubicBezTo>
                    <a:cubicBezTo>
                      <a:pt x="7" y="105"/>
                      <a:pt x="7" y="105"/>
                      <a:pt x="7" y="105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5" y="103"/>
                      <a:pt x="5" y="103"/>
                      <a:pt x="5" y="103"/>
                    </a:cubicBezTo>
                    <a:cubicBezTo>
                      <a:pt x="2" y="114"/>
                      <a:pt x="0" y="126"/>
                      <a:pt x="0" y="139"/>
                    </a:cubicBezTo>
                    <a:cubicBezTo>
                      <a:pt x="0" y="176"/>
                      <a:pt x="15" y="211"/>
                      <a:pt x="41" y="237"/>
                    </a:cubicBezTo>
                    <a:cubicBezTo>
                      <a:pt x="42" y="238"/>
                      <a:pt x="43" y="240"/>
                      <a:pt x="45" y="241"/>
                    </a:cubicBezTo>
                    <a:cubicBezTo>
                      <a:pt x="77" y="222"/>
                      <a:pt x="77" y="222"/>
                      <a:pt x="77" y="222"/>
                    </a:cubicBezTo>
                    <a:cubicBezTo>
                      <a:pt x="52" y="203"/>
                      <a:pt x="36" y="173"/>
                      <a:pt x="36" y="139"/>
                    </a:cubicBezTo>
                    <a:cubicBezTo>
                      <a:pt x="36" y="111"/>
                      <a:pt x="47" y="86"/>
                      <a:pt x="66" y="66"/>
                    </a:cubicBezTo>
                    <a:cubicBezTo>
                      <a:pt x="86" y="47"/>
                      <a:pt x="111" y="36"/>
                      <a:pt x="139" y="36"/>
                    </a:cubicBezTo>
                    <a:cubicBezTo>
                      <a:pt x="139" y="36"/>
                      <a:pt x="139" y="36"/>
                      <a:pt x="139" y="36"/>
                    </a:cubicBezTo>
                    <a:cubicBezTo>
                      <a:pt x="167" y="36"/>
                      <a:pt x="193" y="47"/>
                      <a:pt x="212" y="66"/>
                    </a:cubicBezTo>
                    <a:cubicBezTo>
                      <a:pt x="213" y="67"/>
                      <a:pt x="214" y="68"/>
                      <a:pt x="215" y="70"/>
                    </a:cubicBezTo>
                    <a:cubicBezTo>
                      <a:pt x="216" y="70"/>
                      <a:pt x="216" y="70"/>
                      <a:pt x="216" y="70"/>
                    </a:cubicBezTo>
                    <a:cubicBezTo>
                      <a:pt x="217" y="70"/>
                      <a:pt x="217" y="70"/>
                      <a:pt x="217" y="70"/>
                    </a:cubicBezTo>
                    <a:cubicBezTo>
                      <a:pt x="218" y="71"/>
                      <a:pt x="218" y="71"/>
                      <a:pt x="218" y="71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9" y="74"/>
                      <a:pt x="219" y="74"/>
                      <a:pt x="220" y="75"/>
                    </a:cubicBezTo>
                    <a:cubicBezTo>
                      <a:pt x="220" y="75"/>
                      <a:pt x="220" y="75"/>
                      <a:pt x="220" y="75"/>
                    </a:cubicBezTo>
                    <a:cubicBezTo>
                      <a:pt x="222" y="75"/>
                      <a:pt x="222" y="75"/>
                      <a:pt x="222" y="75"/>
                    </a:cubicBezTo>
                    <a:cubicBezTo>
                      <a:pt x="225" y="77"/>
                      <a:pt x="225" y="77"/>
                      <a:pt x="225" y="77"/>
                    </a:cubicBezTo>
                    <a:cubicBezTo>
                      <a:pt x="226" y="73"/>
                      <a:pt x="226" y="73"/>
                      <a:pt x="226" y="73"/>
                    </a:cubicBezTo>
                    <a:cubicBezTo>
                      <a:pt x="225" y="73"/>
                      <a:pt x="225" y="73"/>
                      <a:pt x="225" y="73"/>
                    </a:cubicBezTo>
                    <a:cubicBezTo>
                      <a:pt x="225" y="72"/>
                      <a:pt x="225" y="72"/>
                      <a:pt x="225" y="72"/>
                    </a:cubicBezTo>
                    <a:cubicBezTo>
                      <a:pt x="226" y="71"/>
                      <a:pt x="226" y="71"/>
                      <a:pt x="226" y="71"/>
                    </a:cubicBezTo>
                    <a:cubicBezTo>
                      <a:pt x="226" y="69"/>
                      <a:pt x="226" y="69"/>
                      <a:pt x="226" y="69"/>
                    </a:cubicBezTo>
                    <a:cubicBezTo>
                      <a:pt x="225" y="69"/>
                      <a:pt x="225" y="69"/>
                      <a:pt x="225" y="69"/>
                    </a:cubicBezTo>
                    <a:cubicBezTo>
                      <a:pt x="223" y="68"/>
                      <a:pt x="223" y="68"/>
                      <a:pt x="223" y="68"/>
                    </a:cubicBezTo>
                    <a:cubicBezTo>
                      <a:pt x="223" y="67"/>
                      <a:pt x="223" y="67"/>
                      <a:pt x="223" y="67"/>
                    </a:cubicBezTo>
                    <a:cubicBezTo>
                      <a:pt x="224" y="67"/>
                      <a:pt x="224" y="67"/>
                      <a:pt x="224" y="67"/>
                    </a:cubicBezTo>
                    <a:cubicBezTo>
                      <a:pt x="227" y="67"/>
                      <a:pt x="227" y="67"/>
                      <a:pt x="227" y="67"/>
                    </a:cubicBezTo>
                    <a:cubicBezTo>
                      <a:pt x="230" y="68"/>
                      <a:pt x="230" y="68"/>
                      <a:pt x="230" y="68"/>
                    </a:cubicBezTo>
                    <a:cubicBezTo>
                      <a:pt x="232" y="70"/>
                      <a:pt x="232" y="70"/>
                      <a:pt x="232" y="70"/>
                    </a:cubicBezTo>
                    <a:cubicBezTo>
                      <a:pt x="229" y="71"/>
                      <a:pt x="229" y="71"/>
                      <a:pt x="229" y="71"/>
                    </a:cubicBezTo>
                    <a:cubicBezTo>
                      <a:pt x="228" y="71"/>
                      <a:pt x="228" y="71"/>
                      <a:pt x="228" y="71"/>
                    </a:cubicBezTo>
                    <a:cubicBezTo>
                      <a:pt x="227" y="72"/>
                      <a:pt x="227" y="72"/>
                      <a:pt x="227" y="72"/>
                    </a:cubicBezTo>
                    <a:cubicBezTo>
                      <a:pt x="229" y="73"/>
                      <a:pt x="229" y="73"/>
                      <a:pt x="229" y="73"/>
                    </a:cubicBezTo>
                    <a:cubicBezTo>
                      <a:pt x="229" y="73"/>
                      <a:pt x="229" y="73"/>
                      <a:pt x="229" y="73"/>
                    </a:cubicBezTo>
                    <a:cubicBezTo>
                      <a:pt x="232" y="74"/>
                      <a:pt x="232" y="74"/>
                      <a:pt x="232" y="74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4" y="72"/>
                      <a:pt x="234" y="72"/>
                      <a:pt x="234" y="72"/>
                    </a:cubicBezTo>
                    <a:cubicBezTo>
                      <a:pt x="234" y="71"/>
                      <a:pt x="234" y="71"/>
                      <a:pt x="234" y="71"/>
                    </a:cubicBezTo>
                    <a:cubicBezTo>
                      <a:pt x="235" y="71"/>
                      <a:pt x="235" y="71"/>
                      <a:pt x="235" y="71"/>
                    </a:cubicBezTo>
                    <a:cubicBezTo>
                      <a:pt x="236" y="71"/>
                      <a:pt x="236" y="71"/>
                      <a:pt x="236" y="71"/>
                    </a:cubicBezTo>
                    <a:cubicBezTo>
                      <a:pt x="236" y="71"/>
                      <a:pt x="236" y="71"/>
                      <a:pt x="236" y="71"/>
                    </a:cubicBezTo>
                    <a:cubicBezTo>
                      <a:pt x="236" y="70"/>
                      <a:pt x="236" y="70"/>
                      <a:pt x="236" y="70"/>
                    </a:cubicBezTo>
                    <a:cubicBezTo>
                      <a:pt x="238" y="70"/>
                      <a:pt x="238" y="70"/>
                      <a:pt x="238" y="70"/>
                    </a:cubicBezTo>
                    <a:cubicBezTo>
                      <a:pt x="240" y="69"/>
                      <a:pt x="240" y="69"/>
                      <a:pt x="240" y="69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3" y="68"/>
                      <a:pt x="243" y="68"/>
                      <a:pt x="243" y="68"/>
                    </a:cubicBezTo>
                    <a:cubicBezTo>
                      <a:pt x="244" y="68"/>
                      <a:pt x="244" y="68"/>
                      <a:pt x="244" y="68"/>
                    </a:cubicBezTo>
                    <a:cubicBezTo>
                      <a:pt x="244" y="68"/>
                      <a:pt x="244" y="68"/>
                      <a:pt x="244" y="68"/>
                    </a:cubicBezTo>
                    <a:cubicBezTo>
                      <a:pt x="245" y="68"/>
                      <a:pt x="245" y="68"/>
                      <a:pt x="245" y="68"/>
                    </a:cubicBezTo>
                    <a:cubicBezTo>
                      <a:pt x="245" y="67"/>
                      <a:pt x="245" y="67"/>
                      <a:pt x="245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8" y="66"/>
                      <a:pt x="248" y="66"/>
                      <a:pt x="248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7"/>
                      <a:pt x="249" y="67"/>
                      <a:pt x="249" y="67"/>
                    </a:cubicBezTo>
                    <a:cubicBezTo>
                      <a:pt x="249" y="68"/>
                      <a:pt x="249" y="68"/>
                      <a:pt x="249" y="68"/>
                    </a:cubicBezTo>
                    <a:cubicBezTo>
                      <a:pt x="248" y="68"/>
                      <a:pt x="248" y="68"/>
                      <a:pt x="248" y="68"/>
                    </a:cubicBezTo>
                    <a:cubicBezTo>
                      <a:pt x="248" y="69"/>
                      <a:pt x="248" y="69"/>
                      <a:pt x="248" y="69"/>
                    </a:cubicBezTo>
                    <a:cubicBezTo>
                      <a:pt x="250" y="69"/>
                      <a:pt x="250" y="69"/>
                      <a:pt x="250" y="69"/>
                    </a:cubicBezTo>
                    <a:cubicBezTo>
                      <a:pt x="250" y="69"/>
                      <a:pt x="250" y="69"/>
                      <a:pt x="250" y="69"/>
                    </a:cubicBezTo>
                    <a:cubicBezTo>
                      <a:pt x="252" y="69"/>
                      <a:pt x="252" y="69"/>
                      <a:pt x="252" y="69"/>
                    </a:cubicBezTo>
                    <a:cubicBezTo>
                      <a:pt x="251" y="68"/>
                      <a:pt x="251" y="68"/>
                      <a:pt x="251" y="68"/>
                    </a:cubicBezTo>
                    <a:cubicBezTo>
                      <a:pt x="253" y="67"/>
                      <a:pt x="253" y="67"/>
                      <a:pt x="253" y="67"/>
                    </a:cubicBezTo>
                    <a:cubicBezTo>
                      <a:pt x="254" y="67"/>
                      <a:pt x="254" y="67"/>
                      <a:pt x="254" y="67"/>
                    </a:cubicBezTo>
                    <a:cubicBezTo>
                      <a:pt x="254" y="68"/>
                      <a:pt x="254" y="68"/>
                      <a:pt x="254" y="68"/>
                    </a:cubicBezTo>
                    <a:cubicBezTo>
                      <a:pt x="256" y="68"/>
                      <a:pt x="256" y="68"/>
                      <a:pt x="256" y="68"/>
                    </a:cubicBezTo>
                    <a:cubicBezTo>
                      <a:pt x="257" y="67"/>
                      <a:pt x="257" y="67"/>
                      <a:pt x="257" y="67"/>
                    </a:cubicBezTo>
                    <a:cubicBezTo>
                      <a:pt x="257" y="67"/>
                      <a:pt x="257" y="67"/>
                      <a:pt x="257" y="67"/>
                    </a:cubicBezTo>
                    <a:cubicBezTo>
                      <a:pt x="256" y="64"/>
                      <a:pt x="254" y="62"/>
                      <a:pt x="253" y="60"/>
                    </a:cubicBezTo>
                    <a:cubicBezTo>
                      <a:pt x="252" y="60"/>
                      <a:pt x="252" y="60"/>
                      <a:pt x="252" y="60"/>
                    </a:cubicBezTo>
                    <a:cubicBezTo>
                      <a:pt x="250" y="59"/>
                      <a:pt x="250" y="59"/>
                      <a:pt x="250" y="59"/>
                    </a:cubicBezTo>
                    <a:cubicBezTo>
                      <a:pt x="248" y="59"/>
                      <a:pt x="248" y="59"/>
                      <a:pt x="248" y="59"/>
                    </a:cubicBezTo>
                    <a:cubicBezTo>
                      <a:pt x="248" y="58"/>
                      <a:pt x="248" y="58"/>
                      <a:pt x="248" y="58"/>
                    </a:cubicBezTo>
                    <a:cubicBezTo>
                      <a:pt x="249" y="56"/>
                      <a:pt x="249" y="56"/>
                      <a:pt x="249" y="56"/>
                    </a:cubicBezTo>
                    <a:cubicBezTo>
                      <a:pt x="248" y="56"/>
                      <a:pt x="248" y="56"/>
                      <a:pt x="248" y="56"/>
                    </a:cubicBezTo>
                    <a:cubicBezTo>
                      <a:pt x="246" y="55"/>
                      <a:pt x="246" y="55"/>
                      <a:pt x="246" y="55"/>
                    </a:cubicBezTo>
                    <a:cubicBezTo>
                      <a:pt x="246" y="55"/>
                      <a:pt x="246" y="55"/>
                      <a:pt x="246" y="55"/>
                    </a:cubicBezTo>
                    <a:cubicBezTo>
                      <a:pt x="245" y="55"/>
                      <a:pt x="245" y="55"/>
                      <a:pt x="245" y="55"/>
                    </a:cubicBezTo>
                    <a:cubicBezTo>
                      <a:pt x="244" y="55"/>
                      <a:pt x="244" y="55"/>
                      <a:pt x="244" y="55"/>
                    </a:cubicBezTo>
                    <a:cubicBezTo>
                      <a:pt x="243" y="54"/>
                      <a:pt x="243" y="54"/>
                      <a:pt x="243" y="54"/>
                    </a:cubicBezTo>
                    <a:cubicBezTo>
                      <a:pt x="244" y="52"/>
                      <a:pt x="244" y="52"/>
                      <a:pt x="244" y="52"/>
                    </a:cubicBezTo>
                    <a:cubicBezTo>
                      <a:pt x="245" y="52"/>
                      <a:pt x="245" y="52"/>
                      <a:pt x="245" y="52"/>
                    </a:cubicBezTo>
                    <a:cubicBezTo>
                      <a:pt x="246" y="51"/>
                      <a:pt x="246" y="51"/>
                      <a:pt x="246" y="51"/>
                    </a:cubicBezTo>
                    <a:cubicBezTo>
                      <a:pt x="246" y="51"/>
                      <a:pt x="246" y="51"/>
                      <a:pt x="246" y="51"/>
                    </a:cubicBezTo>
                    <a:cubicBezTo>
                      <a:pt x="233" y="35"/>
                      <a:pt x="216" y="22"/>
                      <a:pt x="197" y="13"/>
                    </a:cubicBezTo>
                    <a:cubicBezTo>
                      <a:pt x="196" y="13"/>
                      <a:pt x="196" y="13"/>
                      <a:pt x="196" y="13"/>
                    </a:cubicBezTo>
                    <a:cubicBezTo>
                      <a:pt x="195" y="13"/>
                      <a:pt x="195" y="13"/>
                      <a:pt x="195" y="13"/>
                    </a:cubicBezTo>
                    <a:cubicBezTo>
                      <a:pt x="196" y="13"/>
                      <a:pt x="196" y="13"/>
                      <a:pt x="196" y="13"/>
                    </a:cubicBezTo>
                    <a:cubicBezTo>
                      <a:pt x="179" y="5"/>
                      <a:pt x="159" y="0"/>
                      <a:pt x="139" y="0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rgbClr val="57ACA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1222">
                <a:extLst>
                  <a:ext uri="{FF2B5EF4-FFF2-40B4-BE49-F238E27FC236}">
                    <a16:creationId xmlns:a16="http://schemas.microsoft.com/office/drawing/2014/main" id="{39EF06DF-2801-41F1-94EB-0DFC284D15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98149" y="5494930"/>
                <a:ext cx="55995" cy="57216"/>
              </a:xfrm>
              <a:custGeom>
                <a:avLst/>
                <a:gdLst>
                  <a:gd name="T0" fmla="*/ 19 w 46"/>
                  <a:gd name="T1" fmla="*/ 31 h 47"/>
                  <a:gd name="T2" fmla="*/ 19 w 46"/>
                  <a:gd name="T3" fmla="*/ 31 h 47"/>
                  <a:gd name="T4" fmla="*/ 20 w 46"/>
                  <a:gd name="T5" fmla="*/ 31 h 47"/>
                  <a:gd name="T6" fmla="*/ 20 w 46"/>
                  <a:gd name="T7" fmla="*/ 31 h 47"/>
                  <a:gd name="T8" fmla="*/ 20 w 46"/>
                  <a:gd name="T9" fmla="*/ 32 h 47"/>
                  <a:gd name="T10" fmla="*/ 19 w 46"/>
                  <a:gd name="T11" fmla="*/ 31 h 47"/>
                  <a:gd name="T12" fmla="*/ 21 w 46"/>
                  <a:gd name="T13" fmla="*/ 31 h 47"/>
                  <a:gd name="T14" fmla="*/ 21 w 46"/>
                  <a:gd name="T15" fmla="*/ 31 h 47"/>
                  <a:gd name="T16" fmla="*/ 22 w 46"/>
                  <a:gd name="T17" fmla="*/ 30 h 47"/>
                  <a:gd name="T18" fmla="*/ 22 w 46"/>
                  <a:gd name="T19" fmla="*/ 31 h 47"/>
                  <a:gd name="T20" fmla="*/ 22 w 46"/>
                  <a:gd name="T21" fmla="*/ 31 h 47"/>
                  <a:gd name="T22" fmla="*/ 21 w 46"/>
                  <a:gd name="T23" fmla="*/ 31 h 47"/>
                  <a:gd name="T24" fmla="*/ 19 w 46"/>
                  <a:gd name="T25" fmla="*/ 27 h 47"/>
                  <a:gd name="T26" fmla="*/ 19 w 46"/>
                  <a:gd name="T27" fmla="*/ 27 h 47"/>
                  <a:gd name="T28" fmla="*/ 20 w 46"/>
                  <a:gd name="T29" fmla="*/ 27 h 47"/>
                  <a:gd name="T30" fmla="*/ 20 w 46"/>
                  <a:gd name="T31" fmla="*/ 27 h 47"/>
                  <a:gd name="T32" fmla="*/ 21 w 46"/>
                  <a:gd name="T33" fmla="*/ 27 h 47"/>
                  <a:gd name="T34" fmla="*/ 19 w 46"/>
                  <a:gd name="T35" fmla="*/ 27 h 47"/>
                  <a:gd name="T36" fmla="*/ 32 w 46"/>
                  <a:gd name="T37" fmla="*/ 0 h 47"/>
                  <a:gd name="T38" fmla="*/ 0 w 46"/>
                  <a:gd name="T39" fmla="*/ 19 h 47"/>
                  <a:gd name="T40" fmla="*/ 46 w 46"/>
                  <a:gd name="T41" fmla="*/ 47 h 47"/>
                  <a:gd name="T42" fmla="*/ 46 w 46"/>
                  <a:gd name="T43" fmla="*/ 47 h 47"/>
                  <a:gd name="T44" fmla="*/ 45 w 46"/>
                  <a:gd name="T45" fmla="*/ 45 h 47"/>
                  <a:gd name="T46" fmla="*/ 42 w 46"/>
                  <a:gd name="T47" fmla="*/ 41 h 47"/>
                  <a:gd name="T48" fmla="*/ 41 w 46"/>
                  <a:gd name="T49" fmla="*/ 41 h 47"/>
                  <a:gd name="T50" fmla="*/ 41 w 46"/>
                  <a:gd name="T51" fmla="*/ 39 h 47"/>
                  <a:gd name="T52" fmla="*/ 39 w 46"/>
                  <a:gd name="T53" fmla="*/ 38 h 47"/>
                  <a:gd name="T54" fmla="*/ 38 w 46"/>
                  <a:gd name="T55" fmla="*/ 38 h 47"/>
                  <a:gd name="T56" fmla="*/ 37 w 46"/>
                  <a:gd name="T57" fmla="*/ 37 h 47"/>
                  <a:gd name="T58" fmla="*/ 38 w 46"/>
                  <a:gd name="T59" fmla="*/ 36 h 47"/>
                  <a:gd name="T60" fmla="*/ 38 w 46"/>
                  <a:gd name="T61" fmla="*/ 35 h 47"/>
                  <a:gd name="T62" fmla="*/ 38 w 46"/>
                  <a:gd name="T63" fmla="*/ 34 h 47"/>
                  <a:gd name="T64" fmla="*/ 37 w 46"/>
                  <a:gd name="T65" fmla="*/ 33 h 47"/>
                  <a:gd name="T66" fmla="*/ 37 w 46"/>
                  <a:gd name="T67" fmla="*/ 31 h 47"/>
                  <a:gd name="T68" fmla="*/ 38 w 46"/>
                  <a:gd name="T69" fmla="*/ 30 h 47"/>
                  <a:gd name="T70" fmla="*/ 39 w 46"/>
                  <a:gd name="T71" fmla="*/ 27 h 47"/>
                  <a:gd name="T72" fmla="*/ 39 w 46"/>
                  <a:gd name="T73" fmla="*/ 25 h 47"/>
                  <a:gd name="T74" fmla="*/ 39 w 46"/>
                  <a:gd name="T75" fmla="*/ 24 h 47"/>
                  <a:gd name="T76" fmla="*/ 38 w 46"/>
                  <a:gd name="T77" fmla="*/ 20 h 47"/>
                  <a:gd name="T78" fmla="*/ 38 w 46"/>
                  <a:gd name="T79" fmla="*/ 19 h 47"/>
                  <a:gd name="T80" fmla="*/ 38 w 46"/>
                  <a:gd name="T81" fmla="*/ 17 h 47"/>
                  <a:gd name="T82" fmla="*/ 37 w 46"/>
                  <a:gd name="T83" fmla="*/ 17 h 47"/>
                  <a:gd name="T84" fmla="*/ 37 w 46"/>
                  <a:gd name="T85" fmla="*/ 15 h 47"/>
                  <a:gd name="T86" fmla="*/ 38 w 46"/>
                  <a:gd name="T87" fmla="*/ 12 h 47"/>
                  <a:gd name="T88" fmla="*/ 40 w 46"/>
                  <a:gd name="T89" fmla="*/ 9 h 47"/>
                  <a:gd name="T90" fmla="*/ 42 w 46"/>
                  <a:gd name="T91" fmla="*/ 7 h 47"/>
                  <a:gd name="T92" fmla="*/ 42 w 46"/>
                  <a:gd name="T93" fmla="*/ 6 h 47"/>
                  <a:gd name="T94" fmla="*/ 32 w 46"/>
                  <a:gd name="T9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6" h="47">
                    <a:moveTo>
                      <a:pt x="19" y="31"/>
                    </a:moveTo>
                    <a:cubicBezTo>
                      <a:pt x="19" y="31"/>
                      <a:pt x="19" y="31"/>
                      <a:pt x="19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19" y="31"/>
                      <a:pt x="19" y="31"/>
                      <a:pt x="19" y="31"/>
                    </a:cubicBezTo>
                    <a:moveTo>
                      <a:pt x="21" y="31"/>
                    </a:move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1" y="31"/>
                      <a:pt x="21" y="31"/>
                      <a:pt x="21" y="31"/>
                    </a:cubicBezTo>
                    <a:moveTo>
                      <a:pt x="19" y="27"/>
                    </a:moveTo>
                    <a:cubicBezTo>
                      <a:pt x="19" y="27"/>
                      <a:pt x="19" y="27"/>
                      <a:pt x="19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19" y="27"/>
                      <a:pt x="19" y="27"/>
                      <a:pt x="19" y="27"/>
                    </a:cubicBezTo>
                    <a:moveTo>
                      <a:pt x="32" y="0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14" y="32"/>
                      <a:pt x="29" y="41"/>
                      <a:pt x="46" y="47"/>
                    </a:cubicBezTo>
                    <a:cubicBezTo>
                      <a:pt x="46" y="47"/>
                      <a:pt x="46" y="47"/>
                      <a:pt x="46" y="47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1" y="39"/>
                      <a:pt x="41" y="39"/>
                      <a:pt x="41" y="39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40" y="9"/>
                      <a:pt x="40" y="9"/>
                      <a:pt x="40" y="9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39" y="4"/>
                      <a:pt x="35" y="2"/>
                      <a:pt x="32" y="0"/>
                    </a:cubicBezTo>
                  </a:path>
                </a:pathLst>
              </a:custGeom>
              <a:solidFill>
                <a:srgbClr val="429F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1225">
                <a:extLst>
                  <a:ext uri="{FF2B5EF4-FFF2-40B4-BE49-F238E27FC236}">
                    <a16:creationId xmlns:a16="http://schemas.microsoft.com/office/drawing/2014/main" id="{EBF957B2-CF48-4E1F-8A41-4CE08DA0CE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9433" y="5421888"/>
                <a:ext cx="19477" cy="41391"/>
              </a:xfrm>
              <a:custGeom>
                <a:avLst/>
                <a:gdLst>
                  <a:gd name="T0" fmla="*/ 7 w 16"/>
                  <a:gd name="T1" fmla="*/ 0 h 34"/>
                  <a:gd name="T2" fmla="*/ 6 w 16"/>
                  <a:gd name="T3" fmla="*/ 1 h 34"/>
                  <a:gd name="T4" fmla="*/ 0 w 16"/>
                  <a:gd name="T5" fmla="*/ 15 h 34"/>
                  <a:gd name="T6" fmla="*/ 1 w 16"/>
                  <a:gd name="T7" fmla="*/ 17 h 34"/>
                  <a:gd name="T8" fmla="*/ 5 w 16"/>
                  <a:gd name="T9" fmla="*/ 22 h 34"/>
                  <a:gd name="T10" fmla="*/ 2 w 16"/>
                  <a:gd name="T11" fmla="*/ 25 h 34"/>
                  <a:gd name="T12" fmla="*/ 2 w 16"/>
                  <a:gd name="T13" fmla="*/ 29 h 34"/>
                  <a:gd name="T14" fmla="*/ 5 w 16"/>
                  <a:gd name="T15" fmla="*/ 31 h 34"/>
                  <a:gd name="T16" fmla="*/ 5 w 16"/>
                  <a:gd name="T17" fmla="*/ 31 h 34"/>
                  <a:gd name="T18" fmla="*/ 7 w 16"/>
                  <a:gd name="T19" fmla="*/ 33 h 34"/>
                  <a:gd name="T20" fmla="*/ 12 w 16"/>
                  <a:gd name="T21" fmla="*/ 33 h 34"/>
                  <a:gd name="T22" fmla="*/ 13 w 16"/>
                  <a:gd name="T23" fmla="*/ 33 h 34"/>
                  <a:gd name="T24" fmla="*/ 15 w 16"/>
                  <a:gd name="T25" fmla="*/ 32 h 34"/>
                  <a:gd name="T26" fmla="*/ 15 w 16"/>
                  <a:gd name="T27" fmla="*/ 26 h 34"/>
                  <a:gd name="T28" fmla="*/ 13 w 16"/>
                  <a:gd name="T29" fmla="*/ 24 h 34"/>
                  <a:gd name="T30" fmla="*/ 14 w 16"/>
                  <a:gd name="T31" fmla="*/ 24 h 34"/>
                  <a:gd name="T32" fmla="*/ 13 w 16"/>
                  <a:gd name="T33" fmla="*/ 23 h 34"/>
                  <a:gd name="T34" fmla="*/ 13 w 16"/>
                  <a:gd name="T35" fmla="*/ 22 h 34"/>
                  <a:gd name="T36" fmla="*/ 12 w 16"/>
                  <a:gd name="T37" fmla="*/ 22 h 34"/>
                  <a:gd name="T38" fmla="*/ 12 w 16"/>
                  <a:gd name="T39" fmla="*/ 22 h 34"/>
                  <a:gd name="T40" fmla="*/ 13 w 16"/>
                  <a:gd name="T41" fmla="*/ 21 h 34"/>
                  <a:gd name="T42" fmla="*/ 16 w 16"/>
                  <a:gd name="T43" fmla="*/ 20 h 34"/>
                  <a:gd name="T44" fmla="*/ 14 w 16"/>
                  <a:gd name="T45" fmla="*/ 17 h 34"/>
                  <a:gd name="T46" fmla="*/ 11 w 16"/>
                  <a:gd name="T47" fmla="*/ 17 h 34"/>
                  <a:gd name="T48" fmla="*/ 11 w 16"/>
                  <a:gd name="T49" fmla="*/ 16 h 34"/>
                  <a:gd name="T50" fmla="*/ 11 w 16"/>
                  <a:gd name="T51" fmla="*/ 14 h 34"/>
                  <a:gd name="T52" fmla="*/ 9 w 16"/>
                  <a:gd name="T53" fmla="*/ 13 h 34"/>
                  <a:gd name="T54" fmla="*/ 6 w 16"/>
                  <a:gd name="T55" fmla="*/ 8 h 34"/>
                  <a:gd name="T56" fmla="*/ 6 w 16"/>
                  <a:gd name="T57" fmla="*/ 8 h 34"/>
                  <a:gd name="T58" fmla="*/ 8 w 16"/>
                  <a:gd name="T59" fmla="*/ 8 h 34"/>
                  <a:gd name="T60" fmla="*/ 8 w 16"/>
                  <a:gd name="T61" fmla="*/ 8 h 34"/>
                  <a:gd name="T62" fmla="*/ 8 w 16"/>
                  <a:gd name="T63" fmla="*/ 6 h 34"/>
                  <a:gd name="T64" fmla="*/ 12 w 16"/>
                  <a:gd name="T65" fmla="*/ 5 h 34"/>
                  <a:gd name="T66" fmla="*/ 12 w 16"/>
                  <a:gd name="T67" fmla="*/ 3 h 34"/>
                  <a:gd name="T68" fmla="*/ 13 w 16"/>
                  <a:gd name="T69" fmla="*/ 2 h 34"/>
                  <a:gd name="T70" fmla="*/ 11 w 16"/>
                  <a:gd name="T71" fmla="*/ 0 h 34"/>
                  <a:gd name="T72" fmla="*/ 11 w 16"/>
                  <a:gd name="T73" fmla="*/ 0 h 34"/>
                  <a:gd name="T74" fmla="*/ 9 w 16"/>
                  <a:gd name="T7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" h="34">
                    <a:moveTo>
                      <a:pt x="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3" y="6"/>
                      <a:pt x="2" y="11"/>
                      <a:pt x="0" y="15"/>
                    </a:cubicBezTo>
                    <a:cubicBezTo>
                      <a:pt x="0" y="15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8"/>
                      <a:pt x="4" y="19"/>
                      <a:pt x="4" y="20"/>
                    </a:cubicBezTo>
                    <a:cubicBezTo>
                      <a:pt x="4" y="21"/>
                      <a:pt x="5" y="21"/>
                      <a:pt x="5" y="22"/>
                    </a:cubicBezTo>
                    <a:cubicBezTo>
                      <a:pt x="5" y="22"/>
                      <a:pt x="5" y="23"/>
                      <a:pt x="5" y="23"/>
                    </a:cubicBezTo>
                    <a:cubicBezTo>
                      <a:pt x="5" y="23"/>
                      <a:pt x="2" y="25"/>
                      <a:pt x="2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7"/>
                      <a:pt x="2" y="28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4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7" y="33"/>
                      <a:pt x="7" y="33"/>
                    </a:cubicBezTo>
                    <a:cubicBezTo>
                      <a:pt x="8" y="34"/>
                      <a:pt x="8" y="34"/>
                      <a:pt x="9" y="34"/>
                    </a:cubicBezTo>
                    <a:cubicBezTo>
                      <a:pt x="10" y="34"/>
                      <a:pt x="11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3"/>
                      <a:pt x="12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4" y="33"/>
                      <a:pt x="15" y="32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4" y="25"/>
                      <a:pt x="13" y="25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3"/>
                      <a:pt x="14" y="23"/>
                      <a:pt x="13" y="23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2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6" y="21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19"/>
                      <a:pt x="16" y="19"/>
                      <a:pt x="15" y="18"/>
                    </a:cubicBezTo>
                    <a:cubicBezTo>
                      <a:pt x="15" y="18"/>
                      <a:pt x="15" y="17"/>
                      <a:pt x="14" y="17"/>
                    </a:cubicBezTo>
                    <a:cubicBezTo>
                      <a:pt x="14" y="16"/>
                      <a:pt x="13" y="16"/>
                      <a:pt x="12" y="16"/>
                    </a:cubicBezTo>
                    <a:cubicBezTo>
                      <a:pt x="12" y="16"/>
                      <a:pt x="12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6"/>
                      <a:pt x="11" y="16"/>
                    </a:cubicBezTo>
                    <a:cubicBezTo>
                      <a:pt x="11" y="16"/>
                      <a:pt x="11" y="15"/>
                      <a:pt x="11" y="15"/>
                    </a:cubicBezTo>
                    <a:cubicBezTo>
                      <a:pt x="11" y="15"/>
                      <a:pt x="11" y="14"/>
                      <a:pt x="11" y="14"/>
                    </a:cubicBezTo>
                    <a:cubicBezTo>
                      <a:pt x="10" y="14"/>
                      <a:pt x="10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8" y="12"/>
                      <a:pt x="8" y="11"/>
                    </a:cubicBezTo>
                    <a:cubicBezTo>
                      <a:pt x="7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6"/>
                    </a:cubicBezTo>
                    <a:cubicBezTo>
                      <a:pt x="9" y="6"/>
                      <a:pt x="10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2"/>
                      <a:pt x="13" y="2"/>
                    </a:cubicBezTo>
                    <a:cubicBezTo>
                      <a:pt x="13" y="2"/>
                      <a:pt x="13" y="1"/>
                      <a:pt x="12" y="1"/>
                    </a:cubicBezTo>
                    <a:cubicBezTo>
                      <a:pt x="12" y="0"/>
                      <a:pt x="12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429F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1226">
                <a:extLst>
                  <a:ext uri="{FF2B5EF4-FFF2-40B4-BE49-F238E27FC236}">
                    <a16:creationId xmlns:a16="http://schemas.microsoft.com/office/drawing/2014/main" id="{D367D236-516C-4C49-B05D-898813D44E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28216" y="5483973"/>
                <a:ext cx="21911" cy="20695"/>
              </a:xfrm>
              <a:custGeom>
                <a:avLst/>
                <a:gdLst>
                  <a:gd name="T0" fmla="*/ 7 w 18"/>
                  <a:gd name="T1" fmla="*/ 11 h 17"/>
                  <a:gd name="T2" fmla="*/ 7 w 18"/>
                  <a:gd name="T3" fmla="*/ 10 h 17"/>
                  <a:gd name="T4" fmla="*/ 7 w 18"/>
                  <a:gd name="T5" fmla="*/ 10 h 17"/>
                  <a:gd name="T6" fmla="*/ 8 w 18"/>
                  <a:gd name="T7" fmla="*/ 10 h 17"/>
                  <a:gd name="T8" fmla="*/ 7 w 18"/>
                  <a:gd name="T9" fmla="*/ 11 h 17"/>
                  <a:gd name="T10" fmla="*/ 3 w 18"/>
                  <a:gd name="T11" fmla="*/ 0 h 17"/>
                  <a:gd name="T12" fmla="*/ 2 w 18"/>
                  <a:gd name="T13" fmla="*/ 1 h 17"/>
                  <a:gd name="T14" fmla="*/ 1 w 18"/>
                  <a:gd name="T15" fmla="*/ 2 h 17"/>
                  <a:gd name="T16" fmla="*/ 0 w 18"/>
                  <a:gd name="T17" fmla="*/ 3 h 17"/>
                  <a:gd name="T18" fmla="*/ 0 w 18"/>
                  <a:gd name="T19" fmla="*/ 3 h 17"/>
                  <a:gd name="T20" fmla="*/ 1 w 18"/>
                  <a:gd name="T21" fmla="*/ 4 h 17"/>
                  <a:gd name="T22" fmla="*/ 2 w 18"/>
                  <a:gd name="T23" fmla="*/ 5 h 17"/>
                  <a:gd name="T24" fmla="*/ 3 w 18"/>
                  <a:gd name="T25" fmla="*/ 6 h 17"/>
                  <a:gd name="T26" fmla="*/ 4 w 18"/>
                  <a:gd name="T27" fmla="*/ 7 h 17"/>
                  <a:gd name="T28" fmla="*/ 5 w 18"/>
                  <a:gd name="T29" fmla="*/ 10 h 17"/>
                  <a:gd name="T30" fmla="*/ 6 w 18"/>
                  <a:gd name="T31" fmla="*/ 10 h 17"/>
                  <a:gd name="T32" fmla="*/ 6 w 18"/>
                  <a:gd name="T33" fmla="*/ 12 h 17"/>
                  <a:gd name="T34" fmla="*/ 8 w 18"/>
                  <a:gd name="T35" fmla="*/ 15 h 17"/>
                  <a:gd name="T36" fmla="*/ 8 w 18"/>
                  <a:gd name="T37" fmla="*/ 14 h 17"/>
                  <a:gd name="T38" fmla="*/ 8 w 18"/>
                  <a:gd name="T39" fmla="*/ 12 h 17"/>
                  <a:gd name="T40" fmla="*/ 8 w 18"/>
                  <a:gd name="T41" fmla="*/ 11 h 17"/>
                  <a:gd name="T42" fmla="*/ 9 w 18"/>
                  <a:gd name="T43" fmla="*/ 12 h 17"/>
                  <a:gd name="T44" fmla="*/ 10 w 18"/>
                  <a:gd name="T45" fmla="*/ 14 h 17"/>
                  <a:gd name="T46" fmla="*/ 9 w 18"/>
                  <a:gd name="T47" fmla="*/ 16 h 17"/>
                  <a:gd name="T48" fmla="*/ 10 w 18"/>
                  <a:gd name="T49" fmla="*/ 17 h 17"/>
                  <a:gd name="T50" fmla="*/ 12 w 18"/>
                  <a:gd name="T51" fmla="*/ 17 h 17"/>
                  <a:gd name="T52" fmla="*/ 13 w 18"/>
                  <a:gd name="T53" fmla="*/ 17 h 17"/>
                  <a:gd name="T54" fmla="*/ 15 w 18"/>
                  <a:gd name="T55" fmla="*/ 17 h 17"/>
                  <a:gd name="T56" fmla="*/ 16 w 18"/>
                  <a:gd name="T57" fmla="*/ 16 h 17"/>
                  <a:gd name="T58" fmla="*/ 18 w 18"/>
                  <a:gd name="T59" fmla="*/ 14 h 17"/>
                  <a:gd name="T60" fmla="*/ 15 w 18"/>
                  <a:gd name="T61" fmla="*/ 11 h 17"/>
                  <a:gd name="T62" fmla="*/ 15 w 18"/>
                  <a:gd name="T63" fmla="*/ 10 h 17"/>
                  <a:gd name="T64" fmla="*/ 15 w 18"/>
                  <a:gd name="T65" fmla="*/ 10 h 17"/>
                  <a:gd name="T66" fmla="*/ 14 w 18"/>
                  <a:gd name="T67" fmla="*/ 9 h 17"/>
                  <a:gd name="T68" fmla="*/ 13 w 18"/>
                  <a:gd name="T69" fmla="*/ 9 h 17"/>
                  <a:gd name="T70" fmla="*/ 11 w 18"/>
                  <a:gd name="T71" fmla="*/ 7 h 17"/>
                  <a:gd name="T72" fmla="*/ 10 w 18"/>
                  <a:gd name="T73" fmla="*/ 7 h 17"/>
                  <a:gd name="T74" fmla="*/ 9 w 18"/>
                  <a:gd name="T75" fmla="*/ 6 h 17"/>
                  <a:gd name="T76" fmla="*/ 9 w 18"/>
                  <a:gd name="T77" fmla="*/ 5 h 17"/>
                  <a:gd name="T78" fmla="*/ 8 w 18"/>
                  <a:gd name="T79" fmla="*/ 4 h 17"/>
                  <a:gd name="T80" fmla="*/ 6 w 18"/>
                  <a:gd name="T81" fmla="*/ 2 h 17"/>
                  <a:gd name="T82" fmla="*/ 6 w 18"/>
                  <a:gd name="T83" fmla="*/ 1 h 17"/>
                  <a:gd name="T84" fmla="*/ 3 w 18"/>
                  <a:gd name="T8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" h="17">
                    <a:moveTo>
                      <a:pt x="7" y="11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11"/>
                      <a:pt x="7" y="11"/>
                      <a:pt x="7" y="11"/>
                    </a:cubicBezTo>
                    <a:moveTo>
                      <a:pt x="3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429F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1227">
                <a:extLst>
                  <a:ext uri="{FF2B5EF4-FFF2-40B4-BE49-F238E27FC236}">
                    <a16:creationId xmlns:a16="http://schemas.microsoft.com/office/drawing/2014/main" id="{08D95286-FE90-4947-BF73-14DBD26C1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046" y="5491277"/>
                <a:ext cx="25563" cy="41391"/>
              </a:xfrm>
              <a:custGeom>
                <a:avLst/>
                <a:gdLst>
                  <a:gd name="T0" fmla="*/ 3 w 21"/>
                  <a:gd name="T1" fmla="*/ 0 h 34"/>
                  <a:gd name="T2" fmla="*/ 0 w 21"/>
                  <a:gd name="T3" fmla="*/ 2 h 34"/>
                  <a:gd name="T4" fmla="*/ 1 w 21"/>
                  <a:gd name="T5" fmla="*/ 4 h 34"/>
                  <a:gd name="T6" fmla="*/ 2 w 21"/>
                  <a:gd name="T7" fmla="*/ 7 h 34"/>
                  <a:gd name="T8" fmla="*/ 4 w 21"/>
                  <a:gd name="T9" fmla="*/ 11 h 34"/>
                  <a:gd name="T10" fmla="*/ 4 w 21"/>
                  <a:gd name="T11" fmla="*/ 14 h 34"/>
                  <a:gd name="T12" fmla="*/ 7 w 21"/>
                  <a:gd name="T13" fmla="*/ 16 h 34"/>
                  <a:gd name="T14" fmla="*/ 8 w 21"/>
                  <a:gd name="T15" fmla="*/ 17 h 34"/>
                  <a:gd name="T16" fmla="*/ 8 w 21"/>
                  <a:gd name="T17" fmla="*/ 22 h 34"/>
                  <a:gd name="T18" fmla="*/ 8 w 21"/>
                  <a:gd name="T19" fmla="*/ 23 h 34"/>
                  <a:gd name="T20" fmla="*/ 12 w 21"/>
                  <a:gd name="T21" fmla="*/ 27 h 34"/>
                  <a:gd name="T22" fmla="*/ 13 w 21"/>
                  <a:gd name="T23" fmla="*/ 30 h 34"/>
                  <a:gd name="T24" fmla="*/ 14 w 21"/>
                  <a:gd name="T25" fmla="*/ 33 h 34"/>
                  <a:gd name="T26" fmla="*/ 15 w 21"/>
                  <a:gd name="T27" fmla="*/ 33 h 34"/>
                  <a:gd name="T28" fmla="*/ 17 w 21"/>
                  <a:gd name="T29" fmla="*/ 34 h 34"/>
                  <a:gd name="T30" fmla="*/ 21 w 21"/>
                  <a:gd name="T31" fmla="*/ 31 h 34"/>
                  <a:gd name="T32" fmla="*/ 21 w 21"/>
                  <a:gd name="T33" fmla="*/ 30 h 34"/>
                  <a:gd name="T34" fmla="*/ 21 w 21"/>
                  <a:gd name="T35" fmla="*/ 29 h 34"/>
                  <a:gd name="T36" fmla="*/ 20 w 21"/>
                  <a:gd name="T37" fmla="*/ 27 h 34"/>
                  <a:gd name="T38" fmla="*/ 18 w 21"/>
                  <a:gd name="T39" fmla="*/ 26 h 34"/>
                  <a:gd name="T40" fmla="*/ 17 w 21"/>
                  <a:gd name="T41" fmla="*/ 23 h 34"/>
                  <a:gd name="T42" fmla="*/ 17 w 21"/>
                  <a:gd name="T43" fmla="*/ 22 h 34"/>
                  <a:gd name="T44" fmla="*/ 15 w 21"/>
                  <a:gd name="T45" fmla="*/ 21 h 34"/>
                  <a:gd name="T46" fmla="*/ 14 w 21"/>
                  <a:gd name="T47" fmla="*/ 19 h 34"/>
                  <a:gd name="T48" fmla="*/ 13 w 21"/>
                  <a:gd name="T49" fmla="*/ 17 h 34"/>
                  <a:gd name="T50" fmla="*/ 13 w 21"/>
                  <a:gd name="T51" fmla="*/ 15 h 34"/>
                  <a:gd name="T52" fmla="*/ 12 w 21"/>
                  <a:gd name="T53" fmla="*/ 13 h 34"/>
                  <a:gd name="T54" fmla="*/ 10 w 21"/>
                  <a:gd name="T55" fmla="*/ 12 h 34"/>
                  <a:gd name="T56" fmla="*/ 9 w 21"/>
                  <a:gd name="T57" fmla="*/ 11 h 34"/>
                  <a:gd name="T58" fmla="*/ 8 w 21"/>
                  <a:gd name="T59" fmla="*/ 10 h 34"/>
                  <a:gd name="T60" fmla="*/ 8 w 21"/>
                  <a:gd name="T61" fmla="*/ 7 h 34"/>
                  <a:gd name="T62" fmla="*/ 6 w 21"/>
                  <a:gd name="T63" fmla="*/ 6 h 34"/>
                  <a:gd name="T64" fmla="*/ 6 w 21"/>
                  <a:gd name="T65" fmla="*/ 5 h 34"/>
                  <a:gd name="T66" fmla="*/ 4 w 21"/>
                  <a:gd name="T67" fmla="*/ 2 h 34"/>
                  <a:gd name="T68" fmla="*/ 4 w 21"/>
                  <a:gd name="T69" fmla="*/ 1 h 34"/>
                  <a:gd name="T70" fmla="*/ 3 w 21"/>
                  <a:gd name="T71" fmla="*/ 1 h 34"/>
                  <a:gd name="T72" fmla="*/ 3 w 21"/>
                  <a:gd name="T7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34">
                    <a:moveTo>
                      <a:pt x="3" y="0"/>
                    </a:moveTo>
                    <a:cubicBezTo>
                      <a:pt x="2" y="1"/>
                      <a:pt x="1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8" y="33"/>
                      <a:pt x="20" y="32"/>
                      <a:pt x="21" y="31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429F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1228">
                <a:extLst>
                  <a:ext uri="{FF2B5EF4-FFF2-40B4-BE49-F238E27FC236}">
                    <a16:creationId xmlns:a16="http://schemas.microsoft.com/office/drawing/2014/main" id="{58BECD6E-4791-4D3A-BA9F-35D0578370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24564" y="5513190"/>
                <a:ext cx="234935" cy="225214"/>
              </a:xfrm>
              <a:custGeom>
                <a:avLst/>
                <a:gdLst>
                  <a:gd name="T0" fmla="*/ 21 w 193"/>
                  <a:gd name="T1" fmla="*/ 63 h 185"/>
                  <a:gd name="T2" fmla="*/ 82 w 193"/>
                  <a:gd name="T3" fmla="*/ 38 h 185"/>
                  <a:gd name="T4" fmla="*/ 80 w 193"/>
                  <a:gd name="T5" fmla="*/ 31 h 185"/>
                  <a:gd name="T6" fmla="*/ 82 w 193"/>
                  <a:gd name="T7" fmla="*/ 29 h 185"/>
                  <a:gd name="T8" fmla="*/ 85 w 193"/>
                  <a:gd name="T9" fmla="*/ 32 h 185"/>
                  <a:gd name="T10" fmla="*/ 85 w 193"/>
                  <a:gd name="T11" fmla="*/ 35 h 185"/>
                  <a:gd name="T12" fmla="*/ 18 w 193"/>
                  <a:gd name="T13" fmla="*/ 22 h 185"/>
                  <a:gd name="T14" fmla="*/ 20 w 193"/>
                  <a:gd name="T15" fmla="*/ 23 h 185"/>
                  <a:gd name="T16" fmla="*/ 17 w 193"/>
                  <a:gd name="T17" fmla="*/ 22 h 185"/>
                  <a:gd name="T18" fmla="*/ 29 w 193"/>
                  <a:gd name="T19" fmla="*/ 2 h 185"/>
                  <a:gd name="T20" fmla="*/ 27 w 193"/>
                  <a:gd name="T21" fmla="*/ 5 h 185"/>
                  <a:gd name="T22" fmla="*/ 24 w 193"/>
                  <a:gd name="T23" fmla="*/ 9 h 185"/>
                  <a:gd name="T24" fmla="*/ 18 w 193"/>
                  <a:gd name="T25" fmla="*/ 11 h 185"/>
                  <a:gd name="T26" fmla="*/ 14 w 193"/>
                  <a:gd name="T27" fmla="*/ 14 h 185"/>
                  <a:gd name="T28" fmla="*/ 10 w 193"/>
                  <a:gd name="T29" fmla="*/ 16 h 185"/>
                  <a:gd name="T30" fmla="*/ 6 w 193"/>
                  <a:gd name="T31" fmla="*/ 17 h 185"/>
                  <a:gd name="T32" fmla="*/ 0 w 193"/>
                  <a:gd name="T33" fmla="*/ 20 h 185"/>
                  <a:gd name="T34" fmla="*/ 5 w 193"/>
                  <a:gd name="T35" fmla="*/ 25 h 185"/>
                  <a:gd name="T36" fmla="*/ 11 w 193"/>
                  <a:gd name="T37" fmla="*/ 23 h 185"/>
                  <a:gd name="T38" fmla="*/ 10 w 193"/>
                  <a:gd name="T39" fmla="*/ 30 h 185"/>
                  <a:gd name="T40" fmla="*/ 129 w 193"/>
                  <a:gd name="T41" fmla="*/ 174 h 185"/>
                  <a:gd name="T42" fmla="*/ 179 w 193"/>
                  <a:gd name="T43" fmla="*/ 175 h 185"/>
                  <a:gd name="T44" fmla="*/ 185 w 193"/>
                  <a:gd name="T45" fmla="*/ 136 h 185"/>
                  <a:gd name="T46" fmla="*/ 182 w 193"/>
                  <a:gd name="T47" fmla="*/ 137 h 185"/>
                  <a:gd name="T48" fmla="*/ 175 w 193"/>
                  <a:gd name="T49" fmla="*/ 138 h 185"/>
                  <a:gd name="T50" fmla="*/ 173 w 193"/>
                  <a:gd name="T51" fmla="*/ 140 h 185"/>
                  <a:gd name="T52" fmla="*/ 168 w 193"/>
                  <a:gd name="T53" fmla="*/ 140 h 185"/>
                  <a:gd name="T54" fmla="*/ 164 w 193"/>
                  <a:gd name="T55" fmla="*/ 138 h 185"/>
                  <a:gd name="T56" fmla="*/ 166 w 193"/>
                  <a:gd name="T57" fmla="*/ 133 h 185"/>
                  <a:gd name="T58" fmla="*/ 165 w 193"/>
                  <a:gd name="T59" fmla="*/ 129 h 185"/>
                  <a:gd name="T60" fmla="*/ 164 w 193"/>
                  <a:gd name="T61" fmla="*/ 123 h 185"/>
                  <a:gd name="T62" fmla="*/ 161 w 193"/>
                  <a:gd name="T63" fmla="*/ 119 h 185"/>
                  <a:gd name="T64" fmla="*/ 159 w 193"/>
                  <a:gd name="T65" fmla="*/ 114 h 185"/>
                  <a:gd name="T66" fmla="*/ 162 w 193"/>
                  <a:gd name="T67" fmla="*/ 117 h 185"/>
                  <a:gd name="T68" fmla="*/ 161 w 193"/>
                  <a:gd name="T69" fmla="*/ 115 h 185"/>
                  <a:gd name="T70" fmla="*/ 163 w 193"/>
                  <a:gd name="T71" fmla="*/ 115 h 185"/>
                  <a:gd name="T72" fmla="*/ 162 w 193"/>
                  <a:gd name="T73" fmla="*/ 106 h 185"/>
                  <a:gd name="T74" fmla="*/ 80 w 193"/>
                  <a:gd name="T75" fmla="*/ 27 h 185"/>
                  <a:gd name="T76" fmla="*/ 77 w 193"/>
                  <a:gd name="T77" fmla="*/ 30 h 185"/>
                  <a:gd name="T78" fmla="*/ 75 w 193"/>
                  <a:gd name="T79" fmla="*/ 33 h 185"/>
                  <a:gd name="T80" fmla="*/ 72 w 193"/>
                  <a:gd name="T81" fmla="*/ 28 h 185"/>
                  <a:gd name="T82" fmla="*/ 68 w 193"/>
                  <a:gd name="T83" fmla="*/ 22 h 185"/>
                  <a:gd name="T84" fmla="*/ 67 w 193"/>
                  <a:gd name="T85" fmla="*/ 18 h 185"/>
                  <a:gd name="T86" fmla="*/ 64 w 193"/>
                  <a:gd name="T87" fmla="*/ 10 h 185"/>
                  <a:gd name="T88" fmla="*/ 35 w 193"/>
                  <a:gd name="T89" fmla="*/ 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3" h="185">
                    <a:moveTo>
                      <a:pt x="21" y="63"/>
                    </a:moveTo>
                    <a:cubicBezTo>
                      <a:pt x="21" y="63"/>
                      <a:pt x="21" y="63"/>
                      <a:pt x="21" y="63"/>
                    </a:cubicBezTo>
                    <a:cubicBezTo>
                      <a:pt x="21" y="63"/>
                      <a:pt x="21" y="63"/>
                      <a:pt x="21" y="63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1" y="63"/>
                      <a:pt x="21" y="63"/>
                      <a:pt x="21" y="63"/>
                    </a:cubicBezTo>
                    <a:moveTo>
                      <a:pt x="82" y="38"/>
                    </a:moveTo>
                    <a:cubicBezTo>
                      <a:pt x="81" y="37"/>
                      <a:pt x="81" y="37"/>
                      <a:pt x="81" y="37"/>
                    </a:cubicBezTo>
                    <a:cubicBezTo>
                      <a:pt x="80" y="32"/>
                      <a:pt x="80" y="32"/>
                      <a:pt x="80" y="32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5" y="32"/>
                      <a:pt x="85" y="32"/>
                      <a:pt x="85" y="32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85" y="35"/>
                      <a:pt x="85" y="35"/>
                      <a:pt x="85" y="35"/>
                    </a:cubicBezTo>
                    <a:cubicBezTo>
                      <a:pt x="83" y="38"/>
                      <a:pt x="83" y="38"/>
                      <a:pt x="83" y="38"/>
                    </a:cubicBezTo>
                    <a:cubicBezTo>
                      <a:pt x="82" y="38"/>
                      <a:pt x="82" y="38"/>
                      <a:pt x="82" y="38"/>
                    </a:cubicBezTo>
                    <a:moveTo>
                      <a:pt x="18" y="22"/>
                    </a:move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2"/>
                      <a:pt x="18" y="22"/>
                      <a:pt x="18" y="22"/>
                    </a:cubicBezTo>
                    <a:moveTo>
                      <a:pt x="31" y="0"/>
                    </a:moveTo>
                    <a:cubicBezTo>
                      <a:pt x="29" y="2"/>
                      <a:pt x="29" y="2"/>
                      <a:pt x="29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1" y="31"/>
                      <a:pt x="11" y="31"/>
                      <a:pt x="12" y="32"/>
                    </a:cubicBezTo>
                    <a:cubicBezTo>
                      <a:pt x="9" y="43"/>
                      <a:pt x="12" y="56"/>
                      <a:pt x="21" y="66"/>
                    </a:cubicBezTo>
                    <a:cubicBezTo>
                      <a:pt x="129" y="174"/>
                      <a:pt x="129" y="174"/>
                      <a:pt x="129" y="174"/>
                    </a:cubicBezTo>
                    <a:cubicBezTo>
                      <a:pt x="136" y="181"/>
                      <a:pt x="145" y="185"/>
                      <a:pt x="154" y="185"/>
                    </a:cubicBezTo>
                    <a:cubicBezTo>
                      <a:pt x="163" y="185"/>
                      <a:pt x="172" y="181"/>
                      <a:pt x="179" y="175"/>
                    </a:cubicBezTo>
                    <a:cubicBezTo>
                      <a:pt x="179" y="175"/>
                      <a:pt x="179" y="175"/>
                      <a:pt x="179" y="175"/>
                    </a:cubicBezTo>
                    <a:cubicBezTo>
                      <a:pt x="190" y="164"/>
                      <a:pt x="193" y="148"/>
                      <a:pt x="187" y="135"/>
                    </a:cubicBezTo>
                    <a:cubicBezTo>
                      <a:pt x="185" y="136"/>
                      <a:pt x="185" y="136"/>
                      <a:pt x="185" y="136"/>
                    </a:cubicBezTo>
                    <a:cubicBezTo>
                      <a:pt x="185" y="136"/>
                      <a:pt x="185" y="136"/>
                      <a:pt x="185" y="136"/>
                    </a:cubicBezTo>
                    <a:cubicBezTo>
                      <a:pt x="184" y="137"/>
                      <a:pt x="184" y="137"/>
                      <a:pt x="184" y="137"/>
                    </a:cubicBezTo>
                    <a:cubicBezTo>
                      <a:pt x="183" y="137"/>
                      <a:pt x="183" y="137"/>
                      <a:pt x="183" y="137"/>
                    </a:cubicBezTo>
                    <a:cubicBezTo>
                      <a:pt x="182" y="137"/>
                      <a:pt x="182" y="137"/>
                      <a:pt x="182" y="137"/>
                    </a:cubicBezTo>
                    <a:cubicBezTo>
                      <a:pt x="178" y="137"/>
                      <a:pt x="178" y="137"/>
                      <a:pt x="178" y="137"/>
                    </a:cubicBezTo>
                    <a:cubicBezTo>
                      <a:pt x="178" y="137"/>
                      <a:pt x="178" y="137"/>
                      <a:pt x="178" y="137"/>
                    </a:cubicBezTo>
                    <a:cubicBezTo>
                      <a:pt x="175" y="138"/>
                      <a:pt x="175" y="138"/>
                      <a:pt x="175" y="138"/>
                    </a:cubicBezTo>
                    <a:cubicBezTo>
                      <a:pt x="175" y="139"/>
                      <a:pt x="175" y="139"/>
                      <a:pt x="175" y="139"/>
                    </a:cubicBezTo>
                    <a:cubicBezTo>
                      <a:pt x="173" y="139"/>
                      <a:pt x="173" y="139"/>
                      <a:pt x="173" y="139"/>
                    </a:cubicBezTo>
                    <a:cubicBezTo>
                      <a:pt x="173" y="140"/>
                      <a:pt x="173" y="140"/>
                      <a:pt x="173" y="140"/>
                    </a:cubicBezTo>
                    <a:cubicBezTo>
                      <a:pt x="172" y="141"/>
                      <a:pt x="172" y="141"/>
                      <a:pt x="172" y="141"/>
                    </a:cubicBezTo>
                    <a:cubicBezTo>
                      <a:pt x="170" y="141"/>
                      <a:pt x="170" y="141"/>
                      <a:pt x="170" y="141"/>
                    </a:cubicBez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7" y="139"/>
                      <a:pt x="167" y="139"/>
                      <a:pt x="167" y="139"/>
                    </a:cubicBezTo>
                    <a:cubicBezTo>
                      <a:pt x="165" y="139"/>
                      <a:pt x="165" y="139"/>
                      <a:pt x="165" y="139"/>
                    </a:cubicBezTo>
                    <a:cubicBezTo>
                      <a:pt x="164" y="138"/>
                      <a:pt x="164" y="138"/>
                      <a:pt x="164" y="138"/>
                    </a:cubicBezTo>
                    <a:cubicBezTo>
                      <a:pt x="164" y="136"/>
                      <a:pt x="164" y="136"/>
                      <a:pt x="164" y="136"/>
                    </a:cubicBezTo>
                    <a:cubicBezTo>
                      <a:pt x="165" y="136"/>
                      <a:pt x="165" y="136"/>
                      <a:pt x="165" y="136"/>
                    </a:cubicBezTo>
                    <a:cubicBezTo>
                      <a:pt x="166" y="133"/>
                      <a:pt x="166" y="133"/>
                      <a:pt x="166" y="133"/>
                    </a:cubicBezTo>
                    <a:cubicBezTo>
                      <a:pt x="166" y="133"/>
                      <a:pt x="166" y="133"/>
                      <a:pt x="166" y="133"/>
                    </a:cubicBezTo>
                    <a:cubicBezTo>
                      <a:pt x="166" y="130"/>
                      <a:pt x="166" y="130"/>
                      <a:pt x="166" y="130"/>
                    </a:cubicBezTo>
                    <a:cubicBezTo>
                      <a:pt x="165" y="129"/>
                      <a:pt x="165" y="129"/>
                      <a:pt x="165" y="129"/>
                    </a:cubicBezTo>
                    <a:cubicBezTo>
                      <a:pt x="164" y="128"/>
                      <a:pt x="164" y="128"/>
                      <a:pt x="164" y="128"/>
                    </a:cubicBezTo>
                    <a:cubicBezTo>
                      <a:pt x="164" y="124"/>
                      <a:pt x="164" y="124"/>
                      <a:pt x="164" y="124"/>
                    </a:cubicBezTo>
                    <a:cubicBezTo>
                      <a:pt x="164" y="123"/>
                      <a:pt x="164" y="123"/>
                      <a:pt x="164" y="123"/>
                    </a:cubicBezTo>
                    <a:cubicBezTo>
                      <a:pt x="162" y="121"/>
                      <a:pt x="162" y="121"/>
                      <a:pt x="162" y="121"/>
                    </a:cubicBezTo>
                    <a:cubicBezTo>
                      <a:pt x="162" y="120"/>
                      <a:pt x="162" y="120"/>
                      <a:pt x="162" y="120"/>
                    </a:cubicBezTo>
                    <a:cubicBezTo>
                      <a:pt x="161" y="119"/>
                      <a:pt x="161" y="119"/>
                      <a:pt x="161" y="119"/>
                    </a:cubicBezTo>
                    <a:cubicBezTo>
                      <a:pt x="161" y="118"/>
                      <a:pt x="161" y="118"/>
                      <a:pt x="161" y="118"/>
                    </a:cubicBezTo>
                    <a:cubicBezTo>
                      <a:pt x="159" y="115"/>
                      <a:pt x="159" y="115"/>
                      <a:pt x="159" y="115"/>
                    </a:cubicBezTo>
                    <a:cubicBezTo>
                      <a:pt x="159" y="114"/>
                      <a:pt x="159" y="114"/>
                      <a:pt x="159" y="114"/>
                    </a:cubicBezTo>
                    <a:cubicBezTo>
                      <a:pt x="160" y="114"/>
                      <a:pt x="160" y="114"/>
                      <a:pt x="160" y="114"/>
                    </a:cubicBezTo>
                    <a:cubicBezTo>
                      <a:pt x="161" y="117"/>
                      <a:pt x="161" y="117"/>
                      <a:pt x="161" y="117"/>
                    </a:cubicBezTo>
                    <a:cubicBezTo>
                      <a:pt x="162" y="117"/>
                      <a:pt x="162" y="117"/>
                      <a:pt x="162" y="117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162" y="116"/>
                      <a:pt x="162" y="116"/>
                      <a:pt x="162" y="116"/>
                    </a:cubicBezTo>
                    <a:cubicBezTo>
                      <a:pt x="162" y="116"/>
                      <a:pt x="162" y="116"/>
                      <a:pt x="162" y="116"/>
                    </a:cubicBezTo>
                    <a:cubicBezTo>
                      <a:pt x="163" y="115"/>
                      <a:pt x="163" y="115"/>
                      <a:pt x="163" y="115"/>
                    </a:cubicBezTo>
                    <a:cubicBezTo>
                      <a:pt x="161" y="112"/>
                      <a:pt x="161" y="112"/>
                      <a:pt x="161" y="112"/>
                    </a:cubicBezTo>
                    <a:cubicBezTo>
                      <a:pt x="161" y="110"/>
                      <a:pt x="161" y="110"/>
                      <a:pt x="161" y="110"/>
                    </a:cubicBezTo>
                    <a:cubicBezTo>
                      <a:pt x="162" y="106"/>
                      <a:pt x="162" y="106"/>
                      <a:pt x="162" y="106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80" y="27"/>
                      <a:pt x="80" y="27"/>
                      <a:pt x="80" y="27"/>
                    </a:cubicBezTo>
                    <a:cubicBezTo>
                      <a:pt x="80" y="27"/>
                      <a:pt x="80" y="27"/>
                      <a:pt x="80" y="27"/>
                    </a:cubicBezTo>
                    <a:cubicBezTo>
                      <a:pt x="79" y="28"/>
                      <a:pt x="79" y="28"/>
                      <a:pt x="79" y="28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76" y="32"/>
                      <a:pt x="76" y="32"/>
                      <a:pt x="76" y="32"/>
                    </a:cubicBezTo>
                    <a:cubicBezTo>
                      <a:pt x="75" y="33"/>
                      <a:pt x="75" y="33"/>
                      <a:pt x="75" y="33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2" y="31"/>
                      <a:pt x="72" y="31"/>
                      <a:pt x="72" y="31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68" y="22"/>
                      <a:pt x="68" y="22"/>
                      <a:pt x="68" y="22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59" y="7"/>
                      <a:pt x="52" y="5"/>
                      <a:pt x="46" y="5"/>
                    </a:cubicBezTo>
                    <a:cubicBezTo>
                      <a:pt x="43" y="5"/>
                      <a:pt x="40" y="6"/>
                      <a:pt x="36" y="7"/>
                    </a:cubicBezTo>
                    <a:cubicBezTo>
                      <a:pt x="36" y="6"/>
                      <a:pt x="36" y="6"/>
                      <a:pt x="35" y="5"/>
                    </a:cubicBezTo>
                    <a:cubicBezTo>
                      <a:pt x="31" y="0"/>
                      <a:pt x="31" y="0"/>
                      <a:pt x="31" y="0"/>
                    </a:cubicBezTo>
                  </a:path>
                </a:pathLst>
              </a:custGeom>
              <a:solidFill>
                <a:srgbClr val="429F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1229">
                <a:extLst>
                  <a:ext uri="{FF2B5EF4-FFF2-40B4-BE49-F238E27FC236}">
                    <a16:creationId xmlns:a16="http://schemas.microsoft.com/office/drawing/2014/main" id="{695DAECA-2B2F-4D28-A379-D092B5F71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9446" y="5558233"/>
                <a:ext cx="18259" cy="4870"/>
              </a:xfrm>
              <a:custGeom>
                <a:avLst/>
                <a:gdLst>
                  <a:gd name="T0" fmla="*/ 12 w 15"/>
                  <a:gd name="T1" fmla="*/ 0 h 4"/>
                  <a:gd name="T2" fmla="*/ 9 w 15"/>
                  <a:gd name="T3" fmla="*/ 0 h 4"/>
                  <a:gd name="T4" fmla="*/ 6 w 15"/>
                  <a:gd name="T5" fmla="*/ 0 h 4"/>
                  <a:gd name="T6" fmla="*/ 4 w 15"/>
                  <a:gd name="T7" fmla="*/ 1 h 4"/>
                  <a:gd name="T8" fmla="*/ 2 w 15"/>
                  <a:gd name="T9" fmla="*/ 2 h 4"/>
                  <a:gd name="T10" fmla="*/ 0 w 15"/>
                  <a:gd name="T11" fmla="*/ 3 h 4"/>
                  <a:gd name="T12" fmla="*/ 15 w 15"/>
                  <a:gd name="T13" fmla="*/ 4 h 4"/>
                  <a:gd name="T14" fmla="*/ 15 w 15"/>
                  <a:gd name="T15" fmla="*/ 3 h 4"/>
                  <a:gd name="T16" fmla="*/ 12 w 15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5" y="3"/>
                      <a:pt x="10" y="4"/>
                      <a:pt x="15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429F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1235">
                <a:extLst>
                  <a:ext uri="{FF2B5EF4-FFF2-40B4-BE49-F238E27FC236}">
                    <a16:creationId xmlns:a16="http://schemas.microsoft.com/office/drawing/2014/main" id="{CC66F856-0596-4E41-BD51-52CC5B1C2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8112" y="5642231"/>
                <a:ext cx="34084" cy="42608"/>
              </a:xfrm>
              <a:custGeom>
                <a:avLst/>
                <a:gdLst>
                  <a:gd name="T0" fmla="*/ 3 w 28"/>
                  <a:gd name="T1" fmla="*/ 0 h 35"/>
                  <a:gd name="T2" fmla="*/ 2 w 28"/>
                  <a:gd name="T3" fmla="*/ 4 h 35"/>
                  <a:gd name="T4" fmla="*/ 2 w 28"/>
                  <a:gd name="T5" fmla="*/ 6 h 35"/>
                  <a:gd name="T6" fmla="*/ 4 w 28"/>
                  <a:gd name="T7" fmla="*/ 9 h 35"/>
                  <a:gd name="T8" fmla="*/ 3 w 28"/>
                  <a:gd name="T9" fmla="*/ 10 h 35"/>
                  <a:gd name="T10" fmla="*/ 3 w 28"/>
                  <a:gd name="T11" fmla="*/ 10 h 35"/>
                  <a:gd name="T12" fmla="*/ 2 w 28"/>
                  <a:gd name="T13" fmla="*/ 9 h 35"/>
                  <a:gd name="T14" fmla="*/ 2 w 28"/>
                  <a:gd name="T15" fmla="*/ 9 h 35"/>
                  <a:gd name="T16" fmla="*/ 2 w 28"/>
                  <a:gd name="T17" fmla="*/ 9 h 35"/>
                  <a:gd name="T18" fmla="*/ 3 w 28"/>
                  <a:gd name="T19" fmla="*/ 11 h 35"/>
                  <a:gd name="T20" fmla="*/ 2 w 28"/>
                  <a:gd name="T21" fmla="*/ 11 h 35"/>
                  <a:gd name="T22" fmla="*/ 1 w 28"/>
                  <a:gd name="T23" fmla="*/ 8 h 35"/>
                  <a:gd name="T24" fmla="*/ 0 w 28"/>
                  <a:gd name="T25" fmla="*/ 8 h 35"/>
                  <a:gd name="T26" fmla="*/ 0 w 28"/>
                  <a:gd name="T27" fmla="*/ 9 h 35"/>
                  <a:gd name="T28" fmla="*/ 2 w 28"/>
                  <a:gd name="T29" fmla="*/ 12 h 35"/>
                  <a:gd name="T30" fmla="*/ 2 w 28"/>
                  <a:gd name="T31" fmla="*/ 13 h 35"/>
                  <a:gd name="T32" fmla="*/ 3 w 28"/>
                  <a:gd name="T33" fmla="*/ 14 h 35"/>
                  <a:gd name="T34" fmla="*/ 3 w 28"/>
                  <a:gd name="T35" fmla="*/ 15 h 35"/>
                  <a:gd name="T36" fmla="*/ 5 w 28"/>
                  <a:gd name="T37" fmla="*/ 17 h 35"/>
                  <a:gd name="T38" fmla="*/ 5 w 28"/>
                  <a:gd name="T39" fmla="*/ 18 h 35"/>
                  <a:gd name="T40" fmla="*/ 5 w 28"/>
                  <a:gd name="T41" fmla="*/ 22 h 35"/>
                  <a:gd name="T42" fmla="*/ 6 w 28"/>
                  <a:gd name="T43" fmla="*/ 23 h 35"/>
                  <a:gd name="T44" fmla="*/ 7 w 28"/>
                  <a:gd name="T45" fmla="*/ 24 h 35"/>
                  <a:gd name="T46" fmla="*/ 7 w 28"/>
                  <a:gd name="T47" fmla="*/ 27 h 35"/>
                  <a:gd name="T48" fmla="*/ 7 w 28"/>
                  <a:gd name="T49" fmla="*/ 27 h 35"/>
                  <a:gd name="T50" fmla="*/ 6 w 28"/>
                  <a:gd name="T51" fmla="*/ 30 h 35"/>
                  <a:gd name="T52" fmla="*/ 5 w 28"/>
                  <a:gd name="T53" fmla="*/ 30 h 35"/>
                  <a:gd name="T54" fmla="*/ 5 w 28"/>
                  <a:gd name="T55" fmla="*/ 32 h 35"/>
                  <a:gd name="T56" fmla="*/ 6 w 28"/>
                  <a:gd name="T57" fmla="*/ 33 h 35"/>
                  <a:gd name="T58" fmla="*/ 8 w 28"/>
                  <a:gd name="T59" fmla="*/ 33 h 35"/>
                  <a:gd name="T60" fmla="*/ 9 w 28"/>
                  <a:gd name="T61" fmla="*/ 34 h 35"/>
                  <a:gd name="T62" fmla="*/ 11 w 28"/>
                  <a:gd name="T63" fmla="*/ 35 h 35"/>
                  <a:gd name="T64" fmla="*/ 13 w 28"/>
                  <a:gd name="T65" fmla="*/ 35 h 35"/>
                  <a:gd name="T66" fmla="*/ 14 w 28"/>
                  <a:gd name="T67" fmla="*/ 34 h 35"/>
                  <a:gd name="T68" fmla="*/ 14 w 28"/>
                  <a:gd name="T69" fmla="*/ 33 h 35"/>
                  <a:gd name="T70" fmla="*/ 16 w 28"/>
                  <a:gd name="T71" fmla="*/ 33 h 35"/>
                  <a:gd name="T72" fmla="*/ 16 w 28"/>
                  <a:gd name="T73" fmla="*/ 32 h 35"/>
                  <a:gd name="T74" fmla="*/ 19 w 28"/>
                  <a:gd name="T75" fmla="*/ 31 h 35"/>
                  <a:gd name="T76" fmla="*/ 19 w 28"/>
                  <a:gd name="T77" fmla="*/ 31 h 35"/>
                  <a:gd name="T78" fmla="*/ 23 w 28"/>
                  <a:gd name="T79" fmla="*/ 31 h 35"/>
                  <a:gd name="T80" fmla="*/ 24 w 28"/>
                  <a:gd name="T81" fmla="*/ 31 h 35"/>
                  <a:gd name="T82" fmla="*/ 25 w 28"/>
                  <a:gd name="T83" fmla="*/ 31 h 35"/>
                  <a:gd name="T84" fmla="*/ 26 w 28"/>
                  <a:gd name="T85" fmla="*/ 30 h 35"/>
                  <a:gd name="T86" fmla="*/ 26 w 28"/>
                  <a:gd name="T87" fmla="*/ 30 h 35"/>
                  <a:gd name="T88" fmla="*/ 28 w 28"/>
                  <a:gd name="T89" fmla="*/ 29 h 35"/>
                  <a:gd name="T90" fmla="*/ 21 w 28"/>
                  <a:gd name="T91" fmla="*/ 18 h 35"/>
                  <a:gd name="T92" fmla="*/ 3 w 28"/>
                  <a:gd name="T9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" h="35">
                    <a:moveTo>
                      <a:pt x="3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6" y="25"/>
                      <a:pt x="24" y="21"/>
                      <a:pt x="21" y="18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B3CA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1236">
                <a:extLst>
                  <a:ext uri="{FF2B5EF4-FFF2-40B4-BE49-F238E27FC236}">
                    <a16:creationId xmlns:a16="http://schemas.microsoft.com/office/drawing/2014/main" id="{D3A77BA1-F63C-4E7B-833A-9E4DF29DF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278" y="5527798"/>
                <a:ext cx="2434" cy="0"/>
              </a:xfrm>
              <a:custGeom>
                <a:avLst/>
                <a:gdLst>
                  <a:gd name="T0" fmla="*/ 3171 w 6342"/>
                  <a:gd name="T1" fmla="*/ 3171 w 6342"/>
                  <a:gd name="T2" fmla="*/ 0 w 6342"/>
                  <a:gd name="T3" fmla="*/ 6342 w 6342"/>
                  <a:gd name="T4" fmla="*/ 3171 w 634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6342">
                    <a:moveTo>
                      <a:pt x="3171" y="0"/>
                    </a:moveTo>
                    <a:lnTo>
                      <a:pt x="3171" y="0"/>
                    </a:lnTo>
                    <a:lnTo>
                      <a:pt x="0" y="0"/>
                    </a:lnTo>
                    <a:lnTo>
                      <a:pt x="6342" y="0"/>
                    </a:lnTo>
                    <a:lnTo>
                      <a:pt x="3171" y="0"/>
                    </a:lnTo>
                    <a:close/>
                  </a:path>
                </a:pathLst>
              </a:custGeom>
              <a:solidFill>
                <a:srgbClr val="B3CA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1237">
                <a:extLst>
                  <a:ext uri="{FF2B5EF4-FFF2-40B4-BE49-F238E27FC236}">
                    <a16:creationId xmlns:a16="http://schemas.microsoft.com/office/drawing/2014/main" id="{BAAD2055-7954-4299-BE1C-3EC11B2BF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278" y="5527798"/>
                <a:ext cx="2434" cy="0"/>
              </a:xfrm>
              <a:custGeom>
                <a:avLst/>
                <a:gdLst>
                  <a:gd name="T0" fmla="*/ 3171 w 6342"/>
                  <a:gd name="T1" fmla="*/ 3171 w 6342"/>
                  <a:gd name="T2" fmla="*/ 0 w 6342"/>
                  <a:gd name="T3" fmla="*/ 6342 w 6342"/>
                  <a:gd name="T4" fmla="*/ 3171 w 634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6342">
                    <a:moveTo>
                      <a:pt x="3171" y="0"/>
                    </a:moveTo>
                    <a:lnTo>
                      <a:pt x="3171" y="0"/>
                    </a:lnTo>
                    <a:lnTo>
                      <a:pt x="0" y="0"/>
                    </a:lnTo>
                    <a:lnTo>
                      <a:pt x="6342" y="0"/>
                    </a:lnTo>
                    <a:lnTo>
                      <a:pt x="3171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1238">
                <a:extLst>
                  <a:ext uri="{FF2B5EF4-FFF2-40B4-BE49-F238E27FC236}">
                    <a16:creationId xmlns:a16="http://schemas.microsoft.com/office/drawing/2014/main" id="{434F40CE-87E6-4B67-8C5C-66C0FF0EE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3713" y="5531451"/>
                <a:ext cx="1217" cy="1217"/>
              </a:xfrm>
              <a:custGeom>
                <a:avLst/>
                <a:gdLst>
                  <a:gd name="T0" fmla="*/ 3171 w 3171"/>
                  <a:gd name="T1" fmla="*/ 0 h 3171"/>
                  <a:gd name="T2" fmla="*/ 0 w 3171"/>
                  <a:gd name="T3" fmla="*/ 3171 h 3171"/>
                  <a:gd name="T4" fmla="*/ 3171 w 3171"/>
                  <a:gd name="T5" fmla="*/ 3171 h 3171"/>
                  <a:gd name="T6" fmla="*/ 3171 w 3171"/>
                  <a:gd name="T7" fmla="*/ 3171 h 3171"/>
                  <a:gd name="T8" fmla="*/ 3171 w 3171"/>
                  <a:gd name="T9" fmla="*/ 0 h 3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71" h="3171">
                    <a:moveTo>
                      <a:pt x="3171" y="0"/>
                    </a:moveTo>
                    <a:lnTo>
                      <a:pt x="0" y="3171"/>
                    </a:lnTo>
                    <a:lnTo>
                      <a:pt x="3171" y="3171"/>
                    </a:lnTo>
                    <a:lnTo>
                      <a:pt x="3171" y="3171"/>
                    </a:lnTo>
                    <a:lnTo>
                      <a:pt x="3171" y="0"/>
                    </a:lnTo>
                    <a:close/>
                  </a:path>
                </a:pathLst>
              </a:custGeom>
              <a:solidFill>
                <a:srgbClr val="B3CA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1239">
                <a:extLst>
                  <a:ext uri="{FF2B5EF4-FFF2-40B4-BE49-F238E27FC236}">
                    <a16:creationId xmlns:a16="http://schemas.microsoft.com/office/drawing/2014/main" id="{9742DDDD-57C0-466F-B2FE-645E9A678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3713" y="5531451"/>
                <a:ext cx="1217" cy="1217"/>
              </a:xfrm>
              <a:custGeom>
                <a:avLst/>
                <a:gdLst>
                  <a:gd name="T0" fmla="*/ 3171 w 3171"/>
                  <a:gd name="T1" fmla="*/ 0 h 3171"/>
                  <a:gd name="T2" fmla="*/ 0 w 3171"/>
                  <a:gd name="T3" fmla="*/ 3171 h 3171"/>
                  <a:gd name="T4" fmla="*/ 3171 w 3171"/>
                  <a:gd name="T5" fmla="*/ 3171 h 3171"/>
                  <a:gd name="T6" fmla="*/ 3171 w 3171"/>
                  <a:gd name="T7" fmla="*/ 3171 h 3171"/>
                  <a:gd name="T8" fmla="*/ 3171 w 3171"/>
                  <a:gd name="T9" fmla="*/ 0 h 3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71" h="3171">
                    <a:moveTo>
                      <a:pt x="3171" y="0"/>
                    </a:moveTo>
                    <a:lnTo>
                      <a:pt x="0" y="3171"/>
                    </a:lnTo>
                    <a:lnTo>
                      <a:pt x="3171" y="3171"/>
                    </a:lnTo>
                    <a:lnTo>
                      <a:pt x="3171" y="3171"/>
                    </a:lnTo>
                    <a:lnTo>
                      <a:pt x="3171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1240">
                <a:extLst>
                  <a:ext uri="{FF2B5EF4-FFF2-40B4-BE49-F238E27FC236}">
                    <a16:creationId xmlns:a16="http://schemas.microsoft.com/office/drawing/2014/main" id="{2AD729E2-60C6-4587-9657-F9648F646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278" y="5532668"/>
                <a:ext cx="1217" cy="1217"/>
              </a:xfrm>
              <a:custGeom>
                <a:avLst/>
                <a:gdLst>
                  <a:gd name="T0" fmla="*/ 3171 w 3171"/>
                  <a:gd name="T1" fmla="*/ 0 h 3171"/>
                  <a:gd name="T2" fmla="*/ 0 w 3171"/>
                  <a:gd name="T3" fmla="*/ 0 h 3171"/>
                  <a:gd name="T4" fmla="*/ 3171 w 3171"/>
                  <a:gd name="T5" fmla="*/ 3171 h 3171"/>
                  <a:gd name="T6" fmla="*/ 3171 w 3171"/>
                  <a:gd name="T7" fmla="*/ 0 h 3171"/>
                  <a:gd name="T8" fmla="*/ 3171 w 3171"/>
                  <a:gd name="T9" fmla="*/ 0 h 3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71" h="3171">
                    <a:moveTo>
                      <a:pt x="3171" y="0"/>
                    </a:moveTo>
                    <a:lnTo>
                      <a:pt x="0" y="0"/>
                    </a:lnTo>
                    <a:lnTo>
                      <a:pt x="3171" y="3171"/>
                    </a:lnTo>
                    <a:lnTo>
                      <a:pt x="3171" y="0"/>
                    </a:lnTo>
                    <a:lnTo>
                      <a:pt x="3171" y="0"/>
                    </a:lnTo>
                    <a:close/>
                  </a:path>
                </a:pathLst>
              </a:custGeom>
              <a:solidFill>
                <a:srgbClr val="B3CA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1241">
                <a:extLst>
                  <a:ext uri="{FF2B5EF4-FFF2-40B4-BE49-F238E27FC236}">
                    <a16:creationId xmlns:a16="http://schemas.microsoft.com/office/drawing/2014/main" id="{31C40203-EF9D-472A-B314-CF95BD70F5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278" y="5532668"/>
                <a:ext cx="1217" cy="1217"/>
              </a:xfrm>
              <a:custGeom>
                <a:avLst/>
                <a:gdLst>
                  <a:gd name="T0" fmla="*/ 3171 w 3171"/>
                  <a:gd name="T1" fmla="*/ 0 h 3171"/>
                  <a:gd name="T2" fmla="*/ 0 w 3171"/>
                  <a:gd name="T3" fmla="*/ 0 h 3171"/>
                  <a:gd name="T4" fmla="*/ 3171 w 3171"/>
                  <a:gd name="T5" fmla="*/ 3171 h 3171"/>
                  <a:gd name="T6" fmla="*/ 3171 w 3171"/>
                  <a:gd name="T7" fmla="*/ 0 h 3171"/>
                  <a:gd name="T8" fmla="*/ 3171 w 3171"/>
                  <a:gd name="T9" fmla="*/ 0 h 3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71" h="3171">
                    <a:moveTo>
                      <a:pt x="3171" y="0"/>
                    </a:moveTo>
                    <a:lnTo>
                      <a:pt x="0" y="0"/>
                    </a:lnTo>
                    <a:lnTo>
                      <a:pt x="3171" y="3171"/>
                    </a:lnTo>
                    <a:lnTo>
                      <a:pt x="3171" y="0"/>
                    </a:lnTo>
                    <a:lnTo>
                      <a:pt x="3171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1242">
                <a:extLst>
                  <a:ext uri="{FF2B5EF4-FFF2-40B4-BE49-F238E27FC236}">
                    <a16:creationId xmlns:a16="http://schemas.microsoft.com/office/drawing/2014/main" id="{2C6D98CA-1865-46EC-B3EC-F8C3F25CF0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43189" y="5353714"/>
                <a:ext cx="278757" cy="209388"/>
              </a:xfrm>
              <a:custGeom>
                <a:avLst/>
                <a:gdLst>
                  <a:gd name="T0" fmla="*/ 154 w 229"/>
                  <a:gd name="T1" fmla="*/ 156 h 172"/>
                  <a:gd name="T2" fmla="*/ 160 w 229"/>
                  <a:gd name="T3" fmla="*/ 159 h 172"/>
                  <a:gd name="T4" fmla="*/ 214 w 229"/>
                  <a:gd name="T5" fmla="*/ 144 h 172"/>
                  <a:gd name="T6" fmla="*/ 217 w 229"/>
                  <a:gd name="T7" fmla="*/ 152 h 172"/>
                  <a:gd name="T8" fmla="*/ 221 w 229"/>
                  <a:gd name="T9" fmla="*/ 159 h 172"/>
                  <a:gd name="T10" fmla="*/ 225 w 229"/>
                  <a:gd name="T11" fmla="*/ 163 h 172"/>
                  <a:gd name="T12" fmla="*/ 228 w 229"/>
                  <a:gd name="T13" fmla="*/ 159 h 172"/>
                  <a:gd name="T14" fmla="*/ 220 w 229"/>
                  <a:gd name="T15" fmla="*/ 147 h 172"/>
                  <a:gd name="T16" fmla="*/ 57 w 229"/>
                  <a:gd name="T17" fmla="*/ 136 h 172"/>
                  <a:gd name="T18" fmla="*/ 1 w 229"/>
                  <a:gd name="T19" fmla="*/ 128 h 172"/>
                  <a:gd name="T20" fmla="*/ 1 w 229"/>
                  <a:gd name="T21" fmla="*/ 135 h 172"/>
                  <a:gd name="T22" fmla="*/ 2 w 229"/>
                  <a:gd name="T23" fmla="*/ 143 h 172"/>
                  <a:gd name="T24" fmla="*/ 1 w 229"/>
                  <a:gd name="T25" fmla="*/ 150 h 172"/>
                  <a:gd name="T26" fmla="*/ 1 w 229"/>
                  <a:gd name="T27" fmla="*/ 154 h 172"/>
                  <a:gd name="T28" fmla="*/ 5 w 229"/>
                  <a:gd name="T29" fmla="*/ 157 h 172"/>
                  <a:gd name="T30" fmla="*/ 38 w 229"/>
                  <a:gd name="T31" fmla="*/ 171 h 172"/>
                  <a:gd name="T32" fmla="*/ 47 w 229"/>
                  <a:gd name="T33" fmla="*/ 168 h 172"/>
                  <a:gd name="T34" fmla="*/ 57 w 229"/>
                  <a:gd name="T35" fmla="*/ 172 h 172"/>
                  <a:gd name="T36" fmla="*/ 133 w 229"/>
                  <a:gd name="T37" fmla="*/ 146 h 172"/>
                  <a:gd name="T38" fmla="*/ 127 w 229"/>
                  <a:gd name="T39" fmla="*/ 135 h 172"/>
                  <a:gd name="T40" fmla="*/ 123 w 229"/>
                  <a:gd name="T41" fmla="*/ 124 h 172"/>
                  <a:gd name="T42" fmla="*/ 192 w 229"/>
                  <a:gd name="T43" fmla="*/ 0 h 172"/>
                  <a:gd name="T44" fmla="*/ 159 w 229"/>
                  <a:gd name="T45" fmla="*/ 57 h 172"/>
                  <a:gd name="T46" fmla="*/ 163 w 229"/>
                  <a:gd name="T47" fmla="*/ 56 h 172"/>
                  <a:gd name="T48" fmla="*/ 165 w 229"/>
                  <a:gd name="T49" fmla="*/ 57 h 172"/>
                  <a:gd name="T50" fmla="*/ 165 w 229"/>
                  <a:gd name="T51" fmla="*/ 59 h 172"/>
                  <a:gd name="T52" fmla="*/ 161 w 229"/>
                  <a:gd name="T53" fmla="*/ 62 h 172"/>
                  <a:gd name="T54" fmla="*/ 161 w 229"/>
                  <a:gd name="T55" fmla="*/ 64 h 172"/>
                  <a:gd name="T56" fmla="*/ 159 w 229"/>
                  <a:gd name="T57" fmla="*/ 64 h 172"/>
                  <a:gd name="T58" fmla="*/ 162 w 229"/>
                  <a:gd name="T59" fmla="*/ 69 h 172"/>
                  <a:gd name="T60" fmla="*/ 164 w 229"/>
                  <a:gd name="T61" fmla="*/ 73 h 172"/>
                  <a:gd name="T62" fmla="*/ 168 w 229"/>
                  <a:gd name="T63" fmla="*/ 74 h 172"/>
                  <a:gd name="T64" fmla="*/ 165 w 229"/>
                  <a:gd name="T65" fmla="*/ 77 h 172"/>
                  <a:gd name="T66" fmla="*/ 166 w 229"/>
                  <a:gd name="T67" fmla="*/ 78 h 172"/>
                  <a:gd name="T68" fmla="*/ 167 w 229"/>
                  <a:gd name="T69" fmla="*/ 80 h 172"/>
                  <a:gd name="T70" fmla="*/ 168 w 229"/>
                  <a:gd name="T71" fmla="*/ 87 h 172"/>
                  <a:gd name="T72" fmla="*/ 165 w 229"/>
                  <a:gd name="T73" fmla="*/ 89 h 172"/>
                  <a:gd name="T74" fmla="*/ 158 w 229"/>
                  <a:gd name="T75" fmla="*/ 87 h 172"/>
                  <a:gd name="T76" fmla="*/ 155 w 229"/>
                  <a:gd name="T77" fmla="*/ 85 h 172"/>
                  <a:gd name="T78" fmla="*/ 158 w 229"/>
                  <a:gd name="T79" fmla="*/ 79 h 172"/>
                  <a:gd name="T80" fmla="*/ 153 w 229"/>
                  <a:gd name="T81" fmla="*/ 72 h 172"/>
                  <a:gd name="T82" fmla="*/ 122 w 229"/>
                  <a:gd name="T83" fmla="*/ 114 h 172"/>
                  <a:gd name="T84" fmla="*/ 125 w 229"/>
                  <a:gd name="T85" fmla="*/ 119 h 172"/>
                  <a:gd name="T86" fmla="*/ 129 w 229"/>
                  <a:gd name="T87" fmla="*/ 125 h 172"/>
                  <a:gd name="T88" fmla="*/ 133 w 229"/>
                  <a:gd name="T89" fmla="*/ 132 h 172"/>
                  <a:gd name="T90" fmla="*/ 137 w 229"/>
                  <a:gd name="T91" fmla="*/ 139 h 172"/>
                  <a:gd name="T92" fmla="*/ 140 w 229"/>
                  <a:gd name="T93" fmla="*/ 144 h 172"/>
                  <a:gd name="T94" fmla="*/ 150 w 229"/>
                  <a:gd name="T95" fmla="*/ 150 h 172"/>
                  <a:gd name="T96" fmla="*/ 157 w 229"/>
                  <a:gd name="T97" fmla="*/ 147 h 172"/>
                  <a:gd name="T98" fmla="*/ 163 w 229"/>
                  <a:gd name="T99" fmla="*/ 145 h 172"/>
                  <a:gd name="T100" fmla="*/ 170 w 229"/>
                  <a:gd name="T101" fmla="*/ 142 h 172"/>
                  <a:gd name="T102" fmla="*/ 174 w 229"/>
                  <a:gd name="T103" fmla="*/ 138 h 172"/>
                  <a:gd name="T104" fmla="*/ 178 w 229"/>
                  <a:gd name="T105" fmla="*/ 133 h 172"/>
                  <a:gd name="T106" fmla="*/ 167 w 229"/>
                  <a:gd name="T107" fmla="*/ 124 h 172"/>
                  <a:gd name="T108" fmla="*/ 161 w 229"/>
                  <a:gd name="T109" fmla="*/ 123 h 172"/>
                  <a:gd name="T110" fmla="*/ 160 w 229"/>
                  <a:gd name="T111" fmla="*/ 119 h 172"/>
                  <a:gd name="T112" fmla="*/ 158 w 229"/>
                  <a:gd name="T113" fmla="*/ 117 h 172"/>
                  <a:gd name="T114" fmla="*/ 154 w 229"/>
                  <a:gd name="T115" fmla="*/ 112 h 172"/>
                  <a:gd name="T116" fmla="*/ 153 w 229"/>
                  <a:gd name="T117" fmla="*/ 109 h 172"/>
                  <a:gd name="T118" fmla="*/ 158 w 229"/>
                  <a:gd name="T119" fmla="*/ 109 h 172"/>
                  <a:gd name="T120" fmla="*/ 162 w 229"/>
                  <a:gd name="T121" fmla="*/ 114 h 172"/>
                  <a:gd name="T122" fmla="*/ 167 w 229"/>
                  <a:gd name="T123" fmla="*/ 117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9" h="172">
                    <a:moveTo>
                      <a:pt x="160" y="154"/>
                    </a:moveTo>
                    <a:cubicBezTo>
                      <a:pt x="159" y="154"/>
                      <a:pt x="159" y="154"/>
                      <a:pt x="159" y="154"/>
                    </a:cubicBezTo>
                    <a:cubicBezTo>
                      <a:pt x="158" y="155"/>
                      <a:pt x="158" y="155"/>
                      <a:pt x="158" y="155"/>
                    </a:cubicBezTo>
                    <a:cubicBezTo>
                      <a:pt x="154" y="156"/>
                      <a:pt x="154" y="156"/>
                      <a:pt x="154" y="156"/>
                    </a:cubicBezTo>
                    <a:cubicBezTo>
                      <a:pt x="154" y="156"/>
                      <a:pt x="154" y="156"/>
                      <a:pt x="154" y="156"/>
                    </a:cubicBezTo>
                    <a:cubicBezTo>
                      <a:pt x="159" y="161"/>
                      <a:pt x="159" y="161"/>
                      <a:pt x="159" y="161"/>
                    </a:cubicBezTo>
                    <a:cubicBezTo>
                      <a:pt x="159" y="161"/>
                      <a:pt x="159" y="161"/>
                      <a:pt x="159" y="161"/>
                    </a:cubicBezTo>
                    <a:cubicBezTo>
                      <a:pt x="160" y="159"/>
                      <a:pt x="160" y="159"/>
                      <a:pt x="160" y="159"/>
                    </a:cubicBezTo>
                    <a:cubicBezTo>
                      <a:pt x="160" y="155"/>
                      <a:pt x="160" y="155"/>
                      <a:pt x="160" y="155"/>
                    </a:cubicBezTo>
                    <a:cubicBezTo>
                      <a:pt x="160" y="154"/>
                      <a:pt x="160" y="154"/>
                      <a:pt x="160" y="154"/>
                    </a:cubicBezTo>
                    <a:moveTo>
                      <a:pt x="213" y="141"/>
                    </a:moveTo>
                    <a:cubicBezTo>
                      <a:pt x="214" y="144"/>
                      <a:pt x="214" y="144"/>
                      <a:pt x="214" y="144"/>
                    </a:cubicBezTo>
                    <a:cubicBezTo>
                      <a:pt x="215" y="145"/>
                      <a:pt x="215" y="145"/>
                      <a:pt x="215" y="145"/>
                    </a:cubicBezTo>
                    <a:cubicBezTo>
                      <a:pt x="216" y="149"/>
                      <a:pt x="216" y="149"/>
                      <a:pt x="216" y="149"/>
                    </a:cubicBezTo>
                    <a:cubicBezTo>
                      <a:pt x="217" y="150"/>
                      <a:pt x="217" y="150"/>
                      <a:pt x="217" y="150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7" y="153"/>
                      <a:pt x="217" y="153"/>
                      <a:pt x="217" y="153"/>
                    </a:cubicBezTo>
                    <a:cubicBezTo>
                      <a:pt x="219" y="155"/>
                      <a:pt x="219" y="155"/>
                      <a:pt x="219" y="155"/>
                    </a:cubicBezTo>
                    <a:cubicBezTo>
                      <a:pt x="220" y="157"/>
                      <a:pt x="220" y="157"/>
                      <a:pt x="220" y="157"/>
                    </a:cubicBezTo>
                    <a:cubicBezTo>
                      <a:pt x="221" y="159"/>
                      <a:pt x="221" y="159"/>
                      <a:pt x="221" y="159"/>
                    </a:cubicBezTo>
                    <a:cubicBezTo>
                      <a:pt x="221" y="162"/>
                      <a:pt x="221" y="162"/>
                      <a:pt x="221" y="162"/>
                    </a:cubicBezTo>
                    <a:cubicBezTo>
                      <a:pt x="222" y="163"/>
                      <a:pt x="222" y="163"/>
                      <a:pt x="222" y="163"/>
                    </a:cubicBezTo>
                    <a:cubicBezTo>
                      <a:pt x="224" y="164"/>
                      <a:pt x="224" y="164"/>
                      <a:pt x="224" y="164"/>
                    </a:cubicBezTo>
                    <a:cubicBezTo>
                      <a:pt x="225" y="163"/>
                      <a:pt x="225" y="163"/>
                      <a:pt x="225" y="163"/>
                    </a:cubicBezTo>
                    <a:cubicBezTo>
                      <a:pt x="226" y="162"/>
                      <a:pt x="226" y="162"/>
                      <a:pt x="226" y="162"/>
                    </a:cubicBezTo>
                    <a:cubicBezTo>
                      <a:pt x="226" y="161"/>
                      <a:pt x="226" y="161"/>
                      <a:pt x="226" y="161"/>
                    </a:cubicBezTo>
                    <a:cubicBezTo>
                      <a:pt x="228" y="160"/>
                      <a:pt x="228" y="160"/>
                      <a:pt x="228" y="160"/>
                    </a:cubicBezTo>
                    <a:cubicBezTo>
                      <a:pt x="228" y="159"/>
                      <a:pt x="228" y="159"/>
                      <a:pt x="228" y="159"/>
                    </a:cubicBezTo>
                    <a:cubicBezTo>
                      <a:pt x="229" y="158"/>
                      <a:pt x="229" y="158"/>
                      <a:pt x="229" y="158"/>
                    </a:cubicBezTo>
                    <a:cubicBezTo>
                      <a:pt x="229" y="158"/>
                      <a:pt x="229" y="158"/>
                      <a:pt x="229" y="158"/>
                    </a:cubicBezTo>
                    <a:cubicBezTo>
                      <a:pt x="229" y="156"/>
                      <a:pt x="229" y="156"/>
                      <a:pt x="229" y="156"/>
                    </a:cubicBezTo>
                    <a:cubicBezTo>
                      <a:pt x="220" y="147"/>
                      <a:pt x="220" y="147"/>
                      <a:pt x="220" y="147"/>
                    </a:cubicBezTo>
                    <a:cubicBezTo>
                      <a:pt x="218" y="144"/>
                      <a:pt x="216" y="143"/>
                      <a:pt x="213" y="141"/>
                    </a:cubicBezTo>
                    <a:moveTo>
                      <a:pt x="119" y="115"/>
                    </a:moveTo>
                    <a:cubicBezTo>
                      <a:pt x="101" y="129"/>
                      <a:pt x="80" y="136"/>
                      <a:pt x="57" y="136"/>
                    </a:cubicBezTo>
                    <a:cubicBezTo>
                      <a:pt x="57" y="136"/>
                      <a:pt x="57" y="136"/>
                      <a:pt x="57" y="136"/>
                    </a:cubicBezTo>
                    <a:cubicBezTo>
                      <a:pt x="38" y="136"/>
                      <a:pt x="20" y="131"/>
                      <a:pt x="5" y="122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3" y="125"/>
                      <a:pt x="3" y="125"/>
                      <a:pt x="3" y="125"/>
                    </a:cubicBezTo>
                    <a:cubicBezTo>
                      <a:pt x="1" y="128"/>
                      <a:pt x="1" y="128"/>
                      <a:pt x="1" y="128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6"/>
                      <a:pt x="1" y="136"/>
                      <a:pt x="1" y="136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1" y="146"/>
                      <a:pt x="1" y="146"/>
                      <a:pt x="1" y="146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1" y="150"/>
                      <a:pt x="1" y="150"/>
                      <a:pt x="1" y="150"/>
                    </a:cubicBezTo>
                    <a:cubicBezTo>
                      <a:pt x="1" y="151"/>
                      <a:pt x="1" y="151"/>
                      <a:pt x="1" y="151"/>
                    </a:cubicBezTo>
                    <a:cubicBezTo>
                      <a:pt x="1" y="152"/>
                      <a:pt x="1" y="152"/>
                      <a:pt x="1" y="152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1" y="154"/>
                      <a:pt x="1" y="154"/>
                      <a:pt x="1" y="154"/>
                    </a:cubicBezTo>
                    <a:cubicBezTo>
                      <a:pt x="2" y="154"/>
                      <a:pt x="2" y="154"/>
                      <a:pt x="2" y="154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" y="157"/>
                      <a:pt x="4" y="157"/>
                      <a:pt x="4" y="157"/>
                    </a:cubicBezTo>
                    <a:cubicBezTo>
                      <a:pt x="5" y="157"/>
                      <a:pt x="5" y="157"/>
                      <a:pt x="5" y="157"/>
                    </a:cubicBezTo>
                    <a:cubicBezTo>
                      <a:pt x="8" y="161"/>
                      <a:pt x="8" y="161"/>
                      <a:pt x="8" y="161"/>
                    </a:cubicBezTo>
                    <a:cubicBezTo>
                      <a:pt x="9" y="163"/>
                      <a:pt x="9" y="163"/>
                      <a:pt x="9" y="163"/>
                    </a:cubicBezTo>
                    <a:cubicBezTo>
                      <a:pt x="9" y="163"/>
                      <a:pt x="9" y="163"/>
                      <a:pt x="9" y="163"/>
                    </a:cubicBezTo>
                    <a:cubicBezTo>
                      <a:pt x="19" y="167"/>
                      <a:pt x="28" y="169"/>
                      <a:pt x="38" y="171"/>
                    </a:cubicBezTo>
                    <a:cubicBezTo>
                      <a:pt x="40" y="170"/>
                      <a:pt x="40" y="170"/>
                      <a:pt x="40" y="170"/>
                    </a:cubicBezTo>
                    <a:cubicBezTo>
                      <a:pt x="42" y="169"/>
                      <a:pt x="42" y="169"/>
                      <a:pt x="42" y="169"/>
                    </a:cubicBezTo>
                    <a:cubicBezTo>
                      <a:pt x="44" y="168"/>
                      <a:pt x="44" y="168"/>
                      <a:pt x="44" y="168"/>
                    </a:cubicBezTo>
                    <a:cubicBezTo>
                      <a:pt x="47" y="168"/>
                      <a:pt x="47" y="168"/>
                      <a:pt x="47" y="168"/>
                    </a:cubicBezTo>
                    <a:cubicBezTo>
                      <a:pt x="50" y="168"/>
                      <a:pt x="50" y="168"/>
                      <a:pt x="50" y="168"/>
                    </a:cubicBezTo>
                    <a:cubicBezTo>
                      <a:pt x="53" y="171"/>
                      <a:pt x="53" y="171"/>
                      <a:pt x="53" y="171"/>
                    </a:cubicBezTo>
                    <a:cubicBezTo>
                      <a:pt x="53" y="172"/>
                      <a:pt x="53" y="172"/>
                      <a:pt x="53" y="172"/>
                    </a:cubicBezTo>
                    <a:cubicBezTo>
                      <a:pt x="55" y="172"/>
                      <a:pt x="56" y="172"/>
                      <a:pt x="57" y="172"/>
                    </a:cubicBezTo>
                    <a:cubicBezTo>
                      <a:pt x="57" y="172"/>
                      <a:pt x="57" y="172"/>
                      <a:pt x="57" y="172"/>
                    </a:cubicBezTo>
                    <a:cubicBezTo>
                      <a:pt x="85" y="172"/>
                      <a:pt x="113" y="163"/>
                      <a:pt x="136" y="147"/>
                    </a:cubicBezTo>
                    <a:cubicBezTo>
                      <a:pt x="134" y="146"/>
                      <a:pt x="134" y="146"/>
                      <a:pt x="134" y="146"/>
                    </a:cubicBezTo>
                    <a:cubicBezTo>
                      <a:pt x="133" y="146"/>
                      <a:pt x="133" y="146"/>
                      <a:pt x="133" y="146"/>
                    </a:cubicBezTo>
                    <a:cubicBezTo>
                      <a:pt x="132" y="143"/>
                      <a:pt x="132" y="143"/>
                      <a:pt x="132" y="143"/>
                    </a:cubicBezTo>
                    <a:cubicBezTo>
                      <a:pt x="131" y="140"/>
                      <a:pt x="131" y="140"/>
                      <a:pt x="131" y="140"/>
                    </a:cubicBezTo>
                    <a:cubicBezTo>
                      <a:pt x="127" y="136"/>
                      <a:pt x="127" y="136"/>
                      <a:pt x="127" y="136"/>
                    </a:cubicBezTo>
                    <a:cubicBezTo>
                      <a:pt x="127" y="135"/>
                      <a:pt x="127" y="135"/>
                      <a:pt x="127" y="135"/>
                    </a:cubicBezTo>
                    <a:cubicBezTo>
                      <a:pt x="127" y="130"/>
                      <a:pt x="127" y="130"/>
                      <a:pt x="127" y="130"/>
                    </a:cubicBezTo>
                    <a:cubicBezTo>
                      <a:pt x="126" y="129"/>
                      <a:pt x="126" y="129"/>
                      <a:pt x="126" y="129"/>
                    </a:cubicBezTo>
                    <a:cubicBezTo>
                      <a:pt x="123" y="127"/>
                      <a:pt x="123" y="127"/>
                      <a:pt x="123" y="127"/>
                    </a:cubicBezTo>
                    <a:cubicBezTo>
                      <a:pt x="123" y="124"/>
                      <a:pt x="123" y="124"/>
                      <a:pt x="123" y="124"/>
                    </a:cubicBezTo>
                    <a:cubicBezTo>
                      <a:pt x="121" y="120"/>
                      <a:pt x="121" y="120"/>
                      <a:pt x="121" y="120"/>
                    </a:cubicBezTo>
                    <a:cubicBezTo>
                      <a:pt x="120" y="117"/>
                      <a:pt x="120" y="117"/>
                      <a:pt x="120" y="117"/>
                    </a:cubicBezTo>
                    <a:cubicBezTo>
                      <a:pt x="119" y="115"/>
                      <a:pt x="119" y="115"/>
                      <a:pt x="119" y="115"/>
                    </a:cubicBezTo>
                    <a:moveTo>
                      <a:pt x="192" y="0"/>
                    </a:moveTo>
                    <a:cubicBezTo>
                      <a:pt x="159" y="19"/>
                      <a:pt x="159" y="19"/>
                      <a:pt x="159" y="19"/>
                    </a:cubicBezTo>
                    <a:cubicBezTo>
                      <a:pt x="160" y="24"/>
                      <a:pt x="160" y="28"/>
                      <a:pt x="160" y="33"/>
                    </a:cubicBezTo>
                    <a:cubicBezTo>
                      <a:pt x="160" y="42"/>
                      <a:pt x="159" y="50"/>
                      <a:pt x="157" y="58"/>
                    </a:cubicBezTo>
                    <a:cubicBezTo>
                      <a:pt x="158" y="58"/>
                      <a:pt x="158" y="58"/>
                      <a:pt x="159" y="57"/>
                    </a:cubicBezTo>
                    <a:cubicBezTo>
                      <a:pt x="159" y="57"/>
                      <a:pt x="159" y="57"/>
                      <a:pt x="159" y="57"/>
                    </a:cubicBezTo>
                    <a:cubicBezTo>
                      <a:pt x="160" y="57"/>
                      <a:pt x="160" y="57"/>
                      <a:pt x="160" y="56"/>
                    </a:cubicBezTo>
                    <a:cubicBezTo>
                      <a:pt x="160" y="56"/>
                      <a:pt x="160" y="56"/>
                      <a:pt x="162" y="56"/>
                    </a:cubicBezTo>
                    <a:cubicBezTo>
                      <a:pt x="162" y="56"/>
                      <a:pt x="162" y="56"/>
                      <a:pt x="163" y="56"/>
                    </a:cubicBezTo>
                    <a:cubicBezTo>
                      <a:pt x="163" y="56"/>
                      <a:pt x="163" y="56"/>
                      <a:pt x="164" y="56"/>
                    </a:cubicBezTo>
                    <a:cubicBezTo>
                      <a:pt x="164" y="56"/>
                      <a:pt x="164" y="56"/>
                      <a:pt x="164" y="56"/>
                    </a:cubicBezTo>
                    <a:cubicBezTo>
                      <a:pt x="164" y="56"/>
                      <a:pt x="164" y="56"/>
                      <a:pt x="164" y="56"/>
                    </a:cubicBezTo>
                    <a:cubicBezTo>
                      <a:pt x="165" y="56"/>
                      <a:pt x="165" y="56"/>
                      <a:pt x="165" y="57"/>
                    </a:cubicBezTo>
                    <a:cubicBezTo>
                      <a:pt x="166" y="57"/>
                      <a:pt x="166" y="58"/>
                      <a:pt x="166" y="58"/>
                    </a:cubicBezTo>
                    <a:cubicBezTo>
                      <a:pt x="166" y="58"/>
                      <a:pt x="165" y="59"/>
                      <a:pt x="165" y="59"/>
                    </a:cubicBezTo>
                    <a:cubicBezTo>
                      <a:pt x="165" y="59"/>
                      <a:pt x="165" y="59"/>
                      <a:pt x="165" y="59"/>
                    </a:cubicBezTo>
                    <a:cubicBezTo>
                      <a:pt x="165" y="59"/>
                      <a:pt x="165" y="59"/>
                      <a:pt x="165" y="59"/>
                    </a:cubicBezTo>
                    <a:cubicBezTo>
                      <a:pt x="165" y="59"/>
                      <a:pt x="165" y="60"/>
                      <a:pt x="165" y="60"/>
                    </a:cubicBezTo>
                    <a:cubicBezTo>
                      <a:pt x="165" y="60"/>
                      <a:pt x="165" y="60"/>
                      <a:pt x="165" y="61"/>
                    </a:cubicBezTo>
                    <a:cubicBezTo>
                      <a:pt x="165" y="61"/>
                      <a:pt x="165" y="61"/>
                      <a:pt x="165" y="62"/>
                    </a:cubicBezTo>
                    <a:cubicBezTo>
                      <a:pt x="163" y="62"/>
                      <a:pt x="162" y="62"/>
                      <a:pt x="161" y="62"/>
                    </a:cubicBezTo>
                    <a:cubicBezTo>
                      <a:pt x="161" y="63"/>
                      <a:pt x="161" y="63"/>
                      <a:pt x="161" y="63"/>
                    </a:cubicBezTo>
                    <a:cubicBezTo>
                      <a:pt x="161" y="63"/>
                      <a:pt x="161" y="64"/>
                      <a:pt x="161" y="64"/>
                    </a:cubicBezTo>
                    <a:cubicBezTo>
                      <a:pt x="161" y="64"/>
                      <a:pt x="161" y="64"/>
                      <a:pt x="161" y="64"/>
                    </a:cubicBezTo>
                    <a:cubicBezTo>
                      <a:pt x="161" y="64"/>
                      <a:pt x="161" y="64"/>
                      <a:pt x="161" y="64"/>
                    </a:cubicBezTo>
                    <a:cubicBezTo>
                      <a:pt x="161" y="64"/>
                      <a:pt x="161" y="64"/>
                      <a:pt x="161" y="64"/>
                    </a:cubicBezTo>
                    <a:cubicBezTo>
                      <a:pt x="160" y="64"/>
                      <a:pt x="160" y="64"/>
                      <a:pt x="160" y="64"/>
                    </a:cubicBezTo>
                    <a:cubicBezTo>
                      <a:pt x="160" y="64"/>
                      <a:pt x="159" y="64"/>
                      <a:pt x="159" y="64"/>
                    </a:cubicBezTo>
                    <a:cubicBezTo>
                      <a:pt x="159" y="64"/>
                      <a:pt x="159" y="64"/>
                      <a:pt x="159" y="64"/>
                    </a:cubicBezTo>
                    <a:cubicBezTo>
                      <a:pt x="159" y="64"/>
                      <a:pt x="159" y="64"/>
                      <a:pt x="159" y="64"/>
                    </a:cubicBezTo>
                    <a:cubicBezTo>
                      <a:pt x="159" y="65"/>
                      <a:pt x="160" y="66"/>
                      <a:pt x="161" y="67"/>
                    </a:cubicBezTo>
                    <a:cubicBezTo>
                      <a:pt x="161" y="68"/>
                      <a:pt x="161" y="69"/>
                      <a:pt x="162" y="69"/>
                    </a:cubicBezTo>
                    <a:cubicBezTo>
                      <a:pt x="162" y="69"/>
                      <a:pt x="162" y="69"/>
                      <a:pt x="162" y="69"/>
                    </a:cubicBezTo>
                    <a:cubicBezTo>
                      <a:pt x="163" y="69"/>
                      <a:pt x="163" y="70"/>
                      <a:pt x="164" y="70"/>
                    </a:cubicBezTo>
                    <a:cubicBezTo>
                      <a:pt x="164" y="70"/>
                      <a:pt x="164" y="71"/>
                      <a:pt x="164" y="71"/>
                    </a:cubicBezTo>
                    <a:cubicBezTo>
                      <a:pt x="164" y="71"/>
                      <a:pt x="164" y="72"/>
                      <a:pt x="164" y="72"/>
                    </a:cubicBezTo>
                    <a:cubicBezTo>
                      <a:pt x="164" y="72"/>
                      <a:pt x="164" y="73"/>
                      <a:pt x="164" y="73"/>
                    </a:cubicBezTo>
                    <a:cubicBezTo>
                      <a:pt x="164" y="73"/>
                      <a:pt x="164" y="73"/>
                      <a:pt x="164" y="73"/>
                    </a:cubicBezTo>
                    <a:cubicBezTo>
                      <a:pt x="165" y="73"/>
                      <a:pt x="165" y="72"/>
                      <a:pt x="165" y="72"/>
                    </a:cubicBezTo>
                    <a:cubicBezTo>
                      <a:pt x="166" y="72"/>
                      <a:pt x="167" y="72"/>
                      <a:pt x="167" y="73"/>
                    </a:cubicBezTo>
                    <a:cubicBezTo>
                      <a:pt x="168" y="73"/>
                      <a:pt x="168" y="74"/>
                      <a:pt x="168" y="74"/>
                    </a:cubicBezTo>
                    <a:cubicBezTo>
                      <a:pt x="169" y="75"/>
                      <a:pt x="169" y="75"/>
                      <a:pt x="169" y="76"/>
                    </a:cubicBezTo>
                    <a:cubicBezTo>
                      <a:pt x="169" y="76"/>
                      <a:pt x="169" y="76"/>
                      <a:pt x="169" y="76"/>
                    </a:cubicBezTo>
                    <a:cubicBezTo>
                      <a:pt x="169" y="77"/>
                      <a:pt x="167" y="77"/>
                      <a:pt x="166" y="77"/>
                    </a:cubicBezTo>
                    <a:cubicBezTo>
                      <a:pt x="166" y="77"/>
                      <a:pt x="166" y="77"/>
                      <a:pt x="165" y="77"/>
                    </a:cubicBezTo>
                    <a:cubicBezTo>
                      <a:pt x="165" y="77"/>
                      <a:pt x="165" y="78"/>
                      <a:pt x="165" y="78"/>
                    </a:cubicBezTo>
                    <a:cubicBezTo>
                      <a:pt x="165" y="78"/>
                      <a:pt x="165" y="78"/>
                      <a:pt x="165" y="78"/>
                    </a:cubicBezTo>
                    <a:cubicBezTo>
                      <a:pt x="165" y="79"/>
                      <a:pt x="165" y="79"/>
                      <a:pt x="165" y="79"/>
                    </a:cubicBezTo>
                    <a:cubicBezTo>
                      <a:pt x="165" y="79"/>
                      <a:pt x="165" y="79"/>
                      <a:pt x="166" y="78"/>
                    </a:cubicBezTo>
                    <a:cubicBezTo>
                      <a:pt x="166" y="78"/>
                      <a:pt x="166" y="78"/>
                      <a:pt x="166" y="78"/>
                    </a:cubicBezTo>
                    <a:cubicBezTo>
                      <a:pt x="166" y="78"/>
                      <a:pt x="166" y="78"/>
                      <a:pt x="166" y="79"/>
                    </a:cubicBezTo>
                    <a:cubicBezTo>
                      <a:pt x="167" y="79"/>
                      <a:pt x="167" y="79"/>
                      <a:pt x="167" y="80"/>
                    </a:cubicBezTo>
                    <a:cubicBezTo>
                      <a:pt x="167" y="80"/>
                      <a:pt x="167" y="80"/>
                      <a:pt x="167" y="80"/>
                    </a:cubicBezTo>
                    <a:cubicBezTo>
                      <a:pt x="166" y="80"/>
                      <a:pt x="166" y="80"/>
                      <a:pt x="166" y="80"/>
                    </a:cubicBezTo>
                    <a:cubicBezTo>
                      <a:pt x="166" y="80"/>
                      <a:pt x="166" y="80"/>
                      <a:pt x="166" y="80"/>
                    </a:cubicBezTo>
                    <a:cubicBezTo>
                      <a:pt x="166" y="81"/>
                      <a:pt x="167" y="81"/>
                      <a:pt x="168" y="82"/>
                    </a:cubicBezTo>
                    <a:cubicBezTo>
                      <a:pt x="168" y="87"/>
                      <a:pt x="168" y="87"/>
                      <a:pt x="168" y="87"/>
                    </a:cubicBezTo>
                    <a:cubicBezTo>
                      <a:pt x="168" y="88"/>
                      <a:pt x="168" y="88"/>
                      <a:pt x="168" y="88"/>
                    </a:cubicBezTo>
                    <a:cubicBezTo>
                      <a:pt x="167" y="89"/>
                      <a:pt x="167" y="89"/>
                      <a:pt x="166" y="89"/>
                    </a:cubicBezTo>
                    <a:cubicBezTo>
                      <a:pt x="166" y="89"/>
                      <a:pt x="166" y="89"/>
                      <a:pt x="166" y="89"/>
                    </a:cubicBezTo>
                    <a:cubicBezTo>
                      <a:pt x="165" y="89"/>
                      <a:pt x="165" y="89"/>
                      <a:pt x="165" y="89"/>
                    </a:cubicBezTo>
                    <a:cubicBezTo>
                      <a:pt x="165" y="89"/>
                      <a:pt x="165" y="89"/>
                      <a:pt x="165" y="89"/>
                    </a:cubicBezTo>
                    <a:cubicBezTo>
                      <a:pt x="164" y="89"/>
                      <a:pt x="163" y="90"/>
                      <a:pt x="162" y="90"/>
                    </a:cubicBezTo>
                    <a:cubicBezTo>
                      <a:pt x="161" y="90"/>
                      <a:pt x="161" y="90"/>
                      <a:pt x="160" y="89"/>
                    </a:cubicBezTo>
                    <a:cubicBezTo>
                      <a:pt x="160" y="89"/>
                      <a:pt x="158" y="88"/>
                      <a:pt x="158" y="87"/>
                    </a:cubicBezTo>
                    <a:cubicBezTo>
                      <a:pt x="158" y="87"/>
                      <a:pt x="158" y="87"/>
                      <a:pt x="158" y="87"/>
                    </a:cubicBezTo>
                    <a:cubicBezTo>
                      <a:pt x="158" y="87"/>
                      <a:pt x="158" y="87"/>
                      <a:pt x="158" y="87"/>
                    </a:cubicBezTo>
                    <a:cubicBezTo>
                      <a:pt x="157" y="87"/>
                      <a:pt x="155" y="86"/>
                      <a:pt x="155" y="85"/>
                    </a:cubicBezTo>
                    <a:cubicBezTo>
                      <a:pt x="155" y="85"/>
                      <a:pt x="155" y="85"/>
                      <a:pt x="155" y="85"/>
                    </a:cubicBezTo>
                    <a:cubicBezTo>
                      <a:pt x="155" y="85"/>
                      <a:pt x="155" y="85"/>
                      <a:pt x="155" y="85"/>
                    </a:cubicBezTo>
                    <a:cubicBezTo>
                      <a:pt x="155" y="84"/>
                      <a:pt x="155" y="83"/>
                      <a:pt x="155" y="82"/>
                    </a:cubicBezTo>
                    <a:cubicBezTo>
                      <a:pt x="155" y="82"/>
                      <a:pt x="155" y="82"/>
                      <a:pt x="155" y="81"/>
                    </a:cubicBezTo>
                    <a:cubicBezTo>
                      <a:pt x="155" y="81"/>
                      <a:pt x="158" y="79"/>
                      <a:pt x="158" y="79"/>
                    </a:cubicBezTo>
                    <a:cubicBezTo>
                      <a:pt x="158" y="79"/>
                      <a:pt x="158" y="78"/>
                      <a:pt x="158" y="78"/>
                    </a:cubicBezTo>
                    <a:cubicBezTo>
                      <a:pt x="158" y="77"/>
                      <a:pt x="157" y="77"/>
                      <a:pt x="157" y="76"/>
                    </a:cubicBezTo>
                    <a:cubicBezTo>
                      <a:pt x="157" y="75"/>
                      <a:pt x="155" y="74"/>
                      <a:pt x="154" y="73"/>
                    </a:cubicBezTo>
                    <a:cubicBezTo>
                      <a:pt x="153" y="72"/>
                      <a:pt x="153" y="72"/>
                      <a:pt x="153" y="72"/>
                    </a:cubicBezTo>
                    <a:cubicBezTo>
                      <a:pt x="153" y="72"/>
                      <a:pt x="153" y="71"/>
                      <a:pt x="153" y="71"/>
                    </a:cubicBezTo>
                    <a:cubicBezTo>
                      <a:pt x="148" y="84"/>
                      <a:pt x="140" y="96"/>
                      <a:pt x="130" y="106"/>
                    </a:cubicBezTo>
                    <a:cubicBezTo>
                      <a:pt x="127" y="109"/>
                      <a:pt x="125" y="111"/>
                      <a:pt x="122" y="113"/>
                    </a:cubicBezTo>
                    <a:cubicBezTo>
                      <a:pt x="122" y="114"/>
                      <a:pt x="122" y="114"/>
                      <a:pt x="122" y="114"/>
                    </a:cubicBezTo>
                    <a:cubicBezTo>
                      <a:pt x="123" y="114"/>
                      <a:pt x="123" y="114"/>
                      <a:pt x="123" y="114"/>
                    </a:cubicBezTo>
                    <a:cubicBezTo>
                      <a:pt x="123" y="115"/>
                      <a:pt x="123" y="115"/>
                      <a:pt x="123" y="115"/>
                    </a:cubicBezTo>
                    <a:cubicBezTo>
                      <a:pt x="125" y="118"/>
                      <a:pt x="125" y="118"/>
                      <a:pt x="125" y="118"/>
                    </a:cubicBezTo>
                    <a:cubicBezTo>
                      <a:pt x="125" y="119"/>
                      <a:pt x="125" y="119"/>
                      <a:pt x="125" y="119"/>
                    </a:cubicBezTo>
                    <a:cubicBezTo>
                      <a:pt x="127" y="120"/>
                      <a:pt x="127" y="120"/>
                      <a:pt x="127" y="120"/>
                    </a:cubicBezTo>
                    <a:cubicBezTo>
                      <a:pt x="127" y="123"/>
                      <a:pt x="127" y="123"/>
                      <a:pt x="127" y="123"/>
                    </a:cubicBezTo>
                    <a:cubicBezTo>
                      <a:pt x="128" y="124"/>
                      <a:pt x="128" y="124"/>
                      <a:pt x="128" y="124"/>
                    </a:cubicBezTo>
                    <a:cubicBezTo>
                      <a:pt x="129" y="125"/>
                      <a:pt x="129" y="125"/>
                      <a:pt x="129" y="125"/>
                    </a:cubicBezTo>
                    <a:cubicBezTo>
                      <a:pt x="131" y="126"/>
                      <a:pt x="131" y="126"/>
                      <a:pt x="131" y="126"/>
                    </a:cubicBezTo>
                    <a:cubicBezTo>
                      <a:pt x="132" y="128"/>
                      <a:pt x="132" y="128"/>
                      <a:pt x="132" y="128"/>
                    </a:cubicBezTo>
                    <a:cubicBezTo>
                      <a:pt x="132" y="130"/>
                      <a:pt x="132" y="130"/>
                      <a:pt x="132" y="130"/>
                    </a:cubicBezTo>
                    <a:cubicBezTo>
                      <a:pt x="133" y="132"/>
                      <a:pt x="133" y="132"/>
                      <a:pt x="133" y="132"/>
                    </a:cubicBezTo>
                    <a:cubicBezTo>
                      <a:pt x="134" y="134"/>
                      <a:pt x="134" y="134"/>
                      <a:pt x="134" y="134"/>
                    </a:cubicBezTo>
                    <a:cubicBezTo>
                      <a:pt x="136" y="135"/>
                      <a:pt x="136" y="135"/>
                      <a:pt x="136" y="135"/>
                    </a:cubicBezTo>
                    <a:cubicBezTo>
                      <a:pt x="136" y="136"/>
                      <a:pt x="136" y="136"/>
                      <a:pt x="136" y="136"/>
                    </a:cubicBezTo>
                    <a:cubicBezTo>
                      <a:pt x="137" y="139"/>
                      <a:pt x="137" y="139"/>
                      <a:pt x="137" y="139"/>
                    </a:cubicBezTo>
                    <a:cubicBezTo>
                      <a:pt x="139" y="140"/>
                      <a:pt x="139" y="140"/>
                      <a:pt x="139" y="140"/>
                    </a:cubicBezTo>
                    <a:cubicBezTo>
                      <a:pt x="140" y="142"/>
                      <a:pt x="140" y="142"/>
                      <a:pt x="140" y="142"/>
                    </a:cubicBezTo>
                    <a:cubicBezTo>
                      <a:pt x="140" y="143"/>
                      <a:pt x="140" y="143"/>
                      <a:pt x="140" y="143"/>
                    </a:cubicBezTo>
                    <a:cubicBezTo>
                      <a:pt x="140" y="144"/>
                      <a:pt x="140" y="144"/>
                      <a:pt x="140" y="144"/>
                    </a:cubicBezTo>
                    <a:cubicBezTo>
                      <a:pt x="141" y="144"/>
                      <a:pt x="141" y="143"/>
                      <a:pt x="141" y="143"/>
                    </a:cubicBezTo>
                    <a:cubicBezTo>
                      <a:pt x="149" y="151"/>
                      <a:pt x="149" y="151"/>
                      <a:pt x="149" y="151"/>
                    </a:cubicBezTo>
                    <a:cubicBezTo>
                      <a:pt x="149" y="151"/>
                      <a:pt x="149" y="151"/>
                      <a:pt x="149" y="151"/>
                    </a:cubicBezTo>
                    <a:cubicBezTo>
                      <a:pt x="150" y="150"/>
                      <a:pt x="150" y="150"/>
                      <a:pt x="150" y="150"/>
                    </a:cubicBezTo>
                    <a:cubicBezTo>
                      <a:pt x="155" y="149"/>
                      <a:pt x="155" y="149"/>
                      <a:pt x="155" y="149"/>
                    </a:cubicBezTo>
                    <a:cubicBezTo>
                      <a:pt x="155" y="148"/>
                      <a:pt x="155" y="148"/>
                      <a:pt x="155" y="148"/>
                    </a:cubicBezTo>
                    <a:cubicBezTo>
                      <a:pt x="156" y="148"/>
                      <a:pt x="156" y="148"/>
                      <a:pt x="156" y="148"/>
                    </a:cubicBezTo>
                    <a:cubicBezTo>
                      <a:pt x="157" y="147"/>
                      <a:pt x="157" y="147"/>
                      <a:pt x="157" y="147"/>
                    </a:cubicBezTo>
                    <a:cubicBezTo>
                      <a:pt x="159" y="147"/>
                      <a:pt x="159" y="147"/>
                      <a:pt x="159" y="147"/>
                    </a:cubicBezTo>
                    <a:cubicBezTo>
                      <a:pt x="160" y="146"/>
                      <a:pt x="160" y="146"/>
                      <a:pt x="160" y="146"/>
                    </a:cubicBezTo>
                    <a:cubicBezTo>
                      <a:pt x="162" y="146"/>
                      <a:pt x="162" y="146"/>
                      <a:pt x="162" y="146"/>
                    </a:cubicBezTo>
                    <a:cubicBezTo>
                      <a:pt x="163" y="145"/>
                      <a:pt x="163" y="145"/>
                      <a:pt x="163" y="145"/>
                    </a:cubicBezTo>
                    <a:cubicBezTo>
                      <a:pt x="163" y="144"/>
                      <a:pt x="163" y="144"/>
                      <a:pt x="163" y="144"/>
                    </a:cubicBezTo>
                    <a:cubicBezTo>
                      <a:pt x="165" y="143"/>
                      <a:pt x="165" y="143"/>
                      <a:pt x="165" y="143"/>
                    </a:cubicBezTo>
                    <a:cubicBezTo>
                      <a:pt x="167" y="142"/>
                      <a:pt x="167" y="142"/>
                      <a:pt x="167" y="142"/>
                    </a:cubicBezTo>
                    <a:cubicBezTo>
                      <a:pt x="170" y="142"/>
                      <a:pt x="170" y="142"/>
                      <a:pt x="170" y="142"/>
                    </a:cubicBezTo>
                    <a:cubicBezTo>
                      <a:pt x="171" y="140"/>
                      <a:pt x="171" y="140"/>
                      <a:pt x="171" y="140"/>
                    </a:cubicBezTo>
                    <a:cubicBezTo>
                      <a:pt x="173" y="140"/>
                      <a:pt x="173" y="140"/>
                      <a:pt x="173" y="140"/>
                    </a:cubicBezTo>
                    <a:cubicBezTo>
                      <a:pt x="174" y="139"/>
                      <a:pt x="174" y="139"/>
                      <a:pt x="174" y="139"/>
                    </a:cubicBezTo>
                    <a:cubicBezTo>
                      <a:pt x="174" y="138"/>
                      <a:pt x="174" y="138"/>
                      <a:pt x="174" y="138"/>
                    </a:cubicBezTo>
                    <a:cubicBezTo>
                      <a:pt x="176" y="136"/>
                      <a:pt x="176" y="136"/>
                      <a:pt x="176" y="136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7" y="133"/>
                      <a:pt x="177" y="133"/>
                      <a:pt x="177" y="133"/>
                    </a:cubicBezTo>
                    <a:cubicBezTo>
                      <a:pt x="178" y="133"/>
                      <a:pt x="178" y="133"/>
                      <a:pt x="178" y="133"/>
                    </a:cubicBezTo>
                    <a:cubicBezTo>
                      <a:pt x="180" y="131"/>
                      <a:pt x="180" y="131"/>
                      <a:pt x="180" y="131"/>
                    </a:cubicBezTo>
                    <a:cubicBezTo>
                      <a:pt x="170" y="121"/>
                      <a:pt x="170" y="121"/>
                      <a:pt x="170" y="121"/>
                    </a:cubicBezTo>
                    <a:cubicBezTo>
                      <a:pt x="168" y="123"/>
                      <a:pt x="168" y="123"/>
                      <a:pt x="168" y="123"/>
                    </a:cubicBezTo>
                    <a:cubicBezTo>
                      <a:pt x="167" y="124"/>
                      <a:pt x="167" y="124"/>
                      <a:pt x="167" y="124"/>
                    </a:cubicBezTo>
                    <a:cubicBezTo>
                      <a:pt x="165" y="124"/>
                      <a:pt x="165" y="124"/>
                      <a:pt x="165" y="124"/>
                    </a:cubicBezTo>
                    <a:cubicBezTo>
                      <a:pt x="164" y="124"/>
                      <a:pt x="164" y="124"/>
                      <a:pt x="164" y="124"/>
                    </a:cubicBezTo>
                    <a:cubicBezTo>
                      <a:pt x="162" y="124"/>
                      <a:pt x="162" y="124"/>
                      <a:pt x="162" y="124"/>
                    </a:cubicBezTo>
                    <a:cubicBezTo>
                      <a:pt x="161" y="123"/>
                      <a:pt x="161" y="123"/>
                      <a:pt x="161" y="123"/>
                    </a:cubicBezTo>
                    <a:cubicBezTo>
                      <a:pt x="162" y="121"/>
                      <a:pt x="162" y="121"/>
                      <a:pt x="162" y="121"/>
                    </a:cubicBezTo>
                    <a:cubicBezTo>
                      <a:pt x="161" y="119"/>
                      <a:pt x="161" y="119"/>
                      <a:pt x="161" y="119"/>
                    </a:cubicBezTo>
                    <a:cubicBezTo>
                      <a:pt x="160" y="118"/>
                      <a:pt x="160" y="118"/>
                      <a:pt x="160" y="118"/>
                    </a:cubicBezTo>
                    <a:cubicBezTo>
                      <a:pt x="160" y="119"/>
                      <a:pt x="160" y="119"/>
                      <a:pt x="160" y="119"/>
                    </a:cubicBezTo>
                    <a:cubicBezTo>
                      <a:pt x="160" y="121"/>
                      <a:pt x="160" y="121"/>
                      <a:pt x="160" y="121"/>
                    </a:cubicBezTo>
                    <a:cubicBezTo>
                      <a:pt x="160" y="122"/>
                      <a:pt x="160" y="122"/>
                      <a:pt x="160" y="122"/>
                    </a:cubicBezTo>
                    <a:cubicBezTo>
                      <a:pt x="158" y="119"/>
                      <a:pt x="158" y="119"/>
                      <a:pt x="158" y="119"/>
                    </a:cubicBezTo>
                    <a:cubicBezTo>
                      <a:pt x="158" y="117"/>
                      <a:pt x="158" y="117"/>
                      <a:pt x="158" y="117"/>
                    </a:cubicBezTo>
                    <a:cubicBezTo>
                      <a:pt x="157" y="117"/>
                      <a:pt x="157" y="117"/>
                      <a:pt x="157" y="117"/>
                    </a:cubicBezTo>
                    <a:cubicBezTo>
                      <a:pt x="156" y="114"/>
                      <a:pt x="156" y="114"/>
                      <a:pt x="156" y="114"/>
                    </a:cubicBezTo>
                    <a:cubicBezTo>
                      <a:pt x="155" y="113"/>
                      <a:pt x="155" y="113"/>
                      <a:pt x="155" y="113"/>
                    </a:cubicBezTo>
                    <a:cubicBezTo>
                      <a:pt x="154" y="112"/>
                      <a:pt x="154" y="112"/>
                      <a:pt x="154" y="112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52" y="110"/>
                      <a:pt x="152" y="110"/>
                      <a:pt x="152" y="110"/>
                    </a:cubicBezTo>
                    <a:cubicBezTo>
                      <a:pt x="152" y="110"/>
                      <a:pt x="152" y="110"/>
                      <a:pt x="152" y="110"/>
                    </a:cubicBezTo>
                    <a:cubicBezTo>
                      <a:pt x="153" y="109"/>
                      <a:pt x="153" y="109"/>
                      <a:pt x="153" y="109"/>
                    </a:cubicBezTo>
                    <a:cubicBezTo>
                      <a:pt x="154" y="108"/>
                      <a:pt x="154" y="108"/>
                      <a:pt x="154" y="108"/>
                    </a:cubicBezTo>
                    <a:cubicBezTo>
                      <a:pt x="155" y="107"/>
                      <a:pt x="155" y="107"/>
                      <a:pt x="155" y="107"/>
                    </a:cubicBezTo>
                    <a:cubicBezTo>
                      <a:pt x="158" y="108"/>
                      <a:pt x="158" y="108"/>
                      <a:pt x="158" y="108"/>
                    </a:cubicBezTo>
                    <a:cubicBezTo>
                      <a:pt x="158" y="109"/>
                      <a:pt x="158" y="109"/>
                      <a:pt x="158" y="109"/>
                    </a:cubicBezTo>
                    <a:cubicBezTo>
                      <a:pt x="160" y="111"/>
                      <a:pt x="160" y="111"/>
                      <a:pt x="160" y="111"/>
                    </a:cubicBezTo>
                    <a:cubicBezTo>
                      <a:pt x="161" y="112"/>
                      <a:pt x="161" y="112"/>
                      <a:pt x="161" y="112"/>
                    </a:cubicBezTo>
                    <a:cubicBezTo>
                      <a:pt x="161" y="113"/>
                      <a:pt x="161" y="113"/>
                      <a:pt x="161" y="113"/>
                    </a:cubicBezTo>
                    <a:cubicBezTo>
                      <a:pt x="162" y="114"/>
                      <a:pt x="162" y="114"/>
                      <a:pt x="162" y="114"/>
                    </a:cubicBezTo>
                    <a:cubicBezTo>
                      <a:pt x="163" y="114"/>
                      <a:pt x="163" y="114"/>
                      <a:pt x="163" y="114"/>
                    </a:cubicBezTo>
                    <a:cubicBezTo>
                      <a:pt x="165" y="116"/>
                      <a:pt x="165" y="116"/>
                      <a:pt x="165" y="116"/>
                    </a:cubicBezTo>
                    <a:cubicBezTo>
                      <a:pt x="166" y="116"/>
                      <a:pt x="166" y="116"/>
                      <a:pt x="166" y="116"/>
                    </a:cubicBezTo>
                    <a:cubicBezTo>
                      <a:pt x="167" y="117"/>
                      <a:pt x="167" y="117"/>
                      <a:pt x="167" y="117"/>
                    </a:cubicBezTo>
                    <a:cubicBezTo>
                      <a:pt x="167" y="117"/>
                      <a:pt x="167" y="117"/>
                      <a:pt x="167" y="117"/>
                    </a:cubicBezTo>
                    <a:cubicBezTo>
                      <a:pt x="186" y="93"/>
                      <a:pt x="196" y="64"/>
                      <a:pt x="196" y="33"/>
                    </a:cubicBezTo>
                    <a:cubicBezTo>
                      <a:pt x="196" y="22"/>
                      <a:pt x="194" y="11"/>
                      <a:pt x="192" y="0"/>
                    </a:cubicBezTo>
                  </a:path>
                </a:pathLst>
              </a:custGeom>
              <a:solidFill>
                <a:srgbClr val="B3CA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1243">
                <a:extLst>
                  <a:ext uri="{FF2B5EF4-FFF2-40B4-BE49-F238E27FC236}">
                    <a16:creationId xmlns:a16="http://schemas.microsoft.com/office/drawing/2014/main" id="{5FF98319-AB87-44D0-9A7D-AABEB04DC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3870" y="5503451"/>
                <a:ext cx="226414" cy="227649"/>
              </a:xfrm>
              <a:custGeom>
                <a:avLst/>
                <a:gdLst>
                  <a:gd name="T0" fmla="*/ 172 w 186"/>
                  <a:gd name="T1" fmla="*/ 173 h 187"/>
                  <a:gd name="T2" fmla="*/ 172 w 186"/>
                  <a:gd name="T3" fmla="*/ 173 h 187"/>
                  <a:gd name="T4" fmla="*/ 122 w 186"/>
                  <a:gd name="T5" fmla="*/ 173 h 187"/>
                  <a:gd name="T6" fmla="*/ 14 w 186"/>
                  <a:gd name="T7" fmla="*/ 64 h 187"/>
                  <a:gd name="T8" fmla="*/ 14 w 186"/>
                  <a:gd name="T9" fmla="*/ 14 h 187"/>
                  <a:gd name="T10" fmla="*/ 14 w 186"/>
                  <a:gd name="T11" fmla="*/ 14 h 187"/>
                  <a:gd name="T12" fmla="*/ 64 w 186"/>
                  <a:gd name="T13" fmla="*/ 14 h 187"/>
                  <a:gd name="T14" fmla="*/ 172 w 186"/>
                  <a:gd name="T15" fmla="*/ 123 h 187"/>
                  <a:gd name="T16" fmla="*/ 172 w 186"/>
                  <a:gd name="T17" fmla="*/ 17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6" h="187">
                    <a:moveTo>
                      <a:pt x="172" y="173"/>
                    </a:moveTo>
                    <a:cubicBezTo>
                      <a:pt x="172" y="173"/>
                      <a:pt x="172" y="173"/>
                      <a:pt x="172" y="173"/>
                    </a:cubicBezTo>
                    <a:cubicBezTo>
                      <a:pt x="158" y="187"/>
                      <a:pt x="136" y="187"/>
                      <a:pt x="122" y="173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0" y="50"/>
                      <a:pt x="0" y="28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28" y="0"/>
                      <a:pt x="50" y="0"/>
                      <a:pt x="64" y="14"/>
                    </a:cubicBezTo>
                    <a:cubicBezTo>
                      <a:pt x="172" y="123"/>
                      <a:pt x="172" y="123"/>
                      <a:pt x="172" y="123"/>
                    </a:cubicBezTo>
                    <a:cubicBezTo>
                      <a:pt x="186" y="137"/>
                      <a:pt x="186" y="159"/>
                      <a:pt x="172" y="173"/>
                    </a:cubicBezTo>
                    <a:close/>
                  </a:path>
                </a:pathLst>
              </a:custGeom>
              <a:solidFill>
                <a:srgbClr val="EA6F3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1244">
                <a:extLst>
                  <a:ext uri="{FF2B5EF4-FFF2-40B4-BE49-F238E27FC236}">
                    <a16:creationId xmlns:a16="http://schemas.microsoft.com/office/drawing/2014/main" id="{E655D97E-E97A-4036-AB61-C1FD99945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33085" y="5550928"/>
                <a:ext cx="167984" cy="169215"/>
              </a:xfrm>
              <a:custGeom>
                <a:avLst/>
                <a:gdLst>
                  <a:gd name="T0" fmla="*/ 133 w 138"/>
                  <a:gd name="T1" fmla="*/ 133 h 139"/>
                  <a:gd name="T2" fmla="*/ 113 w 138"/>
                  <a:gd name="T3" fmla="*/ 133 h 139"/>
                  <a:gd name="T4" fmla="*/ 5 w 138"/>
                  <a:gd name="T5" fmla="*/ 25 h 139"/>
                  <a:gd name="T6" fmla="*/ 5 w 138"/>
                  <a:gd name="T7" fmla="*/ 5 h 139"/>
                  <a:gd name="T8" fmla="*/ 25 w 138"/>
                  <a:gd name="T9" fmla="*/ 5 h 139"/>
                  <a:gd name="T10" fmla="*/ 133 w 138"/>
                  <a:gd name="T11" fmla="*/ 114 h 139"/>
                  <a:gd name="T12" fmla="*/ 133 w 138"/>
                  <a:gd name="T13" fmla="*/ 133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" h="139">
                    <a:moveTo>
                      <a:pt x="133" y="133"/>
                    </a:moveTo>
                    <a:cubicBezTo>
                      <a:pt x="127" y="139"/>
                      <a:pt x="119" y="139"/>
                      <a:pt x="113" y="13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0" y="19"/>
                      <a:pt x="0" y="10"/>
                      <a:pt x="5" y="5"/>
                    </a:cubicBezTo>
                    <a:cubicBezTo>
                      <a:pt x="11" y="0"/>
                      <a:pt x="19" y="0"/>
                      <a:pt x="25" y="5"/>
                    </a:cubicBezTo>
                    <a:cubicBezTo>
                      <a:pt x="133" y="114"/>
                      <a:pt x="133" y="114"/>
                      <a:pt x="133" y="114"/>
                    </a:cubicBezTo>
                    <a:cubicBezTo>
                      <a:pt x="138" y="119"/>
                      <a:pt x="138" y="128"/>
                      <a:pt x="133" y="133"/>
                    </a:cubicBezTo>
                    <a:close/>
                  </a:path>
                </a:pathLst>
              </a:custGeom>
              <a:solidFill>
                <a:srgbClr val="FAE35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1245">
                <a:extLst>
                  <a:ext uri="{FF2B5EF4-FFF2-40B4-BE49-F238E27FC236}">
                    <a16:creationId xmlns:a16="http://schemas.microsoft.com/office/drawing/2014/main" id="{5CC44F67-F94C-4F96-812F-5CFA2D348F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14157" y="5213717"/>
                <a:ext cx="338404" cy="337212"/>
              </a:xfrm>
              <a:custGeom>
                <a:avLst/>
                <a:gdLst>
                  <a:gd name="T0" fmla="*/ 139 w 278"/>
                  <a:gd name="T1" fmla="*/ 0 h 277"/>
                  <a:gd name="T2" fmla="*/ 41 w 278"/>
                  <a:gd name="T3" fmla="*/ 40 h 277"/>
                  <a:gd name="T4" fmla="*/ 41 w 278"/>
                  <a:gd name="T5" fmla="*/ 40 h 277"/>
                  <a:gd name="T6" fmla="*/ 0 w 278"/>
                  <a:gd name="T7" fmla="*/ 138 h 277"/>
                  <a:gd name="T8" fmla="*/ 40 w 278"/>
                  <a:gd name="T9" fmla="*/ 236 h 277"/>
                  <a:gd name="T10" fmla="*/ 138 w 278"/>
                  <a:gd name="T11" fmla="*/ 277 h 277"/>
                  <a:gd name="T12" fmla="*/ 237 w 278"/>
                  <a:gd name="T13" fmla="*/ 237 h 277"/>
                  <a:gd name="T14" fmla="*/ 277 w 278"/>
                  <a:gd name="T15" fmla="*/ 139 h 277"/>
                  <a:gd name="T16" fmla="*/ 139 w 278"/>
                  <a:gd name="T17" fmla="*/ 0 h 277"/>
                  <a:gd name="T18" fmla="*/ 212 w 278"/>
                  <a:gd name="T19" fmla="*/ 211 h 277"/>
                  <a:gd name="T20" fmla="*/ 138 w 278"/>
                  <a:gd name="T21" fmla="*/ 242 h 277"/>
                  <a:gd name="T22" fmla="*/ 35 w 278"/>
                  <a:gd name="T23" fmla="*/ 138 h 277"/>
                  <a:gd name="T24" fmla="*/ 66 w 278"/>
                  <a:gd name="T25" fmla="*/ 66 h 277"/>
                  <a:gd name="T26" fmla="*/ 139 w 278"/>
                  <a:gd name="T27" fmla="*/ 35 h 277"/>
                  <a:gd name="T28" fmla="*/ 212 w 278"/>
                  <a:gd name="T29" fmla="*/ 66 h 277"/>
                  <a:gd name="T30" fmla="*/ 242 w 278"/>
                  <a:gd name="T31" fmla="*/ 139 h 277"/>
                  <a:gd name="T32" fmla="*/ 212 w 278"/>
                  <a:gd name="T33" fmla="*/ 211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8" h="277">
                    <a:moveTo>
                      <a:pt x="139" y="0"/>
                    </a:moveTo>
                    <a:cubicBezTo>
                      <a:pt x="102" y="0"/>
                      <a:pt x="67" y="14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14" y="67"/>
                      <a:pt x="0" y="101"/>
                      <a:pt x="0" y="138"/>
                    </a:cubicBezTo>
                    <a:cubicBezTo>
                      <a:pt x="0" y="175"/>
                      <a:pt x="14" y="210"/>
                      <a:pt x="40" y="236"/>
                    </a:cubicBezTo>
                    <a:cubicBezTo>
                      <a:pt x="67" y="263"/>
                      <a:pt x="101" y="277"/>
                      <a:pt x="138" y="277"/>
                    </a:cubicBezTo>
                    <a:cubicBezTo>
                      <a:pt x="176" y="277"/>
                      <a:pt x="210" y="263"/>
                      <a:pt x="237" y="237"/>
                    </a:cubicBezTo>
                    <a:cubicBezTo>
                      <a:pt x="263" y="210"/>
                      <a:pt x="277" y="176"/>
                      <a:pt x="277" y="139"/>
                    </a:cubicBezTo>
                    <a:cubicBezTo>
                      <a:pt x="278" y="62"/>
                      <a:pt x="215" y="0"/>
                      <a:pt x="139" y="0"/>
                    </a:cubicBezTo>
                    <a:close/>
                    <a:moveTo>
                      <a:pt x="212" y="211"/>
                    </a:moveTo>
                    <a:cubicBezTo>
                      <a:pt x="192" y="231"/>
                      <a:pt x="166" y="242"/>
                      <a:pt x="138" y="242"/>
                    </a:cubicBezTo>
                    <a:cubicBezTo>
                      <a:pt x="82" y="242"/>
                      <a:pt x="35" y="195"/>
                      <a:pt x="35" y="138"/>
                    </a:cubicBezTo>
                    <a:cubicBezTo>
                      <a:pt x="36" y="111"/>
                      <a:pt x="46" y="85"/>
                      <a:pt x="66" y="66"/>
                    </a:cubicBezTo>
                    <a:cubicBezTo>
                      <a:pt x="85" y="46"/>
                      <a:pt x="111" y="35"/>
                      <a:pt x="139" y="35"/>
                    </a:cubicBezTo>
                    <a:cubicBezTo>
                      <a:pt x="166" y="35"/>
                      <a:pt x="192" y="46"/>
                      <a:pt x="212" y="66"/>
                    </a:cubicBezTo>
                    <a:cubicBezTo>
                      <a:pt x="231" y="85"/>
                      <a:pt x="242" y="111"/>
                      <a:pt x="242" y="139"/>
                    </a:cubicBezTo>
                    <a:cubicBezTo>
                      <a:pt x="242" y="166"/>
                      <a:pt x="231" y="192"/>
                      <a:pt x="212" y="211"/>
                    </a:cubicBezTo>
                    <a:close/>
                  </a:path>
                </a:pathLst>
              </a:custGeom>
              <a:solidFill>
                <a:srgbClr val="3031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1246">
                <a:extLst>
                  <a:ext uri="{FF2B5EF4-FFF2-40B4-BE49-F238E27FC236}">
                    <a16:creationId xmlns:a16="http://schemas.microsoft.com/office/drawing/2014/main" id="{80D3FABE-BBB4-4601-9A57-4C9519F794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2221" y="5471799"/>
                <a:ext cx="74254" cy="75477"/>
              </a:xfrm>
              <a:custGeom>
                <a:avLst/>
                <a:gdLst>
                  <a:gd name="T0" fmla="*/ 54 w 61"/>
                  <a:gd name="T1" fmla="*/ 55 h 62"/>
                  <a:gd name="T2" fmla="*/ 29 w 61"/>
                  <a:gd name="T3" fmla="*/ 55 h 62"/>
                  <a:gd name="T4" fmla="*/ 7 w 61"/>
                  <a:gd name="T5" fmla="*/ 32 h 62"/>
                  <a:gd name="T6" fmla="*/ 7 w 61"/>
                  <a:gd name="T7" fmla="*/ 7 h 62"/>
                  <a:gd name="T8" fmla="*/ 7 w 61"/>
                  <a:gd name="T9" fmla="*/ 7 h 62"/>
                  <a:gd name="T10" fmla="*/ 32 w 61"/>
                  <a:gd name="T11" fmla="*/ 7 h 62"/>
                  <a:gd name="T12" fmla="*/ 54 w 61"/>
                  <a:gd name="T13" fmla="*/ 30 h 62"/>
                  <a:gd name="T14" fmla="*/ 54 w 61"/>
                  <a:gd name="T15" fmla="*/ 5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62">
                    <a:moveTo>
                      <a:pt x="54" y="55"/>
                    </a:moveTo>
                    <a:cubicBezTo>
                      <a:pt x="47" y="62"/>
                      <a:pt x="36" y="61"/>
                      <a:pt x="29" y="55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4" y="0"/>
                      <a:pt x="25" y="0"/>
                      <a:pt x="32" y="7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61" y="36"/>
                      <a:pt x="61" y="48"/>
                      <a:pt x="54" y="55"/>
                    </a:cubicBezTo>
                    <a:close/>
                  </a:path>
                </a:pathLst>
              </a:custGeom>
              <a:solidFill>
                <a:srgbClr val="3031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1247">
                <a:extLst>
                  <a:ext uri="{FF2B5EF4-FFF2-40B4-BE49-F238E27FC236}">
                    <a16:creationId xmlns:a16="http://schemas.microsoft.com/office/drawing/2014/main" id="{8C1B9DFA-C8B1-42A6-9DF1-5F2AC4516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2142" y="5223456"/>
                <a:ext cx="160681" cy="317734"/>
              </a:xfrm>
              <a:custGeom>
                <a:avLst/>
                <a:gdLst>
                  <a:gd name="T0" fmla="*/ 1 w 132"/>
                  <a:gd name="T1" fmla="*/ 0 h 261"/>
                  <a:gd name="T2" fmla="*/ 132 w 132"/>
                  <a:gd name="T3" fmla="*/ 131 h 261"/>
                  <a:gd name="T4" fmla="*/ 93 w 132"/>
                  <a:gd name="T5" fmla="*/ 223 h 261"/>
                  <a:gd name="T6" fmla="*/ 1 w 132"/>
                  <a:gd name="T7" fmla="*/ 261 h 261"/>
                  <a:gd name="T8" fmla="*/ 0 w 132"/>
                  <a:gd name="T9" fmla="*/ 261 h 261"/>
                  <a:gd name="T10" fmla="*/ 1 w 132"/>
                  <a:gd name="T11" fmla="*/ 244 h 261"/>
                  <a:gd name="T12" fmla="*/ 1 w 132"/>
                  <a:gd name="T13" fmla="*/ 244 h 261"/>
                  <a:gd name="T14" fmla="*/ 81 w 132"/>
                  <a:gd name="T15" fmla="*/ 211 h 261"/>
                  <a:gd name="T16" fmla="*/ 114 w 132"/>
                  <a:gd name="T17" fmla="*/ 131 h 261"/>
                  <a:gd name="T18" fmla="*/ 1 w 132"/>
                  <a:gd name="T19" fmla="*/ 17 h 261"/>
                  <a:gd name="T20" fmla="*/ 1 w 132"/>
                  <a:gd name="T21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2" h="261">
                    <a:moveTo>
                      <a:pt x="1" y="0"/>
                    </a:moveTo>
                    <a:cubicBezTo>
                      <a:pt x="73" y="0"/>
                      <a:pt x="132" y="59"/>
                      <a:pt x="132" y="131"/>
                    </a:cubicBezTo>
                    <a:cubicBezTo>
                      <a:pt x="132" y="166"/>
                      <a:pt x="118" y="198"/>
                      <a:pt x="93" y="223"/>
                    </a:cubicBezTo>
                    <a:cubicBezTo>
                      <a:pt x="68" y="248"/>
                      <a:pt x="36" y="261"/>
                      <a:pt x="1" y="261"/>
                    </a:cubicBezTo>
                    <a:cubicBezTo>
                      <a:pt x="0" y="261"/>
                      <a:pt x="0" y="261"/>
                      <a:pt x="0" y="261"/>
                    </a:cubicBezTo>
                    <a:cubicBezTo>
                      <a:pt x="1" y="244"/>
                      <a:pt x="1" y="244"/>
                      <a:pt x="1" y="244"/>
                    </a:cubicBezTo>
                    <a:cubicBezTo>
                      <a:pt x="1" y="244"/>
                      <a:pt x="1" y="244"/>
                      <a:pt x="1" y="244"/>
                    </a:cubicBezTo>
                    <a:cubicBezTo>
                      <a:pt x="31" y="244"/>
                      <a:pt x="59" y="232"/>
                      <a:pt x="81" y="211"/>
                    </a:cubicBezTo>
                    <a:cubicBezTo>
                      <a:pt x="102" y="189"/>
                      <a:pt x="114" y="161"/>
                      <a:pt x="114" y="131"/>
                    </a:cubicBezTo>
                    <a:cubicBezTo>
                      <a:pt x="114" y="68"/>
                      <a:pt x="63" y="17"/>
                      <a:pt x="1" y="1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15B7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54" name="Group 18">
            <a:extLst>
              <a:ext uri="{FF2B5EF4-FFF2-40B4-BE49-F238E27FC236}">
                <a16:creationId xmlns:a16="http://schemas.microsoft.com/office/drawing/2014/main" id="{D0D4967E-950C-4FA7-BAB6-429EE54E7D7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0871" y="1873304"/>
            <a:ext cx="288925" cy="290513"/>
            <a:chOff x="112417238" y="113211044"/>
            <a:chExt cx="289820" cy="289820"/>
          </a:xfrm>
        </p:grpSpPr>
        <p:sp>
          <p:nvSpPr>
            <p:cNvPr id="255" name="Freeform 19">
              <a:extLst>
                <a:ext uri="{FF2B5EF4-FFF2-40B4-BE49-F238E27FC236}">
                  <a16:creationId xmlns:a16="http://schemas.microsoft.com/office/drawing/2014/main" id="{4C048C29-3352-430D-85CE-52CD8144F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22338" y="113211044"/>
              <a:ext cx="184720" cy="184720"/>
            </a:xfrm>
            <a:custGeom>
              <a:avLst/>
              <a:gdLst>
                <a:gd name="T0" fmla="*/ 13 w 58"/>
                <a:gd name="T1" fmla="*/ 33 h 58"/>
                <a:gd name="T2" fmla="*/ 0 w 58"/>
                <a:gd name="T3" fmla="*/ 45 h 58"/>
                <a:gd name="T4" fmla="*/ 13 w 58"/>
                <a:gd name="T5" fmla="*/ 58 h 58"/>
                <a:gd name="T6" fmla="*/ 26 w 58"/>
                <a:gd name="T7" fmla="*/ 45 h 58"/>
                <a:gd name="T8" fmla="*/ 24 w 58"/>
                <a:gd name="T9" fmla="*/ 39 h 58"/>
                <a:gd name="T10" fmla="*/ 38 w 58"/>
                <a:gd name="T11" fmla="*/ 24 h 58"/>
                <a:gd name="T12" fmla="*/ 46 w 58"/>
                <a:gd name="T13" fmla="*/ 24 h 58"/>
                <a:gd name="T14" fmla="*/ 58 w 58"/>
                <a:gd name="T15" fmla="*/ 12 h 58"/>
                <a:gd name="T16" fmla="*/ 47 w 58"/>
                <a:gd name="T17" fmla="*/ 12 h 58"/>
                <a:gd name="T18" fmla="*/ 46 w 58"/>
                <a:gd name="T19" fmla="*/ 0 h 58"/>
                <a:gd name="T20" fmla="*/ 34 w 58"/>
                <a:gd name="T21" fmla="*/ 12 h 58"/>
                <a:gd name="T22" fmla="*/ 34 w 58"/>
                <a:gd name="T23" fmla="*/ 20 h 58"/>
                <a:gd name="T24" fmla="*/ 20 w 58"/>
                <a:gd name="T25" fmla="*/ 35 h 58"/>
                <a:gd name="T26" fmla="*/ 13 w 58"/>
                <a:gd name="T27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13" y="33"/>
                  </a:moveTo>
                  <a:cubicBezTo>
                    <a:pt x="6" y="33"/>
                    <a:pt x="0" y="38"/>
                    <a:pt x="0" y="45"/>
                  </a:cubicBezTo>
                  <a:cubicBezTo>
                    <a:pt x="0" y="53"/>
                    <a:pt x="6" y="58"/>
                    <a:pt x="13" y="58"/>
                  </a:cubicBezTo>
                  <a:cubicBezTo>
                    <a:pt x="20" y="58"/>
                    <a:pt x="26" y="53"/>
                    <a:pt x="26" y="45"/>
                  </a:cubicBezTo>
                  <a:cubicBezTo>
                    <a:pt x="26" y="43"/>
                    <a:pt x="25" y="41"/>
                    <a:pt x="24" y="39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8" y="33"/>
                    <a:pt x="15" y="33"/>
                    <a:pt x="1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20">
              <a:extLst>
                <a:ext uri="{FF2B5EF4-FFF2-40B4-BE49-F238E27FC236}">
                  <a16:creationId xmlns:a16="http://schemas.microsoft.com/office/drawing/2014/main" id="{1375A570-FE07-4CB3-BF98-D950F6A3F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17238" y="113211044"/>
              <a:ext cx="289820" cy="289820"/>
            </a:xfrm>
            <a:custGeom>
              <a:avLst/>
              <a:gdLst>
                <a:gd name="T0" fmla="*/ 83 w 91"/>
                <a:gd name="T1" fmla="*/ 28 h 91"/>
                <a:gd name="T2" fmla="*/ 79 w 91"/>
                <a:gd name="T3" fmla="*/ 30 h 91"/>
                <a:gd name="T4" fmla="*/ 83 w 91"/>
                <a:gd name="T5" fmla="*/ 45 h 91"/>
                <a:gd name="T6" fmla="*/ 46 w 91"/>
                <a:gd name="T7" fmla="*/ 82 h 91"/>
                <a:gd name="T8" fmla="*/ 9 w 91"/>
                <a:gd name="T9" fmla="*/ 45 h 91"/>
                <a:gd name="T10" fmla="*/ 46 w 91"/>
                <a:gd name="T11" fmla="*/ 8 h 91"/>
                <a:gd name="T12" fmla="*/ 62 w 91"/>
                <a:gd name="T13" fmla="*/ 12 h 91"/>
                <a:gd name="T14" fmla="*/ 63 w 91"/>
                <a:gd name="T15" fmla="*/ 8 h 91"/>
                <a:gd name="T16" fmla="*/ 66 w 91"/>
                <a:gd name="T17" fmla="*/ 5 h 91"/>
                <a:gd name="T18" fmla="*/ 46 w 91"/>
                <a:gd name="T19" fmla="*/ 0 h 91"/>
                <a:gd name="T20" fmla="*/ 0 w 91"/>
                <a:gd name="T21" fmla="*/ 45 h 91"/>
                <a:gd name="T22" fmla="*/ 46 w 91"/>
                <a:gd name="T23" fmla="*/ 91 h 91"/>
                <a:gd name="T24" fmla="*/ 91 w 91"/>
                <a:gd name="T25" fmla="*/ 45 h 91"/>
                <a:gd name="T26" fmla="*/ 87 w 91"/>
                <a:gd name="T27" fmla="*/ 25 h 91"/>
                <a:gd name="T28" fmla="*/ 83 w 91"/>
                <a:gd name="T29" fmla="*/ 2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83" y="28"/>
                  </a:moveTo>
                  <a:cubicBezTo>
                    <a:pt x="82" y="29"/>
                    <a:pt x="81" y="30"/>
                    <a:pt x="79" y="30"/>
                  </a:cubicBezTo>
                  <a:cubicBezTo>
                    <a:pt x="82" y="35"/>
                    <a:pt x="83" y="40"/>
                    <a:pt x="83" y="45"/>
                  </a:cubicBezTo>
                  <a:cubicBezTo>
                    <a:pt x="83" y="66"/>
                    <a:pt x="66" y="82"/>
                    <a:pt x="46" y="82"/>
                  </a:cubicBezTo>
                  <a:cubicBezTo>
                    <a:pt x="26" y="82"/>
                    <a:pt x="9" y="66"/>
                    <a:pt x="9" y="45"/>
                  </a:cubicBezTo>
                  <a:cubicBezTo>
                    <a:pt x="9" y="25"/>
                    <a:pt x="26" y="8"/>
                    <a:pt x="46" y="8"/>
                  </a:cubicBezTo>
                  <a:cubicBezTo>
                    <a:pt x="52" y="8"/>
                    <a:pt x="57" y="10"/>
                    <a:pt x="62" y="12"/>
                  </a:cubicBezTo>
                  <a:cubicBezTo>
                    <a:pt x="62" y="11"/>
                    <a:pt x="62" y="9"/>
                    <a:pt x="63" y="8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0" y="2"/>
                    <a:pt x="53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71"/>
                    <a:pt x="21" y="91"/>
                    <a:pt x="46" y="91"/>
                  </a:cubicBezTo>
                  <a:cubicBezTo>
                    <a:pt x="71" y="91"/>
                    <a:pt x="91" y="71"/>
                    <a:pt x="91" y="45"/>
                  </a:cubicBezTo>
                  <a:cubicBezTo>
                    <a:pt x="91" y="38"/>
                    <a:pt x="90" y="31"/>
                    <a:pt x="87" y="25"/>
                  </a:cubicBezTo>
                  <a:lnTo>
                    <a:pt x="8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21">
              <a:extLst>
                <a:ext uri="{FF2B5EF4-FFF2-40B4-BE49-F238E27FC236}">
                  <a16:creationId xmlns:a16="http://schemas.microsoft.com/office/drawing/2014/main" id="{41E03859-8427-4223-83FF-EED206DBC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74565" y="113265186"/>
              <a:ext cx="178351" cy="181536"/>
            </a:xfrm>
            <a:custGeom>
              <a:avLst/>
              <a:gdLst>
                <a:gd name="T0" fmla="*/ 28 w 56"/>
                <a:gd name="T1" fmla="*/ 8 h 57"/>
                <a:gd name="T2" fmla="*/ 35 w 56"/>
                <a:gd name="T3" fmla="*/ 9 h 57"/>
                <a:gd name="T4" fmla="*/ 41 w 56"/>
                <a:gd name="T5" fmla="*/ 3 h 57"/>
                <a:gd name="T6" fmla="*/ 28 w 56"/>
                <a:gd name="T7" fmla="*/ 0 h 57"/>
                <a:gd name="T8" fmla="*/ 0 w 56"/>
                <a:gd name="T9" fmla="*/ 28 h 57"/>
                <a:gd name="T10" fmla="*/ 28 w 56"/>
                <a:gd name="T11" fmla="*/ 57 h 57"/>
                <a:gd name="T12" fmla="*/ 56 w 56"/>
                <a:gd name="T13" fmla="*/ 28 h 57"/>
                <a:gd name="T14" fmla="*/ 53 w 56"/>
                <a:gd name="T15" fmla="*/ 15 h 57"/>
                <a:gd name="T16" fmla="*/ 47 w 56"/>
                <a:gd name="T17" fmla="*/ 21 h 57"/>
                <a:gd name="T18" fmla="*/ 49 w 56"/>
                <a:gd name="T19" fmla="*/ 28 h 57"/>
                <a:gd name="T20" fmla="*/ 28 w 56"/>
                <a:gd name="T21" fmla="*/ 49 h 57"/>
                <a:gd name="T22" fmla="*/ 7 w 56"/>
                <a:gd name="T23" fmla="*/ 28 h 57"/>
                <a:gd name="T24" fmla="*/ 28 w 56"/>
                <a:gd name="T2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7">
                  <a:moveTo>
                    <a:pt x="28" y="8"/>
                  </a:moveTo>
                  <a:cubicBezTo>
                    <a:pt x="31" y="8"/>
                    <a:pt x="33" y="8"/>
                    <a:pt x="35" y="9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24"/>
                    <a:pt x="55" y="19"/>
                    <a:pt x="53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8" y="23"/>
                    <a:pt x="49" y="26"/>
                    <a:pt x="49" y="28"/>
                  </a:cubicBezTo>
                  <a:cubicBezTo>
                    <a:pt x="49" y="40"/>
                    <a:pt x="39" y="49"/>
                    <a:pt x="28" y="49"/>
                  </a:cubicBezTo>
                  <a:cubicBezTo>
                    <a:pt x="17" y="49"/>
                    <a:pt x="7" y="40"/>
                    <a:pt x="7" y="28"/>
                  </a:cubicBezTo>
                  <a:cubicBezTo>
                    <a:pt x="7" y="17"/>
                    <a:pt x="17" y="8"/>
                    <a:pt x="2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8" name="Group 22">
            <a:extLst>
              <a:ext uri="{FF2B5EF4-FFF2-40B4-BE49-F238E27FC236}">
                <a16:creationId xmlns:a16="http://schemas.microsoft.com/office/drawing/2014/main" id="{D4FD9EC0-0BAF-4CBD-929A-DFDB3282994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56796" y="1870129"/>
            <a:ext cx="290512" cy="293688"/>
            <a:chOff x="113325337" y="114299922"/>
            <a:chExt cx="290158" cy="293346"/>
          </a:xfrm>
        </p:grpSpPr>
        <p:sp>
          <p:nvSpPr>
            <p:cNvPr id="259" name="Oval 23">
              <a:extLst>
                <a:ext uri="{FF2B5EF4-FFF2-40B4-BE49-F238E27FC236}">
                  <a16:creationId xmlns:a16="http://schemas.microsoft.com/office/drawing/2014/main" id="{B7973EF3-D00A-4E38-8F8C-AA0293A30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325337" y="114299922"/>
              <a:ext cx="290158" cy="293346"/>
            </a:xfrm>
            <a:prstGeom prst="ellipse">
              <a:avLst/>
            </a:pr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24">
              <a:extLst>
                <a:ext uri="{FF2B5EF4-FFF2-40B4-BE49-F238E27FC236}">
                  <a16:creationId xmlns:a16="http://schemas.microsoft.com/office/drawing/2014/main" id="{B3AD24FB-B223-4B48-884A-050A8285D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85920" y="114363693"/>
              <a:ext cx="168992" cy="168992"/>
            </a:xfrm>
            <a:custGeom>
              <a:avLst/>
              <a:gdLst>
                <a:gd name="T0" fmla="*/ 168992 w 168992"/>
                <a:gd name="T1" fmla="*/ 63771 h 168992"/>
                <a:gd name="T2" fmla="*/ 105222 w 168992"/>
                <a:gd name="T3" fmla="*/ 63771 h 168992"/>
                <a:gd name="T4" fmla="*/ 105222 w 168992"/>
                <a:gd name="T5" fmla="*/ 0 h 168992"/>
                <a:gd name="T6" fmla="*/ 66959 w 168992"/>
                <a:gd name="T7" fmla="*/ 0 h 168992"/>
                <a:gd name="T8" fmla="*/ 66959 w 168992"/>
                <a:gd name="T9" fmla="*/ 63771 h 168992"/>
                <a:gd name="T10" fmla="*/ 0 w 168992"/>
                <a:gd name="T11" fmla="*/ 63771 h 168992"/>
                <a:gd name="T12" fmla="*/ 0 w 168992"/>
                <a:gd name="T13" fmla="*/ 102033 h 168992"/>
                <a:gd name="T14" fmla="*/ 66959 w 168992"/>
                <a:gd name="T15" fmla="*/ 102033 h 168992"/>
                <a:gd name="T16" fmla="*/ 66959 w 168992"/>
                <a:gd name="T17" fmla="*/ 168992 h 168992"/>
                <a:gd name="T18" fmla="*/ 105222 w 168992"/>
                <a:gd name="T19" fmla="*/ 168992 h 168992"/>
                <a:gd name="T20" fmla="*/ 105222 w 168992"/>
                <a:gd name="T21" fmla="*/ 102033 h 168992"/>
                <a:gd name="T22" fmla="*/ 168992 w 168992"/>
                <a:gd name="T23" fmla="*/ 102033 h 168992"/>
                <a:gd name="T24" fmla="*/ 168992 w 168992"/>
                <a:gd name="T25" fmla="*/ 63771 h 168992"/>
                <a:gd name="T26" fmla="*/ 168992 w 168992"/>
                <a:gd name="T27" fmla="*/ 63771 h 168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8992" h="168992">
                  <a:moveTo>
                    <a:pt x="168992" y="63771"/>
                  </a:moveTo>
                  <a:lnTo>
                    <a:pt x="105222" y="63771"/>
                  </a:lnTo>
                  <a:lnTo>
                    <a:pt x="105222" y="0"/>
                  </a:lnTo>
                  <a:lnTo>
                    <a:pt x="66959" y="0"/>
                  </a:lnTo>
                  <a:lnTo>
                    <a:pt x="66959" y="63771"/>
                  </a:lnTo>
                  <a:lnTo>
                    <a:pt x="0" y="63771"/>
                  </a:lnTo>
                  <a:lnTo>
                    <a:pt x="0" y="102033"/>
                  </a:lnTo>
                  <a:lnTo>
                    <a:pt x="66959" y="102033"/>
                  </a:lnTo>
                  <a:lnTo>
                    <a:pt x="66959" y="168992"/>
                  </a:lnTo>
                  <a:lnTo>
                    <a:pt x="105222" y="168992"/>
                  </a:lnTo>
                  <a:lnTo>
                    <a:pt x="105222" y="102033"/>
                  </a:lnTo>
                  <a:lnTo>
                    <a:pt x="168992" y="102033"/>
                  </a:lnTo>
                  <a:lnTo>
                    <a:pt x="168992" y="63771"/>
                  </a:lnTo>
                  <a:lnTo>
                    <a:pt x="168992" y="637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BD9620CA-B50F-477C-92EA-65ECCD1445B4}"/>
              </a:ext>
            </a:extLst>
          </p:cNvPr>
          <p:cNvGrpSpPr/>
          <p:nvPr userDrawn="1"/>
        </p:nvGrpSpPr>
        <p:grpSpPr>
          <a:xfrm>
            <a:off x="4076352" y="2590800"/>
            <a:ext cx="684114" cy="659795"/>
            <a:chOff x="4076352" y="2590800"/>
            <a:chExt cx="872460" cy="841446"/>
          </a:xfrm>
        </p:grpSpPr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475005E3-E6E6-468B-B4DA-72A08623726E}"/>
                </a:ext>
              </a:extLst>
            </p:cNvPr>
            <p:cNvSpPr/>
            <p:nvPr/>
          </p:nvSpPr>
          <p:spPr>
            <a:xfrm>
              <a:off x="4076352" y="2590800"/>
              <a:ext cx="872460" cy="841446"/>
            </a:xfrm>
            <a:prstGeom prst="ellipse">
              <a:avLst/>
            </a:prstGeom>
            <a:solidFill>
              <a:srgbClr val="EFB32F"/>
            </a:solidFill>
            <a:ln>
              <a:solidFill>
                <a:srgbClr val="EFB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3" name="Graphic 262" descr="Hourglass">
              <a:extLst>
                <a:ext uri="{FF2B5EF4-FFF2-40B4-BE49-F238E27FC236}">
                  <a16:creationId xmlns:a16="http://schemas.microsoft.com/office/drawing/2014/main" id="{B1F827AA-FE9D-4DF9-8C89-0143C05D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73788" y="2661390"/>
              <a:ext cx="710083" cy="710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8062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5336803" y="752266"/>
            <a:ext cx="768096" cy="768096"/>
          </a:xfrm>
          <a:prstGeom prst="rect">
            <a:avLst/>
          </a:prstGeom>
          <a:solidFill>
            <a:srgbClr val="C6C3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6103129" y="2458"/>
            <a:ext cx="1517904" cy="1517904"/>
          </a:xfrm>
          <a:prstGeom prst="rect">
            <a:avLst/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" y="2458"/>
            <a:ext cx="4572000" cy="2286001"/>
          </a:xfrm>
          <a:prstGeom prst="rect">
            <a:avLst/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6852937" y="1520363"/>
            <a:ext cx="768096" cy="768096"/>
          </a:xfrm>
          <a:prstGeom prst="rect">
            <a:avLst/>
          </a:prstGeom>
          <a:solidFill>
            <a:srgbClr val="9FAD3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1"/>
          <p:cNvSpPr>
            <a:spLocks noChangeArrowheads="1"/>
          </p:cNvSpPr>
          <p:nvPr userDrawn="1"/>
        </p:nvSpPr>
        <p:spPr bwMode="auto">
          <a:xfrm>
            <a:off x="7621033" y="752266"/>
            <a:ext cx="768096" cy="768096"/>
          </a:xfrm>
          <a:prstGeom prst="rect">
            <a:avLst/>
          </a:prstGeom>
          <a:solidFill>
            <a:srgbClr val="F9D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6"/>
          <p:cNvSpPr>
            <a:spLocks noChangeArrowheads="1"/>
          </p:cNvSpPr>
          <p:nvPr userDrawn="1"/>
        </p:nvSpPr>
        <p:spPr bwMode="auto">
          <a:xfrm>
            <a:off x="5336803" y="2458"/>
            <a:ext cx="768096" cy="768096"/>
          </a:xfrm>
          <a:prstGeom prst="rect">
            <a:avLst/>
          </a:prstGeom>
          <a:solidFill>
            <a:srgbClr val="6ABEC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7"/>
          <p:cNvSpPr>
            <a:spLocks noChangeArrowheads="1"/>
          </p:cNvSpPr>
          <p:nvPr userDrawn="1"/>
        </p:nvSpPr>
        <p:spPr bwMode="auto">
          <a:xfrm>
            <a:off x="5336803" y="2458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52A6A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20"/>
          <p:cNvSpPr>
            <a:spLocks noChangeArrowheads="1"/>
          </p:cNvSpPr>
          <p:nvPr userDrawn="1"/>
        </p:nvSpPr>
        <p:spPr bwMode="auto">
          <a:xfrm>
            <a:off x="4572001" y="2458"/>
            <a:ext cx="768096" cy="768096"/>
          </a:xfrm>
          <a:prstGeom prst="rect">
            <a:avLst/>
          </a:prstGeom>
          <a:solidFill>
            <a:srgbClr val="B5DC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4572001" y="1520363"/>
            <a:ext cx="768096" cy="768096"/>
          </a:xfrm>
          <a:prstGeom prst="rect">
            <a:avLst/>
          </a:prstGeom>
          <a:solidFill>
            <a:srgbClr val="F9D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5340097" y="1520362"/>
            <a:ext cx="768096" cy="768096"/>
          </a:xfrm>
          <a:prstGeom prst="rect">
            <a:avLst/>
          </a:prstGeom>
          <a:solidFill>
            <a:srgbClr val="F07F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8375904" y="2458"/>
            <a:ext cx="768096" cy="768096"/>
          </a:xfrm>
          <a:prstGeom prst="rect">
            <a:avLst/>
          </a:prstGeom>
          <a:solidFill>
            <a:srgbClr val="F07F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5"/>
          <p:cNvSpPr>
            <a:spLocks noChangeArrowheads="1"/>
          </p:cNvSpPr>
          <p:nvPr userDrawn="1"/>
        </p:nvSpPr>
        <p:spPr bwMode="auto">
          <a:xfrm>
            <a:off x="4572001" y="1520363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FBB82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21"/>
          <p:cNvSpPr>
            <a:spLocks noChangeArrowheads="1"/>
          </p:cNvSpPr>
          <p:nvPr userDrawn="1"/>
        </p:nvSpPr>
        <p:spPr bwMode="auto">
          <a:xfrm>
            <a:off x="8375904" y="1520363"/>
            <a:ext cx="768096" cy="768096"/>
          </a:xfrm>
          <a:prstGeom prst="rect">
            <a:avLst/>
          </a:prstGeom>
          <a:solidFill>
            <a:srgbClr val="4155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2"/>
          <p:cNvSpPr>
            <a:spLocks noChangeArrowheads="1"/>
          </p:cNvSpPr>
          <p:nvPr userDrawn="1"/>
        </p:nvSpPr>
        <p:spPr bwMode="auto">
          <a:xfrm>
            <a:off x="8375904" y="1520363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23"/>
          <p:cNvSpPr>
            <a:spLocks noChangeArrowheads="1"/>
          </p:cNvSpPr>
          <p:nvPr userDrawn="1"/>
        </p:nvSpPr>
        <p:spPr bwMode="auto">
          <a:xfrm>
            <a:off x="8375904" y="1520363"/>
            <a:ext cx="768096" cy="768096"/>
          </a:xfrm>
          <a:prstGeom prst="rect">
            <a:avLst/>
          </a:prstGeom>
          <a:solidFill>
            <a:srgbClr val="41556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24"/>
          <p:cNvSpPr>
            <a:spLocks noChangeArrowheads="1"/>
          </p:cNvSpPr>
          <p:nvPr userDrawn="1"/>
        </p:nvSpPr>
        <p:spPr bwMode="auto">
          <a:xfrm>
            <a:off x="8375904" y="1520363"/>
            <a:ext cx="768096" cy="768096"/>
          </a:xfrm>
          <a:prstGeom prst="triangle">
            <a:avLst>
              <a:gd name="adj" fmla="val 100000"/>
            </a:avLst>
          </a:prstGeom>
          <a:solidFill>
            <a:srgbClr val="30373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0"/>
          <p:cNvSpPr>
            <a:spLocks noChangeArrowheads="1"/>
          </p:cNvSpPr>
          <p:nvPr userDrawn="1"/>
        </p:nvSpPr>
        <p:spPr bwMode="auto">
          <a:xfrm>
            <a:off x="7621033" y="1520363"/>
            <a:ext cx="768096" cy="768096"/>
          </a:xfrm>
          <a:prstGeom prst="rect">
            <a:avLst/>
          </a:prstGeom>
          <a:solidFill>
            <a:srgbClr val="C6C3B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oup 2"/>
          <p:cNvGrpSpPr>
            <a:grpSpLocks/>
          </p:cNvGrpSpPr>
          <p:nvPr userDrawn="1"/>
        </p:nvGrpSpPr>
        <p:grpSpPr bwMode="auto">
          <a:xfrm>
            <a:off x="7732893" y="864754"/>
            <a:ext cx="544376" cy="543121"/>
            <a:chOff x="101387288" y="109210460"/>
            <a:chExt cx="688544" cy="688544"/>
          </a:xfrm>
        </p:grpSpPr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01387288" y="109210460"/>
              <a:ext cx="688544" cy="688544"/>
            </a:xfrm>
            <a:prstGeom prst="ellipse">
              <a:avLst/>
            </a:pr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101610427" y="109401722"/>
              <a:ext cx="446279" cy="490906"/>
            </a:xfrm>
            <a:custGeom>
              <a:avLst/>
              <a:gdLst>
                <a:gd name="T0" fmla="*/ 59 w 140"/>
                <a:gd name="T1" fmla="*/ 154 h 154"/>
                <a:gd name="T2" fmla="*/ 140 w 140"/>
                <a:gd name="T3" fmla="*/ 86 h 154"/>
                <a:gd name="T4" fmla="*/ 68 w 140"/>
                <a:gd name="T5" fmla="*/ 14 h 154"/>
                <a:gd name="T6" fmla="*/ 38 w 140"/>
                <a:gd name="T7" fmla="*/ 0 h 154"/>
                <a:gd name="T8" fmla="*/ 0 w 140"/>
                <a:gd name="T9" fmla="*/ 38 h 154"/>
                <a:gd name="T10" fmla="*/ 15 w 140"/>
                <a:gd name="T11" fmla="*/ 75 h 154"/>
                <a:gd name="T12" fmla="*/ 18 w 140"/>
                <a:gd name="T13" fmla="*/ 92 h 154"/>
                <a:gd name="T14" fmla="*/ 18 w 140"/>
                <a:gd name="T15" fmla="*/ 92 h 154"/>
                <a:gd name="T16" fmla="*/ 16 w 140"/>
                <a:gd name="T17" fmla="*/ 94 h 154"/>
                <a:gd name="T18" fmla="*/ 16 w 140"/>
                <a:gd name="T19" fmla="*/ 96 h 154"/>
                <a:gd name="T20" fmla="*/ 16 w 140"/>
                <a:gd name="T21" fmla="*/ 96 h 154"/>
                <a:gd name="T22" fmla="*/ 18 w 140"/>
                <a:gd name="T23" fmla="*/ 98 h 154"/>
                <a:gd name="T24" fmla="*/ 18 w 140"/>
                <a:gd name="T25" fmla="*/ 99 h 154"/>
                <a:gd name="T26" fmla="*/ 18 w 140"/>
                <a:gd name="T27" fmla="*/ 99 h 154"/>
                <a:gd name="T28" fmla="*/ 16 w 140"/>
                <a:gd name="T29" fmla="*/ 101 h 154"/>
                <a:gd name="T30" fmla="*/ 16 w 140"/>
                <a:gd name="T31" fmla="*/ 102 h 154"/>
                <a:gd name="T32" fmla="*/ 16 w 140"/>
                <a:gd name="T33" fmla="*/ 102 h 154"/>
                <a:gd name="T34" fmla="*/ 18 w 140"/>
                <a:gd name="T35" fmla="*/ 104 h 154"/>
                <a:gd name="T36" fmla="*/ 18 w 140"/>
                <a:gd name="T37" fmla="*/ 105 h 154"/>
                <a:gd name="T38" fmla="*/ 18 w 140"/>
                <a:gd name="T39" fmla="*/ 105 h 154"/>
                <a:gd name="T40" fmla="*/ 16 w 140"/>
                <a:gd name="T41" fmla="*/ 107 h 154"/>
                <a:gd name="T42" fmla="*/ 16 w 140"/>
                <a:gd name="T43" fmla="*/ 109 h 154"/>
                <a:gd name="T44" fmla="*/ 16 w 140"/>
                <a:gd name="T45" fmla="*/ 109 h 154"/>
                <a:gd name="T46" fmla="*/ 18 w 140"/>
                <a:gd name="T47" fmla="*/ 111 h 154"/>
                <a:gd name="T48" fmla="*/ 18 w 140"/>
                <a:gd name="T49" fmla="*/ 112 h 154"/>
                <a:gd name="T50" fmla="*/ 20 w 140"/>
                <a:gd name="T51" fmla="*/ 115 h 154"/>
                <a:gd name="T52" fmla="*/ 21 w 140"/>
                <a:gd name="T53" fmla="*/ 116 h 154"/>
                <a:gd name="T54" fmla="*/ 20 w 140"/>
                <a:gd name="T55" fmla="*/ 116 h 154"/>
                <a:gd name="T56" fmla="*/ 59 w 140"/>
                <a:gd name="T57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0" h="154">
                  <a:moveTo>
                    <a:pt x="59" y="154"/>
                  </a:moveTo>
                  <a:cubicBezTo>
                    <a:pt x="96" y="147"/>
                    <a:pt x="127" y="121"/>
                    <a:pt x="140" y="86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5"/>
                    <a:pt x="50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39"/>
                    <a:pt x="0" y="57"/>
                    <a:pt x="15" y="75"/>
                  </a:cubicBezTo>
                  <a:cubicBezTo>
                    <a:pt x="19" y="81"/>
                    <a:pt x="18" y="92"/>
                    <a:pt x="18" y="92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17" y="92"/>
                    <a:pt x="16" y="93"/>
                    <a:pt x="16" y="94"/>
                  </a:cubicBezTo>
                  <a:cubicBezTo>
                    <a:pt x="16" y="95"/>
                    <a:pt x="16" y="95"/>
                    <a:pt x="16" y="96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7" y="99"/>
                    <a:pt x="16" y="100"/>
                    <a:pt x="16" y="101"/>
                  </a:cubicBezTo>
                  <a:cubicBezTo>
                    <a:pt x="16" y="101"/>
                    <a:pt x="16" y="102"/>
                    <a:pt x="16" y="102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18" y="104"/>
                    <a:pt x="18" y="104"/>
                    <a:pt x="18" y="104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7" y="105"/>
                    <a:pt x="16" y="106"/>
                    <a:pt x="16" y="107"/>
                  </a:cubicBezTo>
                  <a:cubicBezTo>
                    <a:pt x="16" y="108"/>
                    <a:pt x="16" y="108"/>
                    <a:pt x="16" y="109"/>
                  </a:cubicBezTo>
                  <a:cubicBezTo>
                    <a:pt x="16" y="109"/>
                    <a:pt x="16" y="109"/>
                    <a:pt x="16" y="109"/>
                  </a:cubicBezTo>
                  <a:cubicBezTo>
                    <a:pt x="18" y="111"/>
                    <a:pt x="18" y="111"/>
                    <a:pt x="18" y="111"/>
                  </a:cubicBezTo>
                  <a:cubicBezTo>
                    <a:pt x="18" y="112"/>
                    <a:pt x="18" y="112"/>
                    <a:pt x="18" y="112"/>
                  </a:cubicBezTo>
                  <a:cubicBezTo>
                    <a:pt x="18" y="113"/>
                    <a:pt x="19" y="114"/>
                    <a:pt x="20" y="115"/>
                  </a:cubicBezTo>
                  <a:cubicBezTo>
                    <a:pt x="20" y="115"/>
                    <a:pt x="20" y="116"/>
                    <a:pt x="21" y="116"/>
                  </a:cubicBezTo>
                  <a:cubicBezTo>
                    <a:pt x="20" y="116"/>
                    <a:pt x="20" y="116"/>
                    <a:pt x="20" y="116"/>
                  </a:cubicBezTo>
                  <a:lnTo>
                    <a:pt x="59" y="154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01674181" y="109758745"/>
              <a:ext cx="114757" cy="15938"/>
            </a:xfrm>
            <a:custGeom>
              <a:avLst/>
              <a:gdLst>
                <a:gd name="T0" fmla="*/ 33 w 36"/>
                <a:gd name="T1" fmla="*/ 5 h 5"/>
                <a:gd name="T2" fmla="*/ 3 w 36"/>
                <a:gd name="T3" fmla="*/ 5 h 5"/>
                <a:gd name="T4" fmla="*/ 0 w 36"/>
                <a:gd name="T5" fmla="*/ 2 h 5"/>
                <a:gd name="T6" fmla="*/ 3 w 36"/>
                <a:gd name="T7" fmla="*/ 0 h 5"/>
                <a:gd name="T8" fmla="*/ 33 w 36"/>
                <a:gd name="T9" fmla="*/ 0 h 5"/>
                <a:gd name="T10" fmla="*/ 36 w 36"/>
                <a:gd name="T11" fmla="*/ 2 h 5"/>
                <a:gd name="T12" fmla="*/ 33 w 36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">
                  <a:moveTo>
                    <a:pt x="3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2"/>
                  </a:cubicBezTo>
                  <a:cubicBezTo>
                    <a:pt x="36" y="4"/>
                    <a:pt x="35" y="5"/>
                    <a:pt x="33" y="5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01610427" y="109401722"/>
              <a:ext cx="242265" cy="293269"/>
            </a:xfrm>
            <a:custGeom>
              <a:avLst/>
              <a:gdLst>
                <a:gd name="T0" fmla="*/ 0 w 76"/>
                <a:gd name="T1" fmla="*/ 38 h 92"/>
                <a:gd name="T2" fmla="*/ 38 w 76"/>
                <a:gd name="T3" fmla="*/ 0 h 92"/>
                <a:gd name="T4" fmla="*/ 76 w 76"/>
                <a:gd name="T5" fmla="*/ 38 h 92"/>
                <a:gd name="T6" fmla="*/ 61 w 76"/>
                <a:gd name="T7" fmla="*/ 75 h 92"/>
                <a:gd name="T8" fmla="*/ 57 w 76"/>
                <a:gd name="T9" fmla="*/ 92 h 92"/>
                <a:gd name="T10" fmla="*/ 41 w 76"/>
                <a:gd name="T11" fmla="*/ 92 h 92"/>
                <a:gd name="T12" fmla="*/ 35 w 76"/>
                <a:gd name="T13" fmla="*/ 92 h 92"/>
                <a:gd name="T14" fmla="*/ 18 w 76"/>
                <a:gd name="T15" fmla="*/ 92 h 92"/>
                <a:gd name="T16" fmla="*/ 15 w 76"/>
                <a:gd name="T17" fmla="*/ 75 h 92"/>
                <a:gd name="T18" fmla="*/ 0 w 76"/>
                <a:gd name="T19" fmla="*/ 3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92">
                  <a:moveTo>
                    <a:pt x="0" y="38"/>
                  </a:moveTo>
                  <a:cubicBezTo>
                    <a:pt x="0" y="17"/>
                    <a:pt x="17" y="0"/>
                    <a:pt x="38" y="0"/>
                  </a:cubicBezTo>
                  <a:cubicBezTo>
                    <a:pt x="59" y="0"/>
                    <a:pt x="76" y="17"/>
                    <a:pt x="76" y="38"/>
                  </a:cubicBezTo>
                  <a:cubicBezTo>
                    <a:pt x="76" y="39"/>
                    <a:pt x="75" y="57"/>
                    <a:pt x="61" y="75"/>
                  </a:cubicBezTo>
                  <a:cubicBezTo>
                    <a:pt x="57" y="81"/>
                    <a:pt x="57" y="92"/>
                    <a:pt x="57" y="92"/>
                  </a:cubicBezTo>
                  <a:cubicBezTo>
                    <a:pt x="51" y="92"/>
                    <a:pt x="47" y="92"/>
                    <a:pt x="41" y="92"/>
                  </a:cubicBezTo>
                  <a:cubicBezTo>
                    <a:pt x="39" y="92"/>
                    <a:pt x="37" y="92"/>
                    <a:pt x="35" y="92"/>
                  </a:cubicBezTo>
                  <a:cubicBezTo>
                    <a:pt x="29" y="92"/>
                    <a:pt x="24" y="92"/>
                    <a:pt x="18" y="92"/>
                  </a:cubicBezTo>
                  <a:cubicBezTo>
                    <a:pt x="18" y="92"/>
                    <a:pt x="19" y="81"/>
                    <a:pt x="15" y="75"/>
                  </a:cubicBezTo>
                  <a:cubicBezTo>
                    <a:pt x="0" y="57"/>
                    <a:pt x="0" y="39"/>
                    <a:pt x="0" y="38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>
              <a:off x="101610427" y="109401722"/>
              <a:ext cx="121133" cy="293269"/>
            </a:xfrm>
            <a:custGeom>
              <a:avLst/>
              <a:gdLst>
                <a:gd name="T0" fmla="*/ 38 w 38"/>
                <a:gd name="T1" fmla="*/ 92 h 92"/>
                <a:gd name="T2" fmla="*/ 18 w 38"/>
                <a:gd name="T3" fmla="*/ 92 h 92"/>
                <a:gd name="T4" fmla="*/ 15 w 38"/>
                <a:gd name="T5" fmla="*/ 75 h 92"/>
                <a:gd name="T6" fmla="*/ 0 w 38"/>
                <a:gd name="T7" fmla="*/ 38 h 92"/>
                <a:gd name="T8" fmla="*/ 38 w 38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2">
                  <a:moveTo>
                    <a:pt x="38" y="92"/>
                  </a:moveTo>
                  <a:cubicBezTo>
                    <a:pt x="32" y="92"/>
                    <a:pt x="24" y="92"/>
                    <a:pt x="18" y="92"/>
                  </a:cubicBezTo>
                  <a:cubicBezTo>
                    <a:pt x="18" y="92"/>
                    <a:pt x="19" y="81"/>
                    <a:pt x="15" y="75"/>
                  </a:cubicBezTo>
                  <a:cubicBezTo>
                    <a:pt x="0" y="57"/>
                    <a:pt x="0" y="39"/>
                    <a:pt x="0" y="38"/>
                  </a:cubicBezTo>
                  <a:cubicBezTo>
                    <a:pt x="0" y="17"/>
                    <a:pt x="17" y="0"/>
                    <a:pt x="3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/>
            <p:cNvSpPr>
              <a:spLocks/>
            </p:cNvSpPr>
            <p:nvPr/>
          </p:nvSpPr>
          <p:spPr bwMode="auto">
            <a:xfrm>
              <a:off x="101731560" y="109427224"/>
              <a:ext cx="95631" cy="95631"/>
            </a:xfrm>
            <a:custGeom>
              <a:avLst/>
              <a:gdLst>
                <a:gd name="T0" fmla="*/ 30 w 30"/>
                <a:gd name="T1" fmla="*/ 30 h 30"/>
                <a:gd name="T2" fmla="*/ 27 w 30"/>
                <a:gd name="T3" fmla="*/ 30 h 30"/>
                <a:gd name="T4" fmla="*/ 0 w 30"/>
                <a:gd name="T5" fmla="*/ 3 h 30"/>
                <a:gd name="T6" fmla="*/ 0 w 30"/>
                <a:gd name="T7" fmla="*/ 0 h 30"/>
                <a:gd name="T8" fmla="*/ 30 w 30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0">
                  <a:moveTo>
                    <a:pt x="30" y="30"/>
                  </a:moveTo>
                  <a:cubicBezTo>
                    <a:pt x="27" y="30"/>
                    <a:pt x="27" y="30"/>
                    <a:pt x="27" y="30"/>
                  </a:cubicBezTo>
                  <a:cubicBezTo>
                    <a:pt x="27" y="15"/>
                    <a:pt x="15" y="3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0"/>
                    <a:pt x="30" y="13"/>
                    <a:pt x="30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/>
            <p:cNvSpPr>
              <a:spLocks/>
            </p:cNvSpPr>
            <p:nvPr/>
          </p:nvSpPr>
          <p:spPr bwMode="auto">
            <a:xfrm>
              <a:off x="101747498" y="109577046"/>
              <a:ext cx="31877" cy="127508"/>
            </a:xfrm>
            <a:custGeom>
              <a:avLst/>
              <a:gdLst>
                <a:gd name="T0" fmla="*/ 9563 w 31877"/>
                <a:gd name="T1" fmla="*/ 127508 h 127508"/>
                <a:gd name="T2" fmla="*/ 0 w 31877"/>
                <a:gd name="T3" fmla="*/ 127508 h 127508"/>
                <a:gd name="T4" fmla="*/ 19126 w 31877"/>
                <a:gd name="T5" fmla="*/ 0 h 127508"/>
                <a:gd name="T6" fmla="*/ 31877 w 31877"/>
                <a:gd name="T7" fmla="*/ 3188 h 127508"/>
                <a:gd name="T8" fmla="*/ 9563 w 31877"/>
                <a:gd name="T9" fmla="*/ 127508 h 127508"/>
                <a:gd name="T10" fmla="*/ 9563 w 31877"/>
                <a:gd name="T11" fmla="*/ 127508 h 127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877" h="127508">
                  <a:moveTo>
                    <a:pt x="9563" y="127508"/>
                  </a:moveTo>
                  <a:lnTo>
                    <a:pt x="0" y="127508"/>
                  </a:lnTo>
                  <a:lnTo>
                    <a:pt x="19126" y="0"/>
                  </a:lnTo>
                  <a:lnTo>
                    <a:pt x="31877" y="3188"/>
                  </a:lnTo>
                  <a:lnTo>
                    <a:pt x="9563" y="127508"/>
                  </a:lnTo>
                  <a:lnTo>
                    <a:pt x="9563" y="127508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/>
            <p:cNvSpPr>
              <a:spLocks/>
            </p:cNvSpPr>
            <p:nvPr/>
          </p:nvSpPr>
          <p:spPr bwMode="auto">
            <a:xfrm>
              <a:off x="101683744" y="109577046"/>
              <a:ext cx="31877" cy="127508"/>
            </a:xfrm>
            <a:custGeom>
              <a:avLst/>
              <a:gdLst>
                <a:gd name="T0" fmla="*/ 19126 w 31877"/>
                <a:gd name="T1" fmla="*/ 127508 h 127508"/>
                <a:gd name="T2" fmla="*/ 0 w 31877"/>
                <a:gd name="T3" fmla="*/ 3188 h 127508"/>
                <a:gd name="T4" fmla="*/ 9563 w 31877"/>
                <a:gd name="T5" fmla="*/ 0 h 127508"/>
                <a:gd name="T6" fmla="*/ 31877 w 31877"/>
                <a:gd name="T7" fmla="*/ 127508 h 127508"/>
                <a:gd name="T8" fmla="*/ 19126 w 31877"/>
                <a:gd name="T9" fmla="*/ 127508 h 127508"/>
                <a:gd name="T10" fmla="*/ 19126 w 31877"/>
                <a:gd name="T11" fmla="*/ 127508 h 127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877" h="127508">
                  <a:moveTo>
                    <a:pt x="19126" y="127508"/>
                  </a:moveTo>
                  <a:lnTo>
                    <a:pt x="0" y="3188"/>
                  </a:lnTo>
                  <a:lnTo>
                    <a:pt x="9563" y="0"/>
                  </a:lnTo>
                  <a:lnTo>
                    <a:pt x="31877" y="127508"/>
                  </a:lnTo>
                  <a:lnTo>
                    <a:pt x="19126" y="127508"/>
                  </a:lnTo>
                  <a:lnTo>
                    <a:pt x="19126" y="127508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/>
            <p:cNvSpPr>
              <a:spLocks/>
            </p:cNvSpPr>
            <p:nvPr/>
          </p:nvSpPr>
          <p:spPr bwMode="auto">
            <a:xfrm>
              <a:off x="101690119" y="109577046"/>
              <a:ext cx="82881" cy="19126"/>
            </a:xfrm>
            <a:custGeom>
              <a:avLst/>
              <a:gdLst>
                <a:gd name="T0" fmla="*/ 26 w 26"/>
                <a:gd name="T1" fmla="*/ 6 h 6"/>
                <a:gd name="T2" fmla="*/ 23 w 26"/>
                <a:gd name="T3" fmla="*/ 3 h 6"/>
                <a:gd name="T4" fmla="*/ 23 w 26"/>
                <a:gd name="T5" fmla="*/ 2 h 6"/>
                <a:gd name="T6" fmla="*/ 22 w 26"/>
                <a:gd name="T7" fmla="*/ 3 h 6"/>
                <a:gd name="T8" fmla="*/ 20 w 26"/>
                <a:gd name="T9" fmla="*/ 6 h 6"/>
                <a:gd name="T10" fmla="*/ 17 w 26"/>
                <a:gd name="T11" fmla="*/ 3 h 6"/>
                <a:gd name="T12" fmla="*/ 16 w 26"/>
                <a:gd name="T13" fmla="*/ 2 h 6"/>
                <a:gd name="T14" fmla="*/ 16 w 26"/>
                <a:gd name="T15" fmla="*/ 3 h 6"/>
                <a:gd name="T16" fmla="*/ 13 w 26"/>
                <a:gd name="T17" fmla="*/ 6 h 6"/>
                <a:gd name="T18" fmla="*/ 11 w 26"/>
                <a:gd name="T19" fmla="*/ 3 h 6"/>
                <a:gd name="T20" fmla="*/ 10 w 26"/>
                <a:gd name="T21" fmla="*/ 2 h 6"/>
                <a:gd name="T22" fmla="*/ 9 w 26"/>
                <a:gd name="T23" fmla="*/ 3 h 6"/>
                <a:gd name="T24" fmla="*/ 7 w 26"/>
                <a:gd name="T25" fmla="*/ 6 h 6"/>
                <a:gd name="T26" fmla="*/ 4 w 26"/>
                <a:gd name="T27" fmla="*/ 3 h 6"/>
                <a:gd name="T28" fmla="*/ 4 w 26"/>
                <a:gd name="T29" fmla="*/ 2 h 6"/>
                <a:gd name="T30" fmla="*/ 3 w 26"/>
                <a:gd name="T31" fmla="*/ 3 h 6"/>
                <a:gd name="T32" fmla="*/ 0 w 26"/>
                <a:gd name="T33" fmla="*/ 6 h 6"/>
                <a:gd name="T34" fmla="*/ 0 w 26"/>
                <a:gd name="T35" fmla="*/ 4 h 6"/>
                <a:gd name="T36" fmla="*/ 1 w 26"/>
                <a:gd name="T37" fmla="*/ 3 h 6"/>
                <a:gd name="T38" fmla="*/ 4 w 26"/>
                <a:gd name="T39" fmla="*/ 0 h 6"/>
                <a:gd name="T40" fmla="*/ 6 w 26"/>
                <a:gd name="T41" fmla="*/ 3 h 6"/>
                <a:gd name="T42" fmla="*/ 7 w 26"/>
                <a:gd name="T43" fmla="*/ 4 h 6"/>
                <a:gd name="T44" fmla="*/ 8 w 26"/>
                <a:gd name="T45" fmla="*/ 3 h 6"/>
                <a:gd name="T46" fmla="*/ 10 w 26"/>
                <a:gd name="T47" fmla="*/ 0 h 6"/>
                <a:gd name="T48" fmla="*/ 12 w 26"/>
                <a:gd name="T49" fmla="*/ 3 h 6"/>
                <a:gd name="T50" fmla="*/ 13 w 26"/>
                <a:gd name="T51" fmla="*/ 4 h 6"/>
                <a:gd name="T52" fmla="*/ 14 w 26"/>
                <a:gd name="T53" fmla="*/ 3 h 6"/>
                <a:gd name="T54" fmla="*/ 16 w 26"/>
                <a:gd name="T55" fmla="*/ 0 h 6"/>
                <a:gd name="T56" fmla="*/ 19 w 26"/>
                <a:gd name="T57" fmla="*/ 3 h 6"/>
                <a:gd name="T58" fmla="*/ 20 w 26"/>
                <a:gd name="T59" fmla="*/ 4 h 6"/>
                <a:gd name="T60" fmla="*/ 20 w 26"/>
                <a:gd name="T61" fmla="*/ 3 h 6"/>
                <a:gd name="T62" fmla="*/ 23 w 26"/>
                <a:gd name="T63" fmla="*/ 0 h 6"/>
                <a:gd name="T64" fmla="*/ 25 w 26"/>
                <a:gd name="T65" fmla="*/ 3 h 6"/>
                <a:gd name="T66" fmla="*/ 26 w 26"/>
                <a:gd name="T67" fmla="*/ 4 h 6"/>
                <a:gd name="T68" fmla="*/ 26 w 26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" h="6">
                  <a:moveTo>
                    <a:pt x="26" y="6"/>
                  </a:moveTo>
                  <a:cubicBezTo>
                    <a:pt x="25" y="6"/>
                    <a:pt x="24" y="4"/>
                    <a:pt x="23" y="3"/>
                  </a:cubicBezTo>
                  <a:cubicBezTo>
                    <a:pt x="23" y="3"/>
                    <a:pt x="23" y="2"/>
                    <a:pt x="23" y="2"/>
                  </a:cubicBezTo>
                  <a:cubicBezTo>
                    <a:pt x="22" y="2"/>
                    <a:pt x="22" y="3"/>
                    <a:pt x="22" y="3"/>
                  </a:cubicBezTo>
                  <a:cubicBezTo>
                    <a:pt x="22" y="4"/>
                    <a:pt x="21" y="6"/>
                    <a:pt x="20" y="6"/>
                  </a:cubicBezTo>
                  <a:cubicBezTo>
                    <a:pt x="18" y="6"/>
                    <a:pt x="18" y="4"/>
                    <a:pt x="17" y="3"/>
                  </a:cubicBezTo>
                  <a:cubicBezTo>
                    <a:pt x="17" y="3"/>
                    <a:pt x="17" y="2"/>
                    <a:pt x="16" y="2"/>
                  </a:cubicBezTo>
                  <a:cubicBezTo>
                    <a:pt x="16" y="2"/>
                    <a:pt x="16" y="3"/>
                    <a:pt x="16" y="3"/>
                  </a:cubicBezTo>
                  <a:cubicBezTo>
                    <a:pt x="15" y="4"/>
                    <a:pt x="15" y="6"/>
                    <a:pt x="13" y="6"/>
                  </a:cubicBezTo>
                  <a:cubicBezTo>
                    <a:pt x="12" y="6"/>
                    <a:pt x="11" y="4"/>
                    <a:pt x="11" y="3"/>
                  </a:cubicBezTo>
                  <a:cubicBezTo>
                    <a:pt x="11" y="3"/>
                    <a:pt x="10" y="2"/>
                    <a:pt x="10" y="2"/>
                  </a:cubicBezTo>
                  <a:cubicBezTo>
                    <a:pt x="10" y="2"/>
                    <a:pt x="9" y="3"/>
                    <a:pt x="9" y="3"/>
                  </a:cubicBezTo>
                  <a:cubicBezTo>
                    <a:pt x="9" y="4"/>
                    <a:pt x="8" y="6"/>
                    <a:pt x="7" y="6"/>
                  </a:cubicBezTo>
                  <a:cubicBezTo>
                    <a:pt x="5" y="6"/>
                    <a:pt x="5" y="4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6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2" y="2"/>
                    <a:pt x="2" y="0"/>
                    <a:pt x="4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3"/>
                    <a:pt x="7" y="4"/>
                    <a:pt x="7" y="4"/>
                  </a:cubicBezTo>
                  <a:cubicBezTo>
                    <a:pt x="7" y="4"/>
                    <a:pt x="7" y="3"/>
                    <a:pt x="8" y="3"/>
                  </a:cubicBezTo>
                  <a:cubicBezTo>
                    <a:pt x="8" y="2"/>
                    <a:pt x="9" y="0"/>
                    <a:pt x="10" y="0"/>
                  </a:cubicBezTo>
                  <a:cubicBezTo>
                    <a:pt x="11" y="0"/>
                    <a:pt x="12" y="2"/>
                    <a:pt x="12" y="3"/>
                  </a:cubicBezTo>
                  <a:cubicBezTo>
                    <a:pt x="13" y="3"/>
                    <a:pt x="13" y="4"/>
                    <a:pt x="13" y="4"/>
                  </a:cubicBezTo>
                  <a:cubicBezTo>
                    <a:pt x="13" y="4"/>
                    <a:pt x="14" y="3"/>
                    <a:pt x="14" y="3"/>
                  </a:cubicBezTo>
                  <a:cubicBezTo>
                    <a:pt x="14" y="2"/>
                    <a:pt x="15" y="0"/>
                    <a:pt x="16" y="0"/>
                  </a:cubicBezTo>
                  <a:cubicBezTo>
                    <a:pt x="18" y="0"/>
                    <a:pt x="18" y="2"/>
                    <a:pt x="19" y="3"/>
                  </a:cubicBezTo>
                  <a:cubicBezTo>
                    <a:pt x="19" y="3"/>
                    <a:pt x="19" y="4"/>
                    <a:pt x="20" y="4"/>
                  </a:cubicBezTo>
                  <a:cubicBezTo>
                    <a:pt x="20" y="4"/>
                    <a:pt x="20" y="3"/>
                    <a:pt x="20" y="3"/>
                  </a:cubicBezTo>
                  <a:cubicBezTo>
                    <a:pt x="21" y="2"/>
                    <a:pt x="21" y="0"/>
                    <a:pt x="23" y="0"/>
                  </a:cubicBezTo>
                  <a:cubicBezTo>
                    <a:pt x="24" y="0"/>
                    <a:pt x="25" y="2"/>
                    <a:pt x="25" y="3"/>
                  </a:cubicBezTo>
                  <a:cubicBezTo>
                    <a:pt x="25" y="3"/>
                    <a:pt x="26" y="4"/>
                    <a:pt x="26" y="4"/>
                  </a:cubicBezTo>
                  <a:cubicBezTo>
                    <a:pt x="26" y="6"/>
                    <a:pt x="26" y="6"/>
                    <a:pt x="26" y="6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/>
            <p:cNvSpPr>
              <a:spLocks/>
            </p:cNvSpPr>
            <p:nvPr/>
          </p:nvSpPr>
          <p:spPr bwMode="auto">
            <a:xfrm>
              <a:off x="101667806" y="109694991"/>
              <a:ext cx="124320" cy="73317"/>
            </a:xfrm>
            <a:custGeom>
              <a:avLst/>
              <a:gdLst>
                <a:gd name="T0" fmla="*/ 39 w 39"/>
                <a:gd name="T1" fmla="*/ 0 h 23"/>
                <a:gd name="T2" fmla="*/ 39 w 39"/>
                <a:gd name="T3" fmla="*/ 20 h 23"/>
                <a:gd name="T4" fmla="*/ 37 w 39"/>
                <a:gd name="T5" fmla="*/ 23 h 23"/>
                <a:gd name="T6" fmla="*/ 3 w 39"/>
                <a:gd name="T7" fmla="*/ 23 h 23"/>
                <a:gd name="T8" fmla="*/ 0 w 39"/>
                <a:gd name="T9" fmla="*/ 20 h 23"/>
                <a:gd name="T10" fmla="*/ 0 w 39"/>
                <a:gd name="T11" fmla="*/ 0 h 23"/>
                <a:gd name="T12" fmla="*/ 39 w 39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23">
                  <a:moveTo>
                    <a:pt x="39" y="0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39" y="22"/>
                    <a:pt x="38" y="23"/>
                    <a:pt x="37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3"/>
                    <a:pt x="0" y="22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/>
            <p:cNvSpPr>
              <a:spLocks/>
            </p:cNvSpPr>
            <p:nvPr/>
          </p:nvSpPr>
          <p:spPr bwMode="auto">
            <a:xfrm>
              <a:off x="101667806" y="109701366"/>
              <a:ext cx="127508" cy="0"/>
            </a:xfrm>
            <a:custGeom>
              <a:avLst/>
              <a:gdLst>
                <a:gd name="T0" fmla="*/ 127508 w 127508"/>
                <a:gd name="T1" fmla="*/ 0 w 127508"/>
                <a:gd name="T2" fmla="*/ 127508 w 12750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7508">
                  <a:moveTo>
                    <a:pt x="127508" y="0"/>
                  </a:moveTo>
                  <a:lnTo>
                    <a:pt x="0" y="0"/>
                  </a:lnTo>
                  <a:lnTo>
                    <a:pt x="127508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14"/>
            <p:cNvSpPr>
              <a:spLocks noChangeShapeType="1"/>
            </p:cNvSpPr>
            <p:nvPr/>
          </p:nvSpPr>
          <p:spPr bwMode="auto">
            <a:xfrm flipH="1">
              <a:off x="101667806" y="109701366"/>
              <a:ext cx="12750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5"/>
            <p:cNvSpPr>
              <a:spLocks/>
            </p:cNvSpPr>
            <p:nvPr/>
          </p:nvSpPr>
          <p:spPr bwMode="auto">
            <a:xfrm>
              <a:off x="101661430" y="109694991"/>
              <a:ext cx="140259" cy="12751"/>
            </a:xfrm>
            <a:custGeom>
              <a:avLst/>
              <a:gdLst>
                <a:gd name="T0" fmla="*/ 42 w 44"/>
                <a:gd name="T1" fmla="*/ 4 h 4"/>
                <a:gd name="T2" fmla="*/ 2 w 44"/>
                <a:gd name="T3" fmla="*/ 4 h 4"/>
                <a:gd name="T4" fmla="*/ 0 w 44"/>
                <a:gd name="T5" fmla="*/ 2 h 4"/>
                <a:gd name="T6" fmla="*/ 2 w 44"/>
                <a:gd name="T7" fmla="*/ 0 h 4"/>
                <a:gd name="T8" fmla="*/ 42 w 44"/>
                <a:gd name="T9" fmla="*/ 0 h 4"/>
                <a:gd name="T10" fmla="*/ 44 w 44"/>
                <a:gd name="T11" fmla="*/ 2 h 4"/>
                <a:gd name="T12" fmla="*/ 42 w 4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">
                  <a:moveTo>
                    <a:pt x="4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0"/>
                    <a:pt x="44" y="1"/>
                    <a:pt x="44" y="2"/>
                  </a:cubicBezTo>
                  <a:cubicBezTo>
                    <a:pt x="44" y="3"/>
                    <a:pt x="43" y="4"/>
                    <a:pt x="42" y="4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"/>
            <p:cNvSpPr>
              <a:spLocks/>
            </p:cNvSpPr>
            <p:nvPr/>
          </p:nvSpPr>
          <p:spPr bwMode="auto">
            <a:xfrm>
              <a:off x="101667806" y="109723680"/>
              <a:ext cx="127508" cy="0"/>
            </a:xfrm>
            <a:custGeom>
              <a:avLst/>
              <a:gdLst>
                <a:gd name="T0" fmla="*/ 127508 w 127508"/>
                <a:gd name="T1" fmla="*/ 0 w 127508"/>
                <a:gd name="T2" fmla="*/ 127508 w 12750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7508">
                  <a:moveTo>
                    <a:pt x="127508" y="0"/>
                  </a:moveTo>
                  <a:lnTo>
                    <a:pt x="0" y="0"/>
                  </a:lnTo>
                  <a:lnTo>
                    <a:pt x="127508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17"/>
            <p:cNvSpPr>
              <a:spLocks noChangeShapeType="1"/>
            </p:cNvSpPr>
            <p:nvPr/>
          </p:nvSpPr>
          <p:spPr bwMode="auto">
            <a:xfrm flipH="1">
              <a:off x="101667806" y="109723680"/>
              <a:ext cx="12750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8"/>
            <p:cNvSpPr>
              <a:spLocks/>
            </p:cNvSpPr>
            <p:nvPr/>
          </p:nvSpPr>
          <p:spPr bwMode="auto">
            <a:xfrm>
              <a:off x="101661430" y="109717305"/>
              <a:ext cx="140259" cy="12751"/>
            </a:xfrm>
            <a:custGeom>
              <a:avLst/>
              <a:gdLst>
                <a:gd name="T0" fmla="*/ 42 w 44"/>
                <a:gd name="T1" fmla="*/ 4 h 4"/>
                <a:gd name="T2" fmla="*/ 2 w 44"/>
                <a:gd name="T3" fmla="*/ 4 h 4"/>
                <a:gd name="T4" fmla="*/ 0 w 44"/>
                <a:gd name="T5" fmla="*/ 2 h 4"/>
                <a:gd name="T6" fmla="*/ 2 w 44"/>
                <a:gd name="T7" fmla="*/ 0 h 4"/>
                <a:gd name="T8" fmla="*/ 42 w 44"/>
                <a:gd name="T9" fmla="*/ 0 h 4"/>
                <a:gd name="T10" fmla="*/ 44 w 44"/>
                <a:gd name="T11" fmla="*/ 2 h 4"/>
                <a:gd name="T12" fmla="*/ 42 w 4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">
                  <a:moveTo>
                    <a:pt x="4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0"/>
                    <a:pt x="44" y="1"/>
                    <a:pt x="44" y="2"/>
                  </a:cubicBezTo>
                  <a:cubicBezTo>
                    <a:pt x="44" y="3"/>
                    <a:pt x="43" y="4"/>
                    <a:pt x="42" y="4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9"/>
            <p:cNvSpPr>
              <a:spLocks/>
            </p:cNvSpPr>
            <p:nvPr/>
          </p:nvSpPr>
          <p:spPr bwMode="auto">
            <a:xfrm>
              <a:off x="101667806" y="109742806"/>
              <a:ext cx="127508" cy="0"/>
            </a:xfrm>
            <a:custGeom>
              <a:avLst/>
              <a:gdLst>
                <a:gd name="T0" fmla="*/ 127508 w 127508"/>
                <a:gd name="T1" fmla="*/ 0 w 127508"/>
                <a:gd name="T2" fmla="*/ 127508 w 12750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27508">
                  <a:moveTo>
                    <a:pt x="127508" y="0"/>
                  </a:moveTo>
                  <a:lnTo>
                    <a:pt x="0" y="0"/>
                  </a:lnTo>
                  <a:lnTo>
                    <a:pt x="127508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20"/>
            <p:cNvSpPr>
              <a:spLocks noChangeShapeType="1"/>
            </p:cNvSpPr>
            <p:nvPr/>
          </p:nvSpPr>
          <p:spPr bwMode="auto">
            <a:xfrm flipH="1">
              <a:off x="101667806" y="109742806"/>
              <a:ext cx="127508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1"/>
            <p:cNvSpPr>
              <a:spLocks/>
            </p:cNvSpPr>
            <p:nvPr/>
          </p:nvSpPr>
          <p:spPr bwMode="auto">
            <a:xfrm>
              <a:off x="101661430" y="109736431"/>
              <a:ext cx="140259" cy="12751"/>
            </a:xfrm>
            <a:custGeom>
              <a:avLst/>
              <a:gdLst>
                <a:gd name="T0" fmla="*/ 42 w 44"/>
                <a:gd name="T1" fmla="*/ 4 h 4"/>
                <a:gd name="T2" fmla="*/ 2 w 44"/>
                <a:gd name="T3" fmla="*/ 4 h 4"/>
                <a:gd name="T4" fmla="*/ 0 w 44"/>
                <a:gd name="T5" fmla="*/ 2 h 4"/>
                <a:gd name="T6" fmla="*/ 2 w 44"/>
                <a:gd name="T7" fmla="*/ 0 h 4"/>
                <a:gd name="T8" fmla="*/ 42 w 44"/>
                <a:gd name="T9" fmla="*/ 0 h 4"/>
                <a:gd name="T10" fmla="*/ 44 w 44"/>
                <a:gd name="T11" fmla="*/ 2 h 4"/>
                <a:gd name="T12" fmla="*/ 42 w 44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4">
                  <a:moveTo>
                    <a:pt x="4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3" y="0"/>
                    <a:pt x="44" y="1"/>
                    <a:pt x="44" y="2"/>
                  </a:cubicBezTo>
                  <a:cubicBezTo>
                    <a:pt x="44" y="3"/>
                    <a:pt x="43" y="4"/>
                    <a:pt x="42" y="4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2"/>
            <p:cNvSpPr>
              <a:spLocks/>
            </p:cNvSpPr>
            <p:nvPr/>
          </p:nvSpPr>
          <p:spPr bwMode="auto">
            <a:xfrm>
              <a:off x="101728372" y="109286965"/>
              <a:ext cx="6375" cy="73317"/>
            </a:xfrm>
            <a:custGeom>
              <a:avLst/>
              <a:gdLst>
                <a:gd name="T0" fmla="*/ 1 w 2"/>
                <a:gd name="T1" fmla="*/ 23 h 23"/>
                <a:gd name="T2" fmla="*/ 0 w 2"/>
                <a:gd name="T3" fmla="*/ 22 h 23"/>
                <a:gd name="T4" fmla="*/ 0 w 2"/>
                <a:gd name="T5" fmla="*/ 1 h 23"/>
                <a:gd name="T6" fmla="*/ 1 w 2"/>
                <a:gd name="T7" fmla="*/ 0 h 23"/>
                <a:gd name="T8" fmla="*/ 2 w 2"/>
                <a:gd name="T9" fmla="*/ 1 h 23"/>
                <a:gd name="T10" fmla="*/ 2 w 2"/>
                <a:gd name="T11" fmla="*/ 22 h 23"/>
                <a:gd name="T12" fmla="*/ 1 w 2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3">
                  <a:moveTo>
                    <a:pt x="1" y="23"/>
                  </a:moveTo>
                  <a:cubicBezTo>
                    <a:pt x="0" y="23"/>
                    <a:pt x="0" y="23"/>
                    <a:pt x="0" y="2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"/>
            <p:cNvSpPr>
              <a:spLocks/>
            </p:cNvSpPr>
            <p:nvPr/>
          </p:nvSpPr>
          <p:spPr bwMode="auto">
            <a:xfrm>
              <a:off x="101607239" y="109318842"/>
              <a:ext cx="41440" cy="63754"/>
            </a:xfrm>
            <a:custGeom>
              <a:avLst/>
              <a:gdLst>
                <a:gd name="T0" fmla="*/ 12 w 13"/>
                <a:gd name="T1" fmla="*/ 20 h 20"/>
                <a:gd name="T2" fmla="*/ 11 w 13"/>
                <a:gd name="T3" fmla="*/ 20 h 20"/>
                <a:gd name="T4" fmla="*/ 1 w 13"/>
                <a:gd name="T5" fmla="*/ 2 h 20"/>
                <a:gd name="T6" fmla="*/ 1 w 13"/>
                <a:gd name="T7" fmla="*/ 0 h 20"/>
                <a:gd name="T8" fmla="*/ 2 w 13"/>
                <a:gd name="T9" fmla="*/ 1 h 20"/>
                <a:gd name="T10" fmla="*/ 13 w 13"/>
                <a:gd name="T11" fmla="*/ 19 h 20"/>
                <a:gd name="T12" fmla="*/ 13 w 13"/>
                <a:gd name="T13" fmla="*/ 20 h 20"/>
                <a:gd name="T14" fmla="*/ 12 w 13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0">
                  <a:moveTo>
                    <a:pt x="12" y="20"/>
                  </a:moveTo>
                  <a:cubicBezTo>
                    <a:pt x="12" y="20"/>
                    <a:pt x="11" y="20"/>
                    <a:pt x="11" y="2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20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4"/>
            <p:cNvSpPr>
              <a:spLocks/>
            </p:cNvSpPr>
            <p:nvPr/>
          </p:nvSpPr>
          <p:spPr bwMode="auto">
            <a:xfrm>
              <a:off x="101521171" y="109404910"/>
              <a:ext cx="66942" cy="41440"/>
            </a:xfrm>
            <a:custGeom>
              <a:avLst/>
              <a:gdLst>
                <a:gd name="T0" fmla="*/ 19 w 21"/>
                <a:gd name="T1" fmla="*/ 13 h 13"/>
                <a:gd name="T2" fmla="*/ 19 w 21"/>
                <a:gd name="T3" fmla="*/ 13 h 13"/>
                <a:gd name="T4" fmla="*/ 1 w 21"/>
                <a:gd name="T5" fmla="*/ 2 h 13"/>
                <a:gd name="T6" fmla="*/ 0 w 21"/>
                <a:gd name="T7" fmla="*/ 1 h 13"/>
                <a:gd name="T8" fmla="*/ 2 w 21"/>
                <a:gd name="T9" fmla="*/ 1 h 13"/>
                <a:gd name="T10" fmla="*/ 20 w 21"/>
                <a:gd name="T11" fmla="*/ 11 h 13"/>
                <a:gd name="T12" fmla="*/ 20 w 21"/>
                <a:gd name="T13" fmla="*/ 12 h 13"/>
                <a:gd name="T14" fmla="*/ 19 w 2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3">
                  <a:moveTo>
                    <a:pt x="19" y="13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1" y="12"/>
                    <a:pt x="20" y="12"/>
                  </a:cubicBezTo>
                  <a:cubicBezTo>
                    <a:pt x="20" y="13"/>
                    <a:pt x="20" y="13"/>
                    <a:pt x="19" y="1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5"/>
            <p:cNvSpPr>
              <a:spLocks/>
            </p:cNvSpPr>
            <p:nvPr/>
          </p:nvSpPr>
          <p:spPr bwMode="auto">
            <a:xfrm>
              <a:off x="101489294" y="109526043"/>
              <a:ext cx="73317" cy="6375"/>
            </a:xfrm>
            <a:custGeom>
              <a:avLst/>
              <a:gdLst>
                <a:gd name="T0" fmla="*/ 22 w 23"/>
                <a:gd name="T1" fmla="*/ 2 h 2"/>
                <a:gd name="T2" fmla="*/ 1 w 23"/>
                <a:gd name="T3" fmla="*/ 2 h 2"/>
                <a:gd name="T4" fmla="*/ 0 w 23"/>
                <a:gd name="T5" fmla="*/ 1 h 2"/>
                <a:gd name="T6" fmla="*/ 1 w 23"/>
                <a:gd name="T7" fmla="*/ 0 h 2"/>
                <a:gd name="T8" fmla="*/ 22 w 23"/>
                <a:gd name="T9" fmla="*/ 0 h 2"/>
                <a:gd name="T10" fmla="*/ 23 w 23"/>
                <a:gd name="T11" fmla="*/ 1 h 2"/>
                <a:gd name="T12" fmla="*/ 22 w 23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">
                  <a:moveTo>
                    <a:pt x="2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3" y="1"/>
                  </a:cubicBezTo>
                  <a:cubicBezTo>
                    <a:pt x="23" y="1"/>
                    <a:pt x="23" y="2"/>
                    <a:pt x="22" y="2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6"/>
            <p:cNvSpPr>
              <a:spLocks/>
            </p:cNvSpPr>
            <p:nvPr/>
          </p:nvSpPr>
          <p:spPr bwMode="auto">
            <a:xfrm>
              <a:off x="101521171" y="109608923"/>
              <a:ext cx="66942" cy="41440"/>
            </a:xfrm>
            <a:custGeom>
              <a:avLst/>
              <a:gdLst>
                <a:gd name="T0" fmla="*/ 1 w 21"/>
                <a:gd name="T1" fmla="*/ 13 h 13"/>
                <a:gd name="T2" fmla="*/ 0 w 21"/>
                <a:gd name="T3" fmla="*/ 13 h 13"/>
                <a:gd name="T4" fmla="*/ 1 w 21"/>
                <a:gd name="T5" fmla="*/ 11 h 13"/>
                <a:gd name="T6" fmla="*/ 19 w 21"/>
                <a:gd name="T7" fmla="*/ 1 h 13"/>
                <a:gd name="T8" fmla="*/ 20 w 21"/>
                <a:gd name="T9" fmla="*/ 1 h 13"/>
                <a:gd name="T10" fmla="*/ 20 w 21"/>
                <a:gd name="T11" fmla="*/ 2 h 13"/>
                <a:gd name="T12" fmla="*/ 2 w 21"/>
                <a:gd name="T13" fmla="*/ 13 h 13"/>
                <a:gd name="T14" fmla="*/ 1 w 2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3">
                  <a:moveTo>
                    <a:pt x="1" y="13"/>
                  </a:moveTo>
                  <a:cubicBezTo>
                    <a:pt x="1" y="13"/>
                    <a:pt x="1" y="13"/>
                    <a:pt x="0" y="13"/>
                  </a:cubicBezTo>
                  <a:cubicBezTo>
                    <a:pt x="0" y="12"/>
                    <a:pt x="0" y="11"/>
                    <a:pt x="1" y="1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20" y="1"/>
                    <a:pt x="20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7"/>
            <p:cNvSpPr>
              <a:spLocks/>
            </p:cNvSpPr>
            <p:nvPr/>
          </p:nvSpPr>
          <p:spPr bwMode="auto">
            <a:xfrm>
              <a:off x="101607239" y="109672677"/>
              <a:ext cx="41440" cy="63754"/>
            </a:xfrm>
            <a:custGeom>
              <a:avLst/>
              <a:gdLst>
                <a:gd name="T0" fmla="*/ 2 w 13"/>
                <a:gd name="T1" fmla="*/ 20 h 20"/>
                <a:gd name="T2" fmla="*/ 1 w 13"/>
                <a:gd name="T3" fmla="*/ 20 h 20"/>
                <a:gd name="T4" fmla="*/ 1 w 13"/>
                <a:gd name="T5" fmla="*/ 19 h 20"/>
                <a:gd name="T6" fmla="*/ 11 w 13"/>
                <a:gd name="T7" fmla="*/ 1 h 20"/>
                <a:gd name="T8" fmla="*/ 13 w 13"/>
                <a:gd name="T9" fmla="*/ 0 h 20"/>
                <a:gd name="T10" fmla="*/ 13 w 13"/>
                <a:gd name="T11" fmla="*/ 2 h 20"/>
                <a:gd name="T12" fmla="*/ 2 w 13"/>
                <a:gd name="T13" fmla="*/ 20 h 20"/>
                <a:gd name="T14" fmla="*/ 2 w 13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0">
                  <a:moveTo>
                    <a:pt x="2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0" y="19"/>
                    <a:pt x="1" y="19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3" y="1"/>
                    <a:pt x="13" y="1"/>
                    <a:pt x="13" y="2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8"/>
            <p:cNvSpPr>
              <a:spLocks/>
            </p:cNvSpPr>
            <p:nvPr/>
          </p:nvSpPr>
          <p:spPr bwMode="auto">
            <a:xfrm>
              <a:off x="101814440" y="109672677"/>
              <a:ext cx="38252" cy="63754"/>
            </a:xfrm>
            <a:custGeom>
              <a:avLst/>
              <a:gdLst>
                <a:gd name="T0" fmla="*/ 11 w 12"/>
                <a:gd name="T1" fmla="*/ 20 h 20"/>
                <a:gd name="T2" fmla="*/ 10 w 12"/>
                <a:gd name="T3" fmla="*/ 20 h 20"/>
                <a:gd name="T4" fmla="*/ 0 w 12"/>
                <a:gd name="T5" fmla="*/ 2 h 20"/>
                <a:gd name="T6" fmla="*/ 0 w 12"/>
                <a:gd name="T7" fmla="*/ 0 h 20"/>
                <a:gd name="T8" fmla="*/ 2 w 12"/>
                <a:gd name="T9" fmla="*/ 1 h 20"/>
                <a:gd name="T10" fmla="*/ 12 w 12"/>
                <a:gd name="T11" fmla="*/ 19 h 20"/>
                <a:gd name="T12" fmla="*/ 12 w 12"/>
                <a:gd name="T13" fmla="*/ 20 h 20"/>
                <a:gd name="T14" fmla="*/ 11 w 12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0">
                  <a:moveTo>
                    <a:pt x="11" y="20"/>
                  </a:moveTo>
                  <a:cubicBezTo>
                    <a:pt x="11" y="20"/>
                    <a:pt x="11" y="20"/>
                    <a:pt x="1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20"/>
                    <a:pt x="12" y="20"/>
                  </a:cubicBezTo>
                  <a:cubicBezTo>
                    <a:pt x="12" y="20"/>
                    <a:pt x="11" y="20"/>
                    <a:pt x="11" y="2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"/>
            <p:cNvSpPr>
              <a:spLocks/>
            </p:cNvSpPr>
            <p:nvPr/>
          </p:nvSpPr>
          <p:spPr bwMode="auto">
            <a:xfrm>
              <a:off x="101875006" y="109608923"/>
              <a:ext cx="66942" cy="41440"/>
            </a:xfrm>
            <a:custGeom>
              <a:avLst/>
              <a:gdLst>
                <a:gd name="T0" fmla="*/ 19 w 21"/>
                <a:gd name="T1" fmla="*/ 13 h 13"/>
                <a:gd name="T2" fmla="*/ 19 w 21"/>
                <a:gd name="T3" fmla="*/ 13 h 13"/>
                <a:gd name="T4" fmla="*/ 1 w 21"/>
                <a:gd name="T5" fmla="*/ 2 h 13"/>
                <a:gd name="T6" fmla="*/ 0 w 21"/>
                <a:gd name="T7" fmla="*/ 1 h 13"/>
                <a:gd name="T8" fmla="*/ 2 w 21"/>
                <a:gd name="T9" fmla="*/ 1 h 13"/>
                <a:gd name="T10" fmla="*/ 20 w 21"/>
                <a:gd name="T11" fmla="*/ 11 h 13"/>
                <a:gd name="T12" fmla="*/ 20 w 21"/>
                <a:gd name="T13" fmla="*/ 12 h 13"/>
                <a:gd name="T14" fmla="*/ 19 w 2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3">
                  <a:moveTo>
                    <a:pt x="19" y="13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1" y="12"/>
                    <a:pt x="20" y="12"/>
                  </a:cubicBezTo>
                  <a:cubicBezTo>
                    <a:pt x="20" y="13"/>
                    <a:pt x="20" y="13"/>
                    <a:pt x="19" y="1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0"/>
            <p:cNvSpPr>
              <a:spLocks/>
            </p:cNvSpPr>
            <p:nvPr/>
          </p:nvSpPr>
          <p:spPr bwMode="auto">
            <a:xfrm>
              <a:off x="101897320" y="109526043"/>
              <a:ext cx="73317" cy="6375"/>
            </a:xfrm>
            <a:custGeom>
              <a:avLst/>
              <a:gdLst>
                <a:gd name="T0" fmla="*/ 22 w 23"/>
                <a:gd name="T1" fmla="*/ 2 h 2"/>
                <a:gd name="T2" fmla="*/ 1 w 23"/>
                <a:gd name="T3" fmla="*/ 2 h 2"/>
                <a:gd name="T4" fmla="*/ 0 w 23"/>
                <a:gd name="T5" fmla="*/ 1 h 2"/>
                <a:gd name="T6" fmla="*/ 1 w 23"/>
                <a:gd name="T7" fmla="*/ 0 h 2"/>
                <a:gd name="T8" fmla="*/ 22 w 23"/>
                <a:gd name="T9" fmla="*/ 0 h 2"/>
                <a:gd name="T10" fmla="*/ 23 w 23"/>
                <a:gd name="T11" fmla="*/ 1 h 2"/>
                <a:gd name="T12" fmla="*/ 22 w 23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">
                  <a:moveTo>
                    <a:pt x="2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3" y="0"/>
                    <a:pt x="23" y="1"/>
                  </a:cubicBezTo>
                  <a:cubicBezTo>
                    <a:pt x="23" y="1"/>
                    <a:pt x="23" y="2"/>
                    <a:pt x="22" y="2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1"/>
            <p:cNvSpPr>
              <a:spLocks/>
            </p:cNvSpPr>
            <p:nvPr/>
          </p:nvSpPr>
          <p:spPr bwMode="auto">
            <a:xfrm>
              <a:off x="101875006" y="109404910"/>
              <a:ext cx="66942" cy="41440"/>
            </a:xfrm>
            <a:custGeom>
              <a:avLst/>
              <a:gdLst>
                <a:gd name="T0" fmla="*/ 1 w 21"/>
                <a:gd name="T1" fmla="*/ 13 h 13"/>
                <a:gd name="T2" fmla="*/ 0 w 21"/>
                <a:gd name="T3" fmla="*/ 12 h 13"/>
                <a:gd name="T4" fmla="*/ 1 w 21"/>
                <a:gd name="T5" fmla="*/ 11 h 13"/>
                <a:gd name="T6" fmla="*/ 19 w 21"/>
                <a:gd name="T7" fmla="*/ 0 h 13"/>
                <a:gd name="T8" fmla="*/ 20 w 21"/>
                <a:gd name="T9" fmla="*/ 1 h 13"/>
                <a:gd name="T10" fmla="*/ 20 w 21"/>
                <a:gd name="T11" fmla="*/ 2 h 13"/>
                <a:gd name="T12" fmla="*/ 2 w 21"/>
                <a:gd name="T13" fmla="*/ 13 h 13"/>
                <a:gd name="T14" fmla="*/ 1 w 21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3">
                  <a:moveTo>
                    <a:pt x="1" y="13"/>
                  </a:moveTo>
                  <a:cubicBezTo>
                    <a:pt x="1" y="13"/>
                    <a:pt x="1" y="13"/>
                    <a:pt x="0" y="12"/>
                  </a:cubicBezTo>
                  <a:cubicBezTo>
                    <a:pt x="0" y="12"/>
                    <a:pt x="0" y="11"/>
                    <a:pt x="1" y="1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1" y="13"/>
                    <a:pt x="1" y="1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2"/>
            <p:cNvSpPr>
              <a:spLocks/>
            </p:cNvSpPr>
            <p:nvPr/>
          </p:nvSpPr>
          <p:spPr bwMode="auto">
            <a:xfrm>
              <a:off x="101814440" y="109318842"/>
              <a:ext cx="38252" cy="63754"/>
            </a:xfrm>
            <a:custGeom>
              <a:avLst/>
              <a:gdLst>
                <a:gd name="T0" fmla="*/ 1 w 12"/>
                <a:gd name="T1" fmla="*/ 20 h 20"/>
                <a:gd name="T2" fmla="*/ 0 w 12"/>
                <a:gd name="T3" fmla="*/ 20 h 20"/>
                <a:gd name="T4" fmla="*/ 0 w 12"/>
                <a:gd name="T5" fmla="*/ 19 h 20"/>
                <a:gd name="T6" fmla="*/ 10 w 12"/>
                <a:gd name="T7" fmla="*/ 1 h 20"/>
                <a:gd name="T8" fmla="*/ 12 w 12"/>
                <a:gd name="T9" fmla="*/ 0 h 20"/>
                <a:gd name="T10" fmla="*/ 12 w 12"/>
                <a:gd name="T11" fmla="*/ 2 h 20"/>
                <a:gd name="T12" fmla="*/ 2 w 12"/>
                <a:gd name="T13" fmla="*/ 20 h 20"/>
                <a:gd name="T14" fmla="*/ 1 w 12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0">
                  <a:moveTo>
                    <a:pt x="1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0"/>
                    <a:pt x="11" y="0"/>
                    <a:pt x="12" y="0"/>
                  </a:cubicBezTo>
                  <a:cubicBezTo>
                    <a:pt x="12" y="0"/>
                    <a:pt x="12" y="1"/>
                    <a:pt x="12" y="2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0"/>
                    <a:pt x="1" y="20"/>
                    <a:pt x="1" y="2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3"/>
            <p:cNvSpPr>
              <a:spLocks/>
            </p:cNvSpPr>
            <p:nvPr/>
          </p:nvSpPr>
          <p:spPr bwMode="auto">
            <a:xfrm>
              <a:off x="101728372" y="109286965"/>
              <a:ext cx="6375" cy="73317"/>
            </a:xfrm>
            <a:custGeom>
              <a:avLst/>
              <a:gdLst>
                <a:gd name="T0" fmla="*/ 1 w 2"/>
                <a:gd name="T1" fmla="*/ 23 h 23"/>
                <a:gd name="T2" fmla="*/ 0 w 2"/>
                <a:gd name="T3" fmla="*/ 22 h 23"/>
                <a:gd name="T4" fmla="*/ 0 w 2"/>
                <a:gd name="T5" fmla="*/ 1 h 23"/>
                <a:gd name="T6" fmla="*/ 1 w 2"/>
                <a:gd name="T7" fmla="*/ 0 h 23"/>
                <a:gd name="T8" fmla="*/ 2 w 2"/>
                <a:gd name="T9" fmla="*/ 1 h 23"/>
                <a:gd name="T10" fmla="*/ 2 w 2"/>
                <a:gd name="T11" fmla="*/ 22 h 23"/>
                <a:gd name="T12" fmla="*/ 1 w 2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3">
                  <a:moveTo>
                    <a:pt x="1" y="23"/>
                  </a:moveTo>
                  <a:cubicBezTo>
                    <a:pt x="0" y="23"/>
                    <a:pt x="0" y="23"/>
                    <a:pt x="0" y="2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34"/>
          <p:cNvGrpSpPr>
            <a:grpSpLocks/>
          </p:cNvGrpSpPr>
          <p:nvPr userDrawn="1"/>
        </p:nvGrpSpPr>
        <p:grpSpPr bwMode="auto">
          <a:xfrm>
            <a:off x="5450427" y="1630022"/>
            <a:ext cx="547437" cy="548776"/>
            <a:chOff x="102358761" y="110239086"/>
            <a:chExt cx="650138" cy="650138"/>
          </a:xfrm>
        </p:grpSpPr>
        <p:sp>
          <p:nvSpPr>
            <p:cNvPr id="54" name="Oval 35"/>
            <p:cNvSpPr>
              <a:spLocks noChangeArrowheads="1"/>
            </p:cNvSpPr>
            <p:nvPr/>
          </p:nvSpPr>
          <p:spPr bwMode="auto">
            <a:xfrm>
              <a:off x="102358761" y="110239086"/>
              <a:ext cx="650138" cy="650138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6"/>
            <p:cNvSpPr>
              <a:spLocks/>
            </p:cNvSpPr>
            <p:nvPr/>
          </p:nvSpPr>
          <p:spPr bwMode="auto">
            <a:xfrm>
              <a:off x="102505361" y="110341069"/>
              <a:ext cx="490790" cy="541781"/>
            </a:xfrm>
            <a:custGeom>
              <a:avLst/>
              <a:gdLst>
                <a:gd name="T0" fmla="*/ 91 w 154"/>
                <a:gd name="T1" fmla="*/ 34 h 170"/>
                <a:gd name="T2" fmla="*/ 70 w 154"/>
                <a:gd name="T3" fmla="*/ 21 h 170"/>
                <a:gd name="T4" fmla="*/ 58 w 154"/>
                <a:gd name="T5" fmla="*/ 9 h 170"/>
                <a:gd name="T6" fmla="*/ 57 w 154"/>
                <a:gd name="T7" fmla="*/ 9 h 170"/>
                <a:gd name="T8" fmla="*/ 37 w 154"/>
                <a:gd name="T9" fmla="*/ 0 h 170"/>
                <a:gd name="T10" fmla="*/ 9 w 154"/>
                <a:gd name="T11" fmla="*/ 29 h 170"/>
                <a:gd name="T12" fmla="*/ 12 w 154"/>
                <a:gd name="T13" fmla="*/ 38 h 170"/>
                <a:gd name="T14" fmla="*/ 0 w 154"/>
                <a:gd name="T15" fmla="*/ 64 h 170"/>
                <a:gd name="T16" fmla="*/ 0 w 154"/>
                <a:gd name="T17" fmla="*/ 65 h 170"/>
                <a:gd name="T18" fmla="*/ 0 w 154"/>
                <a:gd name="T19" fmla="*/ 67 h 170"/>
                <a:gd name="T20" fmla="*/ 0 w 154"/>
                <a:gd name="T21" fmla="*/ 68 h 170"/>
                <a:gd name="T22" fmla="*/ 0 w 154"/>
                <a:gd name="T23" fmla="*/ 69 h 170"/>
                <a:gd name="T24" fmla="*/ 0 w 154"/>
                <a:gd name="T25" fmla="*/ 72 h 170"/>
                <a:gd name="T26" fmla="*/ 0 w 154"/>
                <a:gd name="T27" fmla="*/ 74 h 170"/>
                <a:gd name="T28" fmla="*/ 0 w 154"/>
                <a:gd name="T29" fmla="*/ 76 h 170"/>
                <a:gd name="T30" fmla="*/ 0 w 154"/>
                <a:gd name="T31" fmla="*/ 77 h 170"/>
                <a:gd name="T32" fmla="*/ 0 w 154"/>
                <a:gd name="T33" fmla="*/ 79 h 170"/>
                <a:gd name="T34" fmla="*/ 0 w 154"/>
                <a:gd name="T35" fmla="*/ 79 h 170"/>
                <a:gd name="T36" fmla="*/ 15 w 154"/>
                <a:gd name="T37" fmla="*/ 108 h 170"/>
                <a:gd name="T38" fmla="*/ 15 w 154"/>
                <a:gd name="T39" fmla="*/ 109 h 170"/>
                <a:gd name="T40" fmla="*/ 76 w 154"/>
                <a:gd name="T41" fmla="*/ 170 h 170"/>
                <a:gd name="T42" fmla="*/ 154 w 154"/>
                <a:gd name="T43" fmla="*/ 97 h 170"/>
                <a:gd name="T44" fmla="*/ 91 w 154"/>
                <a:gd name="T45" fmla="*/ 3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" h="170">
                  <a:moveTo>
                    <a:pt x="91" y="34"/>
                  </a:moveTo>
                  <a:cubicBezTo>
                    <a:pt x="85" y="28"/>
                    <a:pt x="78" y="24"/>
                    <a:pt x="70" y="21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3"/>
                    <a:pt x="45" y="0"/>
                    <a:pt x="37" y="0"/>
                  </a:cubicBezTo>
                  <a:cubicBezTo>
                    <a:pt x="22" y="0"/>
                    <a:pt x="9" y="13"/>
                    <a:pt x="9" y="29"/>
                  </a:cubicBezTo>
                  <a:cubicBezTo>
                    <a:pt x="9" y="32"/>
                    <a:pt x="10" y="35"/>
                    <a:pt x="12" y="38"/>
                  </a:cubicBezTo>
                  <a:cubicBezTo>
                    <a:pt x="6" y="46"/>
                    <a:pt x="2" y="55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6"/>
                    <a:pt x="0" y="67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68"/>
                    <a:pt x="0" y="69"/>
                    <a:pt x="0" y="69"/>
                  </a:cubicBezTo>
                  <a:cubicBezTo>
                    <a:pt x="0" y="70"/>
                    <a:pt x="0" y="71"/>
                    <a:pt x="0" y="72"/>
                  </a:cubicBezTo>
                  <a:cubicBezTo>
                    <a:pt x="0" y="73"/>
                    <a:pt x="0" y="73"/>
                    <a:pt x="0" y="74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8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90"/>
                    <a:pt x="7" y="101"/>
                    <a:pt x="15" y="108"/>
                  </a:cubicBezTo>
                  <a:cubicBezTo>
                    <a:pt x="15" y="109"/>
                    <a:pt x="15" y="109"/>
                    <a:pt x="15" y="109"/>
                  </a:cubicBezTo>
                  <a:cubicBezTo>
                    <a:pt x="76" y="170"/>
                    <a:pt x="76" y="170"/>
                    <a:pt x="76" y="170"/>
                  </a:cubicBezTo>
                  <a:cubicBezTo>
                    <a:pt x="114" y="163"/>
                    <a:pt x="144" y="134"/>
                    <a:pt x="154" y="97"/>
                  </a:cubicBezTo>
                  <a:cubicBezTo>
                    <a:pt x="91" y="34"/>
                    <a:pt x="91" y="34"/>
                    <a:pt x="91" y="34"/>
                  </a:cubicBez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7"/>
            <p:cNvSpPr>
              <a:spLocks/>
            </p:cNvSpPr>
            <p:nvPr/>
          </p:nvSpPr>
          <p:spPr bwMode="auto">
            <a:xfrm>
              <a:off x="102505361" y="110398434"/>
              <a:ext cx="337816" cy="341003"/>
            </a:xfrm>
            <a:custGeom>
              <a:avLst/>
              <a:gdLst>
                <a:gd name="T0" fmla="*/ 106 w 106"/>
                <a:gd name="T1" fmla="*/ 58 h 107"/>
                <a:gd name="T2" fmla="*/ 106 w 106"/>
                <a:gd name="T3" fmla="*/ 56 h 107"/>
                <a:gd name="T4" fmla="*/ 106 w 106"/>
                <a:gd name="T5" fmla="*/ 54 h 107"/>
                <a:gd name="T6" fmla="*/ 106 w 106"/>
                <a:gd name="T7" fmla="*/ 51 h 107"/>
                <a:gd name="T8" fmla="*/ 106 w 106"/>
                <a:gd name="T9" fmla="*/ 50 h 107"/>
                <a:gd name="T10" fmla="*/ 106 w 106"/>
                <a:gd name="T11" fmla="*/ 49 h 107"/>
                <a:gd name="T12" fmla="*/ 53 w 106"/>
                <a:gd name="T13" fmla="*/ 0 h 107"/>
                <a:gd name="T14" fmla="*/ 0 w 106"/>
                <a:gd name="T15" fmla="*/ 46 h 107"/>
                <a:gd name="T16" fmla="*/ 0 w 106"/>
                <a:gd name="T17" fmla="*/ 47 h 107"/>
                <a:gd name="T18" fmla="*/ 0 w 106"/>
                <a:gd name="T19" fmla="*/ 49 h 107"/>
                <a:gd name="T20" fmla="*/ 0 w 106"/>
                <a:gd name="T21" fmla="*/ 50 h 107"/>
                <a:gd name="T22" fmla="*/ 0 w 106"/>
                <a:gd name="T23" fmla="*/ 51 h 107"/>
                <a:gd name="T24" fmla="*/ 0 w 106"/>
                <a:gd name="T25" fmla="*/ 54 h 107"/>
                <a:gd name="T26" fmla="*/ 0 w 106"/>
                <a:gd name="T27" fmla="*/ 56 h 107"/>
                <a:gd name="T28" fmla="*/ 0 w 106"/>
                <a:gd name="T29" fmla="*/ 58 h 107"/>
                <a:gd name="T30" fmla="*/ 0 w 106"/>
                <a:gd name="T31" fmla="*/ 59 h 107"/>
                <a:gd name="T32" fmla="*/ 0 w 106"/>
                <a:gd name="T33" fmla="*/ 61 h 107"/>
                <a:gd name="T34" fmla="*/ 0 w 106"/>
                <a:gd name="T35" fmla="*/ 61 h 107"/>
                <a:gd name="T36" fmla="*/ 53 w 106"/>
                <a:gd name="T37" fmla="*/ 107 h 107"/>
                <a:gd name="T38" fmla="*/ 106 w 106"/>
                <a:gd name="T39" fmla="*/ 59 h 107"/>
                <a:gd name="T40" fmla="*/ 106 w 106"/>
                <a:gd name="T41" fmla="*/ 5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6" h="107">
                  <a:moveTo>
                    <a:pt x="106" y="58"/>
                  </a:moveTo>
                  <a:cubicBezTo>
                    <a:pt x="106" y="57"/>
                    <a:pt x="106" y="57"/>
                    <a:pt x="106" y="56"/>
                  </a:cubicBezTo>
                  <a:cubicBezTo>
                    <a:pt x="106" y="55"/>
                    <a:pt x="106" y="55"/>
                    <a:pt x="106" y="54"/>
                  </a:cubicBezTo>
                  <a:cubicBezTo>
                    <a:pt x="106" y="53"/>
                    <a:pt x="106" y="52"/>
                    <a:pt x="106" y="51"/>
                  </a:cubicBezTo>
                  <a:cubicBezTo>
                    <a:pt x="106" y="51"/>
                    <a:pt x="106" y="50"/>
                    <a:pt x="106" y="50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4" y="22"/>
                    <a:pt x="81" y="0"/>
                    <a:pt x="53" y="0"/>
                  </a:cubicBez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  <a:cubicBezTo>
                    <a:pt x="81" y="107"/>
                    <a:pt x="104" y="86"/>
                    <a:pt x="106" y="59"/>
                  </a:cubicBezTo>
                  <a:cubicBezTo>
                    <a:pt x="106" y="58"/>
                    <a:pt x="106" y="58"/>
                    <a:pt x="106" y="58"/>
                  </a:cubicBez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8"/>
            <p:cNvSpPr>
              <a:spLocks/>
            </p:cNvSpPr>
            <p:nvPr/>
          </p:nvSpPr>
          <p:spPr bwMode="auto">
            <a:xfrm>
              <a:off x="102505361" y="110398434"/>
              <a:ext cx="168908" cy="341003"/>
            </a:xfrm>
            <a:custGeom>
              <a:avLst/>
              <a:gdLst>
                <a:gd name="T0" fmla="*/ 53 w 53"/>
                <a:gd name="T1" fmla="*/ 0 h 107"/>
                <a:gd name="T2" fmla="*/ 0 w 53"/>
                <a:gd name="T3" fmla="*/ 46 h 107"/>
                <a:gd name="T4" fmla="*/ 0 w 53"/>
                <a:gd name="T5" fmla="*/ 47 h 107"/>
                <a:gd name="T6" fmla="*/ 0 w 53"/>
                <a:gd name="T7" fmla="*/ 49 h 107"/>
                <a:gd name="T8" fmla="*/ 0 w 53"/>
                <a:gd name="T9" fmla="*/ 50 h 107"/>
                <a:gd name="T10" fmla="*/ 0 w 53"/>
                <a:gd name="T11" fmla="*/ 51 h 107"/>
                <a:gd name="T12" fmla="*/ 0 w 53"/>
                <a:gd name="T13" fmla="*/ 54 h 107"/>
                <a:gd name="T14" fmla="*/ 0 w 53"/>
                <a:gd name="T15" fmla="*/ 56 h 107"/>
                <a:gd name="T16" fmla="*/ 0 w 53"/>
                <a:gd name="T17" fmla="*/ 58 h 107"/>
                <a:gd name="T18" fmla="*/ 0 w 53"/>
                <a:gd name="T19" fmla="*/ 59 h 107"/>
                <a:gd name="T20" fmla="*/ 0 w 53"/>
                <a:gd name="T21" fmla="*/ 61 h 107"/>
                <a:gd name="T22" fmla="*/ 0 w 53"/>
                <a:gd name="T23" fmla="*/ 61 h 107"/>
                <a:gd name="T24" fmla="*/ 53 w 53"/>
                <a:gd name="T2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107">
                  <a:moveTo>
                    <a:pt x="53" y="0"/>
                  </a:move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9"/>
            <p:cNvSpPr>
              <a:spLocks/>
            </p:cNvSpPr>
            <p:nvPr/>
          </p:nvSpPr>
          <p:spPr bwMode="auto">
            <a:xfrm>
              <a:off x="102725260" y="110634268"/>
              <a:ext cx="89235" cy="79674"/>
            </a:xfrm>
            <a:custGeom>
              <a:avLst/>
              <a:gdLst>
                <a:gd name="T0" fmla="*/ 27 w 28"/>
                <a:gd name="T1" fmla="*/ 1 h 25"/>
                <a:gd name="T2" fmla="*/ 27 w 28"/>
                <a:gd name="T3" fmla="*/ 2 h 25"/>
                <a:gd name="T4" fmla="*/ 26 w 28"/>
                <a:gd name="T5" fmla="*/ 3 h 25"/>
                <a:gd name="T6" fmla="*/ 26 w 28"/>
                <a:gd name="T7" fmla="*/ 4 h 25"/>
                <a:gd name="T8" fmla="*/ 25 w 28"/>
                <a:gd name="T9" fmla="*/ 5 h 25"/>
                <a:gd name="T10" fmla="*/ 25 w 28"/>
                <a:gd name="T11" fmla="*/ 6 h 25"/>
                <a:gd name="T12" fmla="*/ 24 w 28"/>
                <a:gd name="T13" fmla="*/ 7 h 25"/>
                <a:gd name="T14" fmla="*/ 23 w 28"/>
                <a:gd name="T15" fmla="*/ 8 h 25"/>
                <a:gd name="T16" fmla="*/ 23 w 28"/>
                <a:gd name="T17" fmla="*/ 9 h 25"/>
                <a:gd name="T18" fmla="*/ 22 w 28"/>
                <a:gd name="T19" fmla="*/ 10 h 25"/>
                <a:gd name="T20" fmla="*/ 21 w 28"/>
                <a:gd name="T21" fmla="*/ 11 h 25"/>
                <a:gd name="T22" fmla="*/ 20 w 28"/>
                <a:gd name="T23" fmla="*/ 12 h 25"/>
                <a:gd name="T24" fmla="*/ 20 w 28"/>
                <a:gd name="T25" fmla="*/ 13 h 25"/>
                <a:gd name="T26" fmla="*/ 19 w 28"/>
                <a:gd name="T27" fmla="*/ 14 h 25"/>
                <a:gd name="T28" fmla="*/ 18 w 28"/>
                <a:gd name="T29" fmla="*/ 14 h 25"/>
                <a:gd name="T30" fmla="*/ 17 w 28"/>
                <a:gd name="T31" fmla="*/ 15 h 25"/>
                <a:gd name="T32" fmla="*/ 16 w 28"/>
                <a:gd name="T33" fmla="*/ 16 h 25"/>
                <a:gd name="T34" fmla="*/ 15 w 28"/>
                <a:gd name="T35" fmla="*/ 17 h 25"/>
                <a:gd name="T36" fmla="*/ 15 w 28"/>
                <a:gd name="T37" fmla="*/ 17 h 25"/>
                <a:gd name="T38" fmla="*/ 14 w 28"/>
                <a:gd name="T39" fmla="*/ 18 h 25"/>
                <a:gd name="T40" fmla="*/ 13 w 28"/>
                <a:gd name="T41" fmla="*/ 19 h 25"/>
                <a:gd name="T42" fmla="*/ 12 w 28"/>
                <a:gd name="T43" fmla="*/ 20 h 25"/>
                <a:gd name="T44" fmla="*/ 11 w 28"/>
                <a:gd name="T45" fmla="*/ 20 h 25"/>
                <a:gd name="T46" fmla="*/ 10 w 28"/>
                <a:gd name="T47" fmla="*/ 21 h 25"/>
                <a:gd name="T48" fmla="*/ 9 w 28"/>
                <a:gd name="T49" fmla="*/ 21 h 25"/>
                <a:gd name="T50" fmla="*/ 8 w 28"/>
                <a:gd name="T51" fmla="*/ 22 h 25"/>
                <a:gd name="T52" fmla="*/ 7 w 28"/>
                <a:gd name="T53" fmla="*/ 22 h 25"/>
                <a:gd name="T54" fmla="*/ 6 w 28"/>
                <a:gd name="T55" fmla="*/ 23 h 25"/>
                <a:gd name="T56" fmla="*/ 5 w 28"/>
                <a:gd name="T57" fmla="*/ 24 h 25"/>
                <a:gd name="T58" fmla="*/ 4 w 28"/>
                <a:gd name="T59" fmla="*/ 24 h 25"/>
                <a:gd name="T60" fmla="*/ 3 w 28"/>
                <a:gd name="T61" fmla="*/ 24 h 25"/>
                <a:gd name="T62" fmla="*/ 1 w 28"/>
                <a:gd name="T63" fmla="*/ 25 h 25"/>
                <a:gd name="T64" fmla="*/ 1 w 28"/>
                <a:gd name="T65" fmla="*/ 25 h 25"/>
                <a:gd name="T66" fmla="*/ 0 w 28"/>
                <a:gd name="T67" fmla="*/ 25 h 25"/>
                <a:gd name="T68" fmla="*/ 13 w 28"/>
                <a:gd name="T69" fmla="*/ 0 h 25"/>
                <a:gd name="T70" fmla="*/ 28 w 28"/>
                <a:gd name="T71" fmla="*/ 0 h 25"/>
                <a:gd name="T72" fmla="*/ 28 w 28"/>
                <a:gd name="T73" fmla="*/ 0 h 25"/>
                <a:gd name="T74" fmla="*/ 27 w 28"/>
                <a:gd name="T7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27" y="1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27" y="3"/>
                    <a:pt x="27" y="3"/>
                    <a:pt x="26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5"/>
                    <a:pt x="25" y="5"/>
                    <a:pt x="25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3" y="8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1" y="11"/>
                    <a:pt x="21" y="11"/>
                  </a:cubicBezTo>
                  <a:cubicBezTo>
                    <a:pt x="21" y="11"/>
                    <a:pt x="21" y="12"/>
                    <a:pt x="20" y="12"/>
                  </a:cubicBezTo>
                  <a:cubicBezTo>
                    <a:pt x="20" y="12"/>
                    <a:pt x="20" y="12"/>
                    <a:pt x="20" y="13"/>
                  </a:cubicBezTo>
                  <a:cubicBezTo>
                    <a:pt x="19" y="13"/>
                    <a:pt x="19" y="13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7" y="15"/>
                    <a:pt x="17" y="16"/>
                    <a:pt x="16" y="16"/>
                  </a:cubicBezTo>
                  <a:cubicBezTo>
                    <a:pt x="16" y="16"/>
                    <a:pt x="16" y="16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9"/>
                    <a:pt x="13" y="19"/>
                  </a:cubicBezTo>
                  <a:cubicBezTo>
                    <a:pt x="12" y="19"/>
                    <a:pt x="12" y="19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0" y="21"/>
                    <a:pt x="10" y="21"/>
                  </a:cubicBezTo>
                  <a:cubicBezTo>
                    <a:pt x="10" y="21"/>
                    <a:pt x="9" y="21"/>
                    <a:pt x="9" y="21"/>
                  </a:cubicBezTo>
                  <a:cubicBezTo>
                    <a:pt x="9" y="22"/>
                    <a:pt x="8" y="22"/>
                    <a:pt x="8" y="22"/>
                  </a:cubicBezTo>
                  <a:cubicBezTo>
                    <a:pt x="8" y="22"/>
                    <a:pt x="7" y="22"/>
                    <a:pt x="7" y="22"/>
                  </a:cubicBezTo>
                  <a:cubicBezTo>
                    <a:pt x="7" y="23"/>
                    <a:pt x="6" y="23"/>
                    <a:pt x="6" y="23"/>
                  </a:cubicBezTo>
                  <a:cubicBezTo>
                    <a:pt x="5" y="23"/>
                    <a:pt x="5" y="23"/>
                    <a:pt x="5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" y="20"/>
                    <a:pt x="11" y="11"/>
                    <a:pt x="13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"/>
                    <a:pt x="28" y="1"/>
                    <a:pt x="27" y="1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0"/>
            <p:cNvSpPr>
              <a:spLocks/>
            </p:cNvSpPr>
            <p:nvPr/>
          </p:nvSpPr>
          <p:spPr bwMode="auto">
            <a:xfrm>
              <a:off x="102725260" y="110423929"/>
              <a:ext cx="89235" cy="79674"/>
            </a:xfrm>
            <a:custGeom>
              <a:avLst/>
              <a:gdLst>
                <a:gd name="T0" fmla="*/ 1 w 28"/>
                <a:gd name="T1" fmla="*/ 0 h 25"/>
                <a:gd name="T2" fmla="*/ 3 w 28"/>
                <a:gd name="T3" fmla="*/ 1 h 25"/>
                <a:gd name="T4" fmla="*/ 4 w 28"/>
                <a:gd name="T5" fmla="*/ 1 h 25"/>
                <a:gd name="T6" fmla="*/ 5 w 28"/>
                <a:gd name="T7" fmla="*/ 2 h 25"/>
                <a:gd name="T8" fmla="*/ 6 w 28"/>
                <a:gd name="T9" fmla="*/ 2 h 25"/>
                <a:gd name="T10" fmla="*/ 7 w 28"/>
                <a:gd name="T11" fmla="*/ 3 h 25"/>
                <a:gd name="T12" fmla="*/ 8 w 28"/>
                <a:gd name="T13" fmla="*/ 3 h 25"/>
                <a:gd name="T14" fmla="*/ 9 w 28"/>
                <a:gd name="T15" fmla="*/ 4 h 25"/>
                <a:gd name="T16" fmla="*/ 10 w 28"/>
                <a:gd name="T17" fmla="*/ 5 h 25"/>
                <a:gd name="T18" fmla="*/ 11 w 28"/>
                <a:gd name="T19" fmla="*/ 5 h 25"/>
                <a:gd name="T20" fmla="*/ 12 w 28"/>
                <a:gd name="T21" fmla="*/ 6 h 25"/>
                <a:gd name="T22" fmla="*/ 13 w 28"/>
                <a:gd name="T23" fmla="*/ 7 h 25"/>
                <a:gd name="T24" fmla="*/ 14 w 28"/>
                <a:gd name="T25" fmla="*/ 7 h 25"/>
                <a:gd name="T26" fmla="*/ 15 w 28"/>
                <a:gd name="T27" fmla="*/ 8 h 25"/>
                <a:gd name="T28" fmla="*/ 15 w 28"/>
                <a:gd name="T29" fmla="*/ 9 h 25"/>
                <a:gd name="T30" fmla="*/ 16 w 28"/>
                <a:gd name="T31" fmla="*/ 9 h 25"/>
                <a:gd name="T32" fmla="*/ 17 w 28"/>
                <a:gd name="T33" fmla="*/ 10 h 25"/>
                <a:gd name="T34" fmla="*/ 18 w 28"/>
                <a:gd name="T35" fmla="*/ 11 h 25"/>
                <a:gd name="T36" fmla="*/ 19 w 28"/>
                <a:gd name="T37" fmla="*/ 12 h 25"/>
                <a:gd name="T38" fmla="*/ 20 w 28"/>
                <a:gd name="T39" fmla="*/ 13 h 25"/>
                <a:gd name="T40" fmla="*/ 20 w 28"/>
                <a:gd name="T41" fmla="*/ 13 h 25"/>
                <a:gd name="T42" fmla="*/ 21 w 28"/>
                <a:gd name="T43" fmla="*/ 14 h 25"/>
                <a:gd name="T44" fmla="*/ 22 w 28"/>
                <a:gd name="T45" fmla="*/ 15 h 25"/>
                <a:gd name="T46" fmla="*/ 23 w 28"/>
                <a:gd name="T47" fmla="*/ 16 h 25"/>
                <a:gd name="T48" fmla="*/ 23 w 28"/>
                <a:gd name="T49" fmla="*/ 17 h 25"/>
                <a:gd name="T50" fmla="*/ 24 w 28"/>
                <a:gd name="T51" fmla="*/ 18 h 25"/>
                <a:gd name="T52" fmla="*/ 25 w 28"/>
                <a:gd name="T53" fmla="*/ 19 h 25"/>
                <a:gd name="T54" fmla="*/ 25 w 28"/>
                <a:gd name="T55" fmla="*/ 20 h 25"/>
                <a:gd name="T56" fmla="*/ 26 w 28"/>
                <a:gd name="T57" fmla="*/ 21 h 25"/>
                <a:gd name="T58" fmla="*/ 26 w 28"/>
                <a:gd name="T59" fmla="*/ 22 h 25"/>
                <a:gd name="T60" fmla="*/ 27 w 28"/>
                <a:gd name="T61" fmla="*/ 23 h 25"/>
                <a:gd name="T62" fmla="*/ 27 w 28"/>
                <a:gd name="T63" fmla="*/ 24 h 25"/>
                <a:gd name="T64" fmla="*/ 28 w 28"/>
                <a:gd name="T65" fmla="*/ 25 h 25"/>
                <a:gd name="T66" fmla="*/ 28 w 28"/>
                <a:gd name="T67" fmla="*/ 25 h 25"/>
                <a:gd name="T68" fmla="*/ 13 w 28"/>
                <a:gd name="T69" fmla="*/ 25 h 25"/>
                <a:gd name="T70" fmla="*/ 0 w 28"/>
                <a:gd name="T71" fmla="*/ 0 h 25"/>
                <a:gd name="T72" fmla="*/ 1 w 28"/>
                <a:gd name="T73" fmla="*/ 0 h 25"/>
                <a:gd name="T74" fmla="*/ 1 w 28"/>
                <a:gd name="T7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1" y="0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4"/>
                    <a:pt x="10" y="4"/>
                    <a:pt x="10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1" y="5"/>
                    <a:pt x="11" y="6"/>
                    <a:pt x="12" y="6"/>
                  </a:cubicBezTo>
                  <a:cubicBezTo>
                    <a:pt x="12" y="6"/>
                    <a:pt x="12" y="6"/>
                    <a:pt x="13" y="7"/>
                  </a:cubicBezTo>
                  <a:cubicBezTo>
                    <a:pt x="13" y="7"/>
                    <a:pt x="13" y="7"/>
                    <a:pt x="14" y="7"/>
                  </a:cubicBezTo>
                  <a:cubicBezTo>
                    <a:pt x="14" y="7"/>
                    <a:pt x="14" y="8"/>
                    <a:pt x="15" y="8"/>
                  </a:cubicBezTo>
                  <a:cubicBezTo>
                    <a:pt x="15" y="8"/>
                    <a:pt x="15" y="8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8" y="11"/>
                    <a:pt x="18" y="11"/>
                  </a:cubicBezTo>
                  <a:cubicBezTo>
                    <a:pt x="18" y="11"/>
                    <a:pt x="19" y="12"/>
                    <a:pt x="19" y="12"/>
                  </a:cubicBezTo>
                  <a:cubicBezTo>
                    <a:pt x="19" y="12"/>
                    <a:pt x="19" y="12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5"/>
                    <a:pt x="22" y="15"/>
                    <a:pt x="22" y="15"/>
                  </a:cubicBezTo>
                  <a:cubicBezTo>
                    <a:pt x="22" y="16"/>
                    <a:pt x="22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18"/>
                    <a:pt x="24" y="19"/>
                    <a:pt x="25" y="19"/>
                  </a:cubicBezTo>
                  <a:cubicBezTo>
                    <a:pt x="25" y="19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1"/>
                    <a:pt x="26" y="22"/>
                    <a:pt x="26" y="22"/>
                  </a:cubicBezTo>
                  <a:cubicBezTo>
                    <a:pt x="27" y="22"/>
                    <a:pt x="27" y="23"/>
                    <a:pt x="27" y="23"/>
                  </a:cubicBezTo>
                  <a:cubicBezTo>
                    <a:pt x="27" y="23"/>
                    <a:pt x="27" y="24"/>
                    <a:pt x="27" y="24"/>
                  </a:cubicBezTo>
                  <a:cubicBezTo>
                    <a:pt x="28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1" y="15"/>
                    <a:pt x="6" y="6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1"/>
            <p:cNvSpPr>
              <a:spLocks/>
            </p:cNvSpPr>
            <p:nvPr/>
          </p:nvSpPr>
          <p:spPr bwMode="auto">
            <a:xfrm>
              <a:off x="102680643" y="110519538"/>
              <a:ext cx="79674" cy="98795"/>
            </a:xfrm>
            <a:custGeom>
              <a:avLst/>
              <a:gdLst>
                <a:gd name="T0" fmla="*/ 25 w 25"/>
                <a:gd name="T1" fmla="*/ 16 h 31"/>
                <a:gd name="T2" fmla="*/ 24 w 25"/>
                <a:gd name="T3" fmla="*/ 31 h 31"/>
                <a:gd name="T4" fmla="*/ 0 w 25"/>
                <a:gd name="T5" fmla="*/ 31 h 31"/>
                <a:gd name="T6" fmla="*/ 0 w 25"/>
                <a:gd name="T7" fmla="*/ 0 h 31"/>
                <a:gd name="T8" fmla="*/ 24 w 25"/>
                <a:gd name="T9" fmla="*/ 0 h 31"/>
                <a:gd name="T10" fmla="*/ 25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25" y="16"/>
                  </a:moveTo>
                  <a:cubicBezTo>
                    <a:pt x="25" y="21"/>
                    <a:pt x="25" y="26"/>
                    <a:pt x="2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5"/>
                    <a:pt x="25" y="10"/>
                    <a:pt x="25" y="16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2"/>
            <p:cNvSpPr>
              <a:spLocks/>
            </p:cNvSpPr>
            <p:nvPr/>
          </p:nvSpPr>
          <p:spPr bwMode="auto">
            <a:xfrm>
              <a:off x="102680643" y="110634268"/>
              <a:ext cx="73300" cy="89235"/>
            </a:xfrm>
            <a:custGeom>
              <a:avLst/>
              <a:gdLst>
                <a:gd name="T0" fmla="*/ 23 w 23"/>
                <a:gd name="T1" fmla="*/ 0 h 28"/>
                <a:gd name="T2" fmla="*/ 0 w 23"/>
                <a:gd name="T3" fmla="*/ 28 h 28"/>
                <a:gd name="T4" fmla="*/ 0 w 23"/>
                <a:gd name="T5" fmla="*/ 0 h 28"/>
                <a:gd name="T6" fmla="*/ 23 w 23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23" y="0"/>
                  </a:moveTo>
                  <a:cubicBezTo>
                    <a:pt x="19" y="15"/>
                    <a:pt x="10" y="26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3"/>
            <p:cNvSpPr>
              <a:spLocks/>
            </p:cNvSpPr>
            <p:nvPr/>
          </p:nvSpPr>
          <p:spPr bwMode="auto">
            <a:xfrm>
              <a:off x="102680643" y="110414368"/>
              <a:ext cx="73300" cy="89235"/>
            </a:xfrm>
            <a:custGeom>
              <a:avLst/>
              <a:gdLst>
                <a:gd name="T0" fmla="*/ 0 w 23"/>
                <a:gd name="T1" fmla="*/ 28 h 28"/>
                <a:gd name="T2" fmla="*/ 0 w 23"/>
                <a:gd name="T3" fmla="*/ 0 h 28"/>
                <a:gd name="T4" fmla="*/ 23 w 23"/>
                <a:gd name="T5" fmla="*/ 28 h 28"/>
                <a:gd name="T6" fmla="*/ 0 w 23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2"/>
                    <a:pt x="19" y="13"/>
                    <a:pt x="23" y="28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4"/>
            <p:cNvSpPr>
              <a:spLocks/>
            </p:cNvSpPr>
            <p:nvPr/>
          </p:nvSpPr>
          <p:spPr bwMode="auto">
            <a:xfrm>
              <a:off x="102769877" y="110519538"/>
              <a:ext cx="60552" cy="98795"/>
            </a:xfrm>
            <a:custGeom>
              <a:avLst/>
              <a:gdLst>
                <a:gd name="T0" fmla="*/ 19 w 19"/>
                <a:gd name="T1" fmla="*/ 18 h 31"/>
                <a:gd name="T2" fmla="*/ 19 w 19"/>
                <a:gd name="T3" fmla="*/ 19 h 31"/>
                <a:gd name="T4" fmla="*/ 18 w 19"/>
                <a:gd name="T5" fmla="*/ 20 h 31"/>
                <a:gd name="T6" fmla="*/ 18 w 19"/>
                <a:gd name="T7" fmla="*/ 22 h 31"/>
                <a:gd name="T8" fmla="*/ 18 w 19"/>
                <a:gd name="T9" fmla="*/ 22 h 31"/>
                <a:gd name="T10" fmla="*/ 16 w 19"/>
                <a:gd name="T11" fmla="*/ 31 h 31"/>
                <a:gd name="T12" fmla="*/ 0 w 19"/>
                <a:gd name="T13" fmla="*/ 31 h 31"/>
                <a:gd name="T14" fmla="*/ 2 w 19"/>
                <a:gd name="T15" fmla="*/ 16 h 31"/>
                <a:gd name="T16" fmla="*/ 0 w 19"/>
                <a:gd name="T17" fmla="*/ 0 h 31"/>
                <a:gd name="T18" fmla="*/ 16 w 19"/>
                <a:gd name="T19" fmla="*/ 0 h 31"/>
                <a:gd name="T20" fmla="*/ 18 w 19"/>
                <a:gd name="T21" fmla="*/ 10 h 31"/>
                <a:gd name="T22" fmla="*/ 18 w 19"/>
                <a:gd name="T23" fmla="*/ 10 h 31"/>
                <a:gd name="T24" fmla="*/ 18 w 19"/>
                <a:gd name="T25" fmla="*/ 11 h 31"/>
                <a:gd name="T26" fmla="*/ 19 w 19"/>
                <a:gd name="T27" fmla="*/ 12 h 31"/>
                <a:gd name="T28" fmla="*/ 19 w 19"/>
                <a:gd name="T29" fmla="*/ 13 h 31"/>
                <a:gd name="T30" fmla="*/ 19 w 19"/>
                <a:gd name="T31" fmla="*/ 16 h 31"/>
                <a:gd name="T32" fmla="*/ 19 w 19"/>
                <a:gd name="T33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1">
                  <a:moveTo>
                    <a:pt x="19" y="18"/>
                  </a:moveTo>
                  <a:cubicBezTo>
                    <a:pt x="19" y="18"/>
                    <a:pt x="19" y="19"/>
                    <a:pt x="19" y="19"/>
                  </a:cubicBezTo>
                  <a:cubicBezTo>
                    <a:pt x="18" y="19"/>
                    <a:pt x="18" y="20"/>
                    <a:pt x="18" y="20"/>
                  </a:cubicBezTo>
                  <a:cubicBezTo>
                    <a:pt x="18" y="20"/>
                    <a:pt x="18" y="21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5"/>
                    <a:pt x="17" y="28"/>
                    <a:pt x="16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26"/>
                    <a:pt x="2" y="21"/>
                    <a:pt x="2" y="16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3"/>
                    <a:pt x="18" y="6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18" y="12"/>
                    <a:pt x="18" y="12"/>
                    <a:pt x="19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9" y="15"/>
                    <a:pt x="19" y="16"/>
                  </a:cubicBezTo>
                  <a:cubicBezTo>
                    <a:pt x="19" y="16"/>
                    <a:pt x="19" y="17"/>
                    <a:pt x="19" y="18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5"/>
            <p:cNvSpPr>
              <a:spLocks/>
            </p:cNvSpPr>
            <p:nvPr/>
          </p:nvSpPr>
          <p:spPr bwMode="auto">
            <a:xfrm>
              <a:off x="102521295" y="110519538"/>
              <a:ext cx="57365" cy="98795"/>
            </a:xfrm>
            <a:custGeom>
              <a:avLst/>
              <a:gdLst>
                <a:gd name="T0" fmla="*/ 0 w 18"/>
                <a:gd name="T1" fmla="*/ 22 h 31"/>
                <a:gd name="T2" fmla="*/ 0 w 18"/>
                <a:gd name="T3" fmla="*/ 21 h 31"/>
                <a:gd name="T4" fmla="*/ 0 w 18"/>
                <a:gd name="T5" fmla="*/ 20 h 31"/>
                <a:gd name="T6" fmla="*/ 0 w 18"/>
                <a:gd name="T7" fmla="*/ 19 h 31"/>
                <a:gd name="T8" fmla="*/ 0 w 18"/>
                <a:gd name="T9" fmla="*/ 18 h 31"/>
                <a:gd name="T10" fmla="*/ 0 w 18"/>
                <a:gd name="T11" fmla="*/ 16 h 31"/>
                <a:gd name="T12" fmla="*/ 0 w 18"/>
                <a:gd name="T13" fmla="*/ 13 h 31"/>
                <a:gd name="T14" fmla="*/ 0 w 18"/>
                <a:gd name="T15" fmla="*/ 12 h 31"/>
                <a:gd name="T16" fmla="*/ 0 w 18"/>
                <a:gd name="T17" fmla="*/ 11 h 31"/>
                <a:gd name="T18" fmla="*/ 0 w 18"/>
                <a:gd name="T19" fmla="*/ 10 h 31"/>
                <a:gd name="T20" fmla="*/ 0 w 18"/>
                <a:gd name="T21" fmla="*/ 10 h 31"/>
                <a:gd name="T22" fmla="*/ 2 w 18"/>
                <a:gd name="T23" fmla="*/ 0 h 31"/>
                <a:gd name="T24" fmla="*/ 18 w 18"/>
                <a:gd name="T25" fmla="*/ 0 h 31"/>
                <a:gd name="T26" fmla="*/ 16 w 18"/>
                <a:gd name="T27" fmla="*/ 16 h 31"/>
                <a:gd name="T28" fmla="*/ 18 w 18"/>
                <a:gd name="T29" fmla="*/ 31 h 31"/>
                <a:gd name="T30" fmla="*/ 2 w 18"/>
                <a:gd name="T31" fmla="*/ 31 h 31"/>
                <a:gd name="T32" fmla="*/ 0 w 18"/>
                <a:gd name="T33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1">
                  <a:moveTo>
                    <a:pt x="0" y="22"/>
                  </a:moveTo>
                  <a:cubicBezTo>
                    <a:pt x="0" y="22"/>
                    <a:pt x="0" y="22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0" y="11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1" y="3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5"/>
                    <a:pt x="16" y="10"/>
                    <a:pt x="16" y="16"/>
                  </a:cubicBezTo>
                  <a:cubicBezTo>
                    <a:pt x="16" y="21"/>
                    <a:pt x="17" y="26"/>
                    <a:pt x="18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8"/>
                    <a:pt x="0" y="25"/>
                    <a:pt x="0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6"/>
            <p:cNvSpPr>
              <a:spLocks/>
            </p:cNvSpPr>
            <p:nvPr/>
          </p:nvSpPr>
          <p:spPr bwMode="auto">
            <a:xfrm>
              <a:off x="102588221" y="110519538"/>
              <a:ext cx="79674" cy="98795"/>
            </a:xfrm>
            <a:custGeom>
              <a:avLst/>
              <a:gdLst>
                <a:gd name="T0" fmla="*/ 0 w 25"/>
                <a:gd name="T1" fmla="*/ 16 h 31"/>
                <a:gd name="T2" fmla="*/ 1 w 25"/>
                <a:gd name="T3" fmla="*/ 0 h 31"/>
                <a:gd name="T4" fmla="*/ 25 w 25"/>
                <a:gd name="T5" fmla="*/ 0 h 31"/>
                <a:gd name="T6" fmla="*/ 25 w 25"/>
                <a:gd name="T7" fmla="*/ 31 h 31"/>
                <a:gd name="T8" fmla="*/ 1 w 25"/>
                <a:gd name="T9" fmla="*/ 31 h 31"/>
                <a:gd name="T10" fmla="*/ 0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0" y="16"/>
                  </a:moveTo>
                  <a:cubicBezTo>
                    <a:pt x="0" y="10"/>
                    <a:pt x="1" y="5"/>
                    <a:pt x="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6"/>
                    <a:pt x="0" y="21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7"/>
            <p:cNvSpPr>
              <a:spLocks/>
            </p:cNvSpPr>
            <p:nvPr/>
          </p:nvSpPr>
          <p:spPr bwMode="auto">
            <a:xfrm>
              <a:off x="102597782" y="1104143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28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13"/>
                    <a:pt x="12" y="2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8"/>
            <p:cNvSpPr>
              <a:spLocks/>
            </p:cNvSpPr>
            <p:nvPr/>
          </p:nvSpPr>
          <p:spPr bwMode="auto">
            <a:xfrm>
              <a:off x="102597782" y="1106342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0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12" y="26"/>
                    <a:pt x="3" y="15"/>
                    <a:pt x="0" y="0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9"/>
            <p:cNvSpPr>
              <a:spLocks/>
            </p:cNvSpPr>
            <p:nvPr/>
          </p:nvSpPr>
          <p:spPr bwMode="auto">
            <a:xfrm>
              <a:off x="102534043" y="110423929"/>
              <a:ext cx="89235" cy="79674"/>
            </a:xfrm>
            <a:custGeom>
              <a:avLst/>
              <a:gdLst>
                <a:gd name="T0" fmla="*/ 28 w 28"/>
                <a:gd name="T1" fmla="*/ 0 h 25"/>
                <a:gd name="T2" fmla="*/ 15 w 28"/>
                <a:gd name="T3" fmla="*/ 25 h 25"/>
                <a:gd name="T4" fmla="*/ 0 w 28"/>
                <a:gd name="T5" fmla="*/ 25 h 25"/>
                <a:gd name="T6" fmla="*/ 28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28" y="0"/>
                  </a:moveTo>
                  <a:cubicBezTo>
                    <a:pt x="22" y="6"/>
                    <a:pt x="17" y="15"/>
                    <a:pt x="1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14"/>
                    <a:pt x="16" y="4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0"/>
            <p:cNvSpPr>
              <a:spLocks/>
            </p:cNvSpPr>
            <p:nvPr/>
          </p:nvSpPr>
          <p:spPr bwMode="auto">
            <a:xfrm>
              <a:off x="102534043" y="110634268"/>
              <a:ext cx="89235" cy="79674"/>
            </a:xfrm>
            <a:custGeom>
              <a:avLst/>
              <a:gdLst>
                <a:gd name="T0" fmla="*/ 0 w 28"/>
                <a:gd name="T1" fmla="*/ 0 h 25"/>
                <a:gd name="T2" fmla="*/ 15 w 28"/>
                <a:gd name="T3" fmla="*/ 0 h 25"/>
                <a:gd name="T4" fmla="*/ 28 w 28"/>
                <a:gd name="T5" fmla="*/ 25 h 25"/>
                <a:gd name="T6" fmla="*/ 0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1"/>
                    <a:pt x="22" y="20"/>
                    <a:pt x="28" y="25"/>
                  </a:cubicBezTo>
                  <a:cubicBezTo>
                    <a:pt x="16" y="21"/>
                    <a:pt x="5" y="1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1"/>
            <p:cNvSpPr>
              <a:spLocks noEditPoints="1"/>
            </p:cNvSpPr>
            <p:nvPr/>
          </p:nvSpPr>
          <p:spPr bwMode="auto">
            <a:xfrm>
              <a:off x="102534043" y="110341069"/>
              <a:ext cx="181656" cy="216712"/>
            </a:xfrm>
            <a:custGeom>
              <a:avLst/>
              <a:gdLst>
                <a:gd name="T0" fmla="*/ 28 w 57"/>
                <a:gd name="T1" fmla="*/ 0 h 68"/>
                <a:gd name="T2" fmla="*/ 0 w 57"/>
                <a:gd name="T3" fmla="*/ 29 h 68"/>
                <a:gd name="T4" fmla="*/ 28 w 57"/>
                <a:gd name="T5" fmla="*/ 68 h 68"/>
                <a:gd name="T6" fmla="*/ 57 w 57"/>
                <a:gd name="T7" fmla="*/ 29 h 68"/>
                <a:gd name="T8" fmla="*/ 28 w 57"/>
                <a:gd name="T9" fmla="*/ 0 h 68"/>
                <a:gd name="T10" fmla="*/ 28 w 57"/>
                <a:gd name="T11" fmla="*/ 43 h 68"/>
                <a:gd name="T12" fmla="*/ 14 w 57"/>
                <a:gd name="T13" fmla="*/ 29 h 68"/>
                <a:gd name="T14" fmla="*/ 28 w 57"/>
                <a:gd name="T15" fmla="*/ 14 h 68"/>
                <a:gd name="T16" fmla="*/ 42 w 57"/>
                <a:gd name="T17" fmla="*/ 29 h 68"/>
                <a:gd name="T18" fmla="*/ 28 w 57"/>
                <a:gd name="T19" fmla="*/ 4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68">
                  <a:moveTo>
                    <a:pt x="28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4"/>
                    <a:pt x="28" y="68"/>
                    <a:pt x="28" y="68"/>
                  </a:cubicBezTo>
                  <a:cubicBezTo>
                    <a:pt x="28" y="68"/>
                    <a:pt x="57" y="44"/>
                    <a:pt x="57" y="29"/>
                  </a:cubicBezTo>
                  <a:cubicBezTo>
                    <a:pt x="57" y="13"/>
                    <a:pt x="44" y="0"/>
                    <a:pt x="28" y="0"/>
                  </a:cubicBezTo>
                  <a:close/>
                  <a:moveTo>
                    <a:pt x="28" y="43"/>
                  </a:moveTo>
                  <a:cubicBezTo>
                    <a:pt x="21" y="43"/>
                    <a:pt x="14" y="36"/>
                    <a:pt x="14" y="29"/>
                  </a:cubicBezTo>
                  <a:cubicBezTo>
                    <a:pt x="14" y="21"/>
                    <a:pt x="21" y="14"/>
                    <a:pt x="28" y="14"/>
                  </a:cubicBezTo>
                  <a:cubicBezTo>
                    <a:pt x="36" y="14"/>
                    <a:pt x="42" y="21"/>
                    <a:pt x="42" y="29"/>
                  </a:cubicBezTo>
                  <a:cubicBezTo>
                    <a:pt x="42" y="36"/>
                    <a:pt x="36" y="43"/>
                    <a:pt x="28" y="43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2"/>
            <p:cNvSpPr>
              <a:spLocks/>
            </p:cNvSpPr>
            <p:nvPr/>
          </p:nvSpPr>
          <p:spPr bwMode="auto">
            <a:xfrm>
              <a:off x="102623278" y="110341069"/>
              <a:ext cx="92421" cy="216712"/>
            </a:xfrm>
            <a:custGeom>
              <a:avLst/>
              <a:gdLst>
                <a:gd name="T0" fmla="*/ 0 w 29"/>
                <a:gd name="T1" fmla="*/ 0 h 68"/>
                <a:gd name="T2" fmla="*/ 0 w 29"/>
                <a:gd name="T3" fmla="*/ 0 h 68"/>
                <a:gd name="T4" fmla="*/ 0 w 29"/>
                <a:gd name="T5" fmla="*/ 13 h 68"/>
                <a:gd name="T6" fmla="*/ 0 w 29"/>
                <a:gd name="T7" fmla="*/ 13 h 68"/>
                <a:gd name="T8" fmla="*/ 16 w 29"/>
                <a:gd name="T9" fmla="*/ 29 h 68"/>
                <a:gd name="T10" fmla="*/ 0 w 29"/>
                <a:gd name="T11" fmla="*/ 44 h 68"/>
                <a:gd name="T12" fmla="*/ 0 w 29"/>
                <a:gd name="T13" fmla="*/ 44 h 68"/>
                <a:gd name="T14" fmla="*/ 0 w 29"/>
                <a:gd name="T15" fmla="*/ 68 h 68"/>
                <a:gd name="T16" fmla="*/ 0 w 29"/>
                <a:gd name="T17" fmla="*/ 68 h 68"/>
                <a:gd name="T18" fmla="*/ 29 w 29"/>
                <a:gd name="T19" fmla="*/ 29 h 68"/>
                <a:gd name="T20" fmla="*/ 0 w 29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9" y="13"/>
                    <a:pt x="16" y="20"/>
                    <a:pt x="16" y="29"/>
                  </a:cubicBezTo>
                  <a:cubicBezTo>
                    <a:pt x="16" y="37"/>
                    <a:pt x="9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29" y="44"/>
                    <a:pt x="29" y="29"/>
                  </a:cubicBezTo>
                  <a:cubicBezTo>
                    <a:pt x="29" y="13"/>
                    <a:pt x="16" y="0"/>
                    <a:pt x="0" y="0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53"/>
            <p:cNvSpPr>
              <a:spLocks noChangeArrowheads="1"/>
            </p:cNvSpPr>
            <p:nvPr/>
          </p:nvSpPr>
          <p:spPr bwMode="auto">
            <a:xfrm>
              <a:off x="102578660" y="110385686"/>
              <a:ext cx="89235" cy="92421"/>
            </a:xfrm>
            <a:prstGeom prst="ellipse">
              <a:avLst/>
            </a:pr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4"/>
            <p:cNvSpPr>
              <a:spLocks/>
            </p:cNvSpPr>
            <p:nvPr/>
          </p:nvSpPr>
          <p:spPr bwMode="auto">
            <a:xfrm>
              <a:off x="102623278" y="110385686"/>
              <a:ext cx="44617" cy="92421"/>
            </a:xfrm>
            <a:custGeom>
              <a:avLst/>
              <a:gdLst>
                <a:gd name="T0" fmla="*/ 0 w 14"/>
                <a:gd name="T1" fmla="*/ 0 h 29"/>
                <a:gd name="T2" fmla="*/ 14 w 14"/>
                <a:gd name="T3" fmla="*/ 15 h 29"/>
                <a:gd name="T4" fmla="*/ 0 w 1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9">
                  <a:moveTo>
                    <a:pt x="0" y="0"/>
                  </a:moveTo>
                  <a:cubicBezTo>
                    <a:pt x="8" y="0"/>
                    <a:pt x="14" y="7"/>
                    <a:pt x="14" y="15"/>
                  </a:cubicBezTo>
                  <a:cubicBezTo>
                    <a:pt x="14" y="22"/>
                    <a:pt x="8" y="29"/>
                    <a:pt x="0" y="29"/>
                  </a:cubicBezTo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4" name="Group 55"/>
          <p:cNvGrpSpPr>
            <a:grpSpLocks/>
          </p:cNvGrpSpPr>
          <p:nvPr userDrawn="1"/>
        </p:nvGrpSpPr>
        <p:grpSpPr bwMode="auto">
          <a:xfrm>
            <a:off x="4677015" y="107473"/>
            <a:ext cx="558068" cy="558067"/>
            <a:chOff x="102698399" y="111328047"/>
            <a:chExt cx="688545" cy="688544"/>
          </a:xfrm>
        </p:grpSpPr>
        <p:sp>
          <p:nvSpPr>
            <p:cNvPr id="75" name="Oval 56"/>
            <p:cNvSpPr>
              <a:spLocks noChangeArrowheads="1"/>
            </p:cNvSpPr>
            <p:nvPr/>
          </p:nvSpPr>
          <p:spPr bwMode="auto">
            <a:xfrm>
              <a:off x="102698399" y="111328047"/>
              <a:ext cx="688545" cy="688544"/>
            </a:xfrm>
            <a:prstGeom prst="ellipse">
              <a:avLst/>
            </a:pr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7"/>
            <p:cNvSpPr>
              <a:spLocks/>
            </p:cNvSpPr>
            <p:nvPr/>
          </p:nvSpPr>
          <p:spPr bwMode="auto">
            <a:xfrm>
              <a:off x="102822720" y="111551186"/>
              <a:ext cx="516408" cy="465405"/>
            </a:xfrm>
            <a:custGeom>
              <a:avLst/>
              <a:gdLst>
                <a:gd name="T0" fmla="*/ 77 w 162"/>
                <a:gd name="T1" fmla="*/ 146 h 146"/>
                <a:gd name="T2" fmla="*/ 162 w 162"/>
                <a:gd name="T3" fmla="*/ 93 h 146"/>
                <a:gd name="T4" fmla="*/ 88 w 162"/>
                <a:gd name="T5" fmla="*/ 19 h 146"/>
                <a:gd name="T6" fmla="*/ 88 w 162"/>
                <a:gd name="T7" fmla="*/ 19 h 146"/>
                <a:gd name="T8" fmla="*/ 88 w 162"/>
                <a:gd name="T9" fmla="*/ 19 h 146"/>
                <a:gd name="T10" fmla="*/ 88 w 162"/>
                <a:gd name="T11" fmla="*/ 19 h 146"/>
                <a:gd name="T12" fmla="*/ 87 w 162"/>
                <a:gd name="T13" fmla="*/ 19 h 146"/>
                <a:gd name="T14" fmla="*/ 78 w 162"/>
                <a:gd name="T15" fmla="*/ 9 h 146"/>
                <a:gd name="T16" fmla="*/ 77 w 162"/>
                <a:gd name="T17" fmla="*/ 9 h 146"/>
                <a:gd name="T18" fmla="*/ 68 w 162"/>
                <a:gd name="T19" fmla="*/ 4 h 146"/>
                <a:gd name="T20" fmla="*/ 65 w 162"/>
                <a:gd name="T21" fmla="*/ 5 h 146"/>
                <a:gd name="T22" fmla="*/ 63 w 162"/>
                <a:gd name="T23" fmla="*/ 9 h 146"/>
                <a:gd name="T24" fmla="*/ 55 w 162"/>
                <a:gd name="T25" fmla="*/ 1 h 146"/>
                <a:gd name="T26" fmla="*/ 53 w 162"/>
                <a:gd name="T27" fmla="*/ 0 h 146"/>
                <a:gd name="T28" fmla="*/ 48 w 162"/>
                <a:gd name="T29" fmla="*/ 0 h 146"/>
                <a:gd name="T30" fmla="*/ 43 w 162"/>
                <a:gd name="T31" fmla="*/ 0 h 146"/>
                <a:gd name="T32" fmla="*/ 41 w 162"/>
                <a:gd name="T33" fmla="*/ 3 h 146"/>
                <a:gd name="T34" fmla="*/ 41 w 162"/>
                <a:gd name="T35" fmla="*/ 9 h 146"/>
                <a:gd name="T36" fmla="*/ 36 w 162"/>
                <a:gd name="T37" fmla="*/ 10 h 146"/>
                <a:gd name="T38" fmla="*/ 31 w 162"/>
                <a:gd name="T39" fmla="*/ 5 h 146"/>
                <a:gd name="T40" fmla="*/ 31 w 162"/>
                <a:gd name="T41" fmla="*/ 5 h 146"/>
                <a:gd name="T42" fmla="*/ 28 w 162"/>
                <a:gd name="T43" fmla="*/ 4 h 146"/>
                <a:gd name="T44" fmla="*/ 19 w 162"/>
                <a:gd name="T45" fmla="*/ 10 h 146"/>
                <a:gd name="T46" fmla="*/ 18 w 162"/>
                <a:gd name="T47" fmla="*/ 13 h 146"/>
                <a:gd name="T48" fmla="*/ 21 w 162"/>
                <a:gd name="T49" fmla="*/ 18 h 146"/>
                <a:gd name="T50" fmla="*/ 17 w 162"/>
                <a:gd name="T51" fmla="*/ 23 h 146"/>
                <a:gd name="T52" fmla="*/ 12 w 162"/>
                <a:gd name="T53" fmla="*/ 20 h 146"/>
                <a:gd name="T54" fmla="*/ 9 w 162"/>
                <a:gd name="T55" fmla="*/ 21 h 146"/>
                <a:gd name="T56" fmla="*/ 4 w 162"/>
                <a:gd name="T57" fmla="*/ 29 h 146"/>
                <a:gd name="T58" fmla="*/ 4 w 162"/>
                <a:gd name="T59" fmla="*/ 32 h 146"/>
                <a:gd name="T60" fmla="*/ 4 w 162"/>
                <a:gd name="T61" fmla="*/ 32 h 146"/>
                <a:gd name="T62" fmla="*/ 4 w 162"/>
                <a:gd name="T63" fmla="*/ 33 h 146"/>
                <a:gd name="T64" fmla="*/ 4 w 162"/>
                <a:gd name="T65" fmla="*/ 33 h 146"/>
                <a:gd name="T66" fmla="*/ 9 w 162"/>
                <a:gd name="T67" fmla="*/ 38 h 146"/>
                <a:gd name="T68" fmla="*/ 8 w 162"/>
                <a:gd name="T69" fmla="*/ 42 h 146"/>
                <a:gd name="T70" fmla="*/ 2 w 162"/>
                <a:gd name="T71" fmla="*/ 42 h 146"/>
                <a:gd name="T72" fmla="*/ 0 w 162"/>
                <a:gd name="T73" fmla="*/ 45 h 146"/>
                <a:gd name="T74" fmla="*/ 0 w 162"/>
                <a:gd name="T75" fmla="*/ 55 h 146"/>
                <a:gd name="T76" fmla="*/ 1 w 162"/>
                <a:gd name="T77" fmla="*/ 57 h 146"/>
                <a:gd name="T78" fmla="*/ 1 w 162"/>
                <a:gd name="T79" fmla="*/ 57 h 146"/>
                <a:gd name="T80" fmla="*/ 8 w 162"/>
                <a:gd name="T81" fmla="*/ 64 h 146"/>
                <a:gd name="T82" fmla="*/ 5 w 162"/>
                <a:gd name="T83" fmla="*/ 66 h 146"/>
                <a:gd name="T84" fmla="*/ 4 w 162"/>
                <a:gd name="T85" fmla="*/ 70 h 146"/>
                <a:gd name="T86" fmla="*/ 9 w 162"/>
                <a:gd name="T87" fmla="*/ 78 h 146"/>
                <a:gd name="T88" fmla="*/ 10 w 162"/>
                <a:gd name="T89" fmla="*/ 79 h 146"/>
                <a:gd name="T90" fmla="*/ 10 w 162"/>
                <a:gd name="T91" fmla="*/ 79 h 146"/>
                <a:gd name="T92" fmla="*/ 77 w 162"/>
                <a:gd name="T93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2" h="146">
                  <a:moveTo>
                    <a:pt x="77" y="146"/>
                  </a:moveTo>
                  <a:cubicBezTo>
                    <a:pt x="113" y="144"/>
                    <a:pt x="145" y="123"/>
                    <a:pt x="162" y="93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8" y="9"/>
                    <a:pt x="77" y="9"/>
                    <a:pt x="77" y="9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7" y="3"/>
                    <a:pt x="66" y="4"/>
                    <a:pt x="65" y="5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4" y="0"/>
                    <a:pt x="5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1"/>
                    <a:pt x="41" y="3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9" y="9"/>
                    <a:pt x="38" y="9"/>
                    <a:pt x="36" y="10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4"/>
                    <a:pt x="29" y="4"/>
                    <a:pt x="28" y="4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20"/>
                    <a:pt x="18" y="21"/>
                    <a:pt x="17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9"/>
                    <a:pt x="9" y="20"/>
                    <a:pt x="9" y="2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0"/>
                    <a:pt x="3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9"/>
                    <a:pt x="8" y="41"/>
                    <a:pt x="8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6"/>
                    <a:pt x="1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7"/>
                    <a:pt x="3" y="68"/>
                    <a:pt x="4" y="7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79"/>
                    <a:pt x="9" y="79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lnTo>
                    <a:pt x="77" y="146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8"/>
            <p:cNvSpPr>
              <a:spLocks/>
            </p:cNvSpPr>
            <p:nvPr/>
          </p:nvSpPr>
          <p:spPr bwMode="auto">
            <a:xfrm>
              <a:off x="103071361" y="111468306"/>
              <a:ext cx="315583" cy="376149"/>
            </a:xfrm>
            <a:custGeom>
              <a:avLst/>
              <a:gdLst>
                <a:gd name="T0" fmla="*/ 85 w 99"/>
                <a:gd name="T1" fmla="*/ 118 h 118"/>
                <a:gd name="T2" fmla="*/ 99 w 99"/>
                <a:gd name="T3" fmla="*/ 66 h 118"/>
                <a:gd name="T4" fmla="*/ 42 w 99"/>
                <a:gd name="T5" fmla="*/ 8 h 118"/>
                <a:gd name="T6" fmla="*/ 42 w 99"/>
                <a:gd name="T7" fmla="*/ 8 h 118"/>
                <a:gd name="T8" fmla="*/ 38 w 99"/>
                <a:gd name="T9" fmla="*/ 4 h 118"/>
                <a:gd name="T10" fmla="*/ 36 w 99"/>
                <a:gd name="T11" fmla="*/ 4 h 118"/>
                <a:gd name="T12" fmla="*/ 34 w 99"/>
                <a:gd name="T13" fmla="*/ 7 h 118"/>
                <a:gd name="T14" fmla="*/ 27 w 99"/>
                <a:gd name="T15" fmla="*/ 0 h 118"/>
                <a:gd name="T16" fmla="*/ 26 w 99"/>
                <a:gd name="T17" fmla="*/ 0 h 118"/>
                <a:gd name="T18" fmla="*/ 23 w 99"/>
                <a:gd name="T19" fmla="*/ 0 h 118"/>
                <a:gd name="T20" fmla="*/ 20 w 99"/>
                <a:gd name="T21" fmla="*/ 0 h 118"/>
                <a:gd name="T22" fmla="*/ 19 w 99"/>
                <a:gd name="T23" fmla="*/ 1 h 118"/>
                <a:gd name="T24" fmla="*/ 19 w 99"/>
                <a:gd name="T25" fmla="*/ 5 h 118"/>
                <a:gd name="T26" fmla="*/ 17 w 99"/>
                <a:gd name="T27" fmla="*/ 7 h 118"/>
                <a:gd name="T28" fmla="*/ 16 w 99"/>
                <a:gd name="T29" fmla="*/ 7 h 118"/>
                <a:gd name="T30" fmla="*/ 13 w 99"/>
                <a:gd name="T31" fmla="*/ 7 h 118"/>
                <a:gd name="T32" fmla="*/ 11 w 99"/>
                <a:gd name="T33" fmla="*/ 4 h 118"/>
                <a:gd name="T34" fmla="*/ 8 w 99"/>
                <a:gd name="T35" fmla="*/ 4 h 118"/>
                <a:gd name="T36" fmla="*/ 4 w 99"/>
                <a:gd name="T37" fmla="*/ 8 h 118"/>
                <a:gd name="T38" fmla="*/ 4 w 99"/>
                <a:gd name="T39" fmla="*/ 11 h 118"/>
                <a:gd name="T40" fmla="*/ 7 w 99"/>
                <a:gd name="T41" fmla="*/ 13 h 118"/>
                <a:gd name="T42" fmla="*/ 7 w 99"/>
                <a:gd name="T43" fmla="*/ 16 h 118"/>
                <a:gd name="T44" fmla="*/ 7 w 99"/>
                <a:gd name="T45" fmla="*/ 17 h 118"/>
                <a:gd name="T46" fmla="*/ 5 w 99"/>
                <a:gd name="T47" fmla="*/ 19 h 118"/>
                <a:gd name="T48" fmla="*/ 1 w 99"/>
                <a:gd name="T49" fmla="*/ 19 h 118"/>
                <a:gd name="T50" fmla="*/ 0 w 99"/>
                <a:gd name="T51" fmla="*/ 20 h 118"/>
                <a:gd name="T52" fmla="*/ 0 w 99"/>
                <a:gd name="T53" fmla="*/ 26 h 118"/>
                <a:gd name="T54" fmla="*/ 0 w 99"/>
                <a:gd name="T55" fmla="*/ 27 h 118"/>
                <a:gd name="T56" fmla="*/ 7 w 99"/>
                <a:gd name="T57" fmla="*/ 34 h 118"/>
                <a:gd name="T58" fmla="*/ 4 w 99"/>
                <a:gd name="T59" fmla="*/ 36 h 118"/>
                <a:gd name="T60" fmla="*/ 4 w 99"/>
                <a:gd name="T61" fmla="*/ 38 h 118"/>
                <a:gd name="T62" fmla="*/ 6 w 99"/>
                <a:gd name="T63" fmla="*/ 40 h 118"/>
                <a:gd name="T64" fmla="*/ 6 w 99"/>
                <a:gd name="T65" fmla="*/ 40 h 118"/>
                <a:gd name="T66" fmla="*/ 85 w 99"/>
                <a:gd name="T6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" h="118">
                  <a:moveTo>
                    <a:pt x="85" y="118"/>
                  </a:moveTo>
                  <a:cubicBezTo>
                    <a:pt x="94" y="103"/>
                    <a:pt x="99" y="85"/>
                    <a:pt x="99" y="6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6" y="4"/>
                    <a:pt x="36" y="4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8" y="6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5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9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8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lnTo>
                    <a:pt x="85" y="118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9"/>
            <p:cNvSpPr>
              <a:spLocks noEditPoints="1"/>
            </p:cNvSpPr>
            <p:nvPr/>
          </p:nvSpPr>
          <p:spPr bwMode="auto">
            <a:xfrm>
              <a:off x="102822720" y="111551186"/>
              <a:ext cx="312395" cy="312395"/>
            </a:xfrm>
            <a:custGeom>
              <a:avLst/>
              <a:gdLst>
                <a:gd name="T0" fmla="*/ 89 w 98"/>
                <a:gd name="T1" fmla="*/ 41 h 98"/>
                <a:gd name="T2" fmla="*/ 92 w 98"/>
                <a:gd name="T3" fmla="*/ 32 h 98"/>
                <a:gd name="T4" fmla="*/ 88 w 98"/>
                <a:gd name="T5" fmla="*/ 20 h 98"/>
                <a:gd name="T6" fmla="*/ 80 w 98"/>
                <a:gd name="T7" fmla="*/ 22 h 98"/>
                <a:gd name="T8" fmla="*/ 78 w 98"/>
                <a:gd name="T9" fmla="*/ 12 h 98"/>
                <a:gd name="T10" fmla="*/ 68 w 98"/>
                <a:gd name="T11" fmla="*/ 4 h 98"/>
                <a:gd name="T12" fmla="*/ 62 w 98"/>
                <a:gd name="T13" fmla="*/ 10 h 98"/>
                <a:gd name="T14" fmla="*/ 56 w 98"/>
                <a:gd name="T15" fmla="*/ 3 h 98"/>
                <a:gd name="T16" fmla="*/ 43 w 98"/>
                <a:gd name="T17" fmla="*/ 0 h 98"/>
                <a:gd name="T18" fmla="*/ 41 w 98"/>
                <a:gd name="T19" fmla="*/ 9 h 98"/>
                <a:gd name="T20" fmla="*/ 32 w 98"/>
                <a:gd name="T21" fmla="*/ 5 h 98"/>
                <a:gd name="T22" fmla="*/ 19 w 98"/>
                <a:gd name="T23" fmla="*/ 10 h 98"/>
                <a:gd name="T24" fmla="*/ 21 w 98"/>
                <a:gd name="T25" fmla="*/ 18 h 98"/>
                <a:gd name="T26" fmla="*/ 12 w 98"/>
                <a:gd name="T27" fmla="*/ 20 h 98"/>
                <a:gd name="T28" fmla="*/ 4 w 98"/>
                <a:gd name="T29" fmla="*/ 29 h 98"/>
                <a:gd name="T30" fmla="*/ 10 w 98"/>
                <a:gd name="T31" fmla="*/ 36 h 98"/>
                <a:gd name="T32" fmla="*/ 2 w 98"/>
                <a:gd name="T33" fmla="*/ 42 h 98"/>
                <a:gd name="T34" fmla="*/ 0 w 98"/>
                <a:gd name="T35" fmla="*/ 55 h 98"/>
                <a:gd name="T36" fmla="*/ 8 w 98"/>
                <a:gd name="T37" fmla="*/ 57 h 98"/>
                <a:gd name="T38" fmla="*/ 5 w 98"/>
                <a:gd name="T39" fmla="*/ 66 h 98"/>
                <a:gd name="T40" fmla="*/ 9 w 98"/>
                <a:gd name="T41" fmla="*/ 78 h 98"/>
                <a:gd name="T42" fmla="*/ 18 w 98"/>
                <a:gd name="T43" fmla="*/ 76 h 98"/>
                <a:gd name="T44" fmla="*/ 19 w 98"/>
                <a:gd name="T45" fmla="*/ 86 h 98"/>
                <a:gd name="T46" fmla="*/ 29 w 98"/>
                <a:gd name="T47" fmla="*/ 94 h 98"/>
                <a:gd name="T48" fmla="*/ 36 w 98"/>
                <a:gd name="T49" fmla="*/ 88 h 98"/>
                <a:gd name="T50" fmla="*/ 42 w 98"/>
                <a:gd name="T51" fmla="*/ 96 h 98"/>
                <a:gd name="T52" fmla="*/ 54 w 98"/>
                <a:gd name="T53" fmla="*/ 98 h 98"/>
                <a:gd name="T54" fmla="*/ 57 w 98"/>
                <a:gd name="T55" fmla="*/ 90 h 98"/>
                <a:gd name="T56" fmla="*/ 66 w 98"/>
                <a:gd name="T57" fmla="*/ 93 h 98"/>
                <a:gd name="T58" fmla="*/ 78 w 98"/>
                <a:gd name="T59" fmla="*/ 89 h 98"/>
                <a:gd name="T60" fmla="*/ 76 w 98"/>
                <a:gd name="T61" fmla="*/ 80 h 98"/>
                <a:gd name="T62" fmla="*/ 85 w 98"/>
                <a:gd name="T63" fmla="*/ 78 h 98"/>
                <a:gd name="T64" fmla="*/ 94 w 98"/>
                <a:gd name="T65" fmla="*/ 69 h 98"/>
                <a:gd name="T66" fmla="*/ 88 w 98"/>
                <a:gd name="T67" fmla="*/ 62 h 98"/>
                <a:gd name="T68" fmla="*/ 95 w 98"/>
                <a:gd name="T69" fmla="*/ 56 h 98"/>
                <a:gd name="T70" fmla="*/ 98 w 98"/>
                <a:gd name="T71" fmla="*/ 44 h 98"/>
                <a:gd name="T72" fmla="*/ 49 w 98"/>
                <a:gd name="T73" fmla="*/ 75 h 98"/>
                <a:gd name="T74" fmla="*/ 49 w 98"/>
                <a:gd name="T75" fmla="*/ 23 h 98"/>
                <a:gd name="T76" fmla="*/ 49 w 98"/>
                <a:gd name="T77" fmla="*/ 7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8" h="98">
                  <a:moveTo>
                    <a:pt x="95" y="41"/>
                  </a:moveTo>
                  <a:cubicBezTo>
                    <a:pt x="89" y="41"/>
                    <a:pt x="89" y="41"/>
                    <a:pt x="89" y="41"/>
                  </a:cubicBezTo>
                  <a:cubicBezTo>
                    <a:pt x="89" y="39"/>
                    <a:pt x="88" y="37"/>
                    <a:pt x="87" y="35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4" y="31"/>
                    <a:pt x="94" y="30"/>
                    <a:pt x="93" y="28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19"/>
                    <a:pt x="86" y="18"/>
                    <a:pt x="85" y="19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78" y="20"/>
                    <a:pt x="77" y="19"/>
                    <a:pt x="75" y="1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9" y="11"/>
                    <a:pt x="78" y="10"/>
                    <a:pt x="77" y="9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7" y="3"/>
                    <a:pt x="66" y="4"/>
                    <a:pt x="65" y="5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0" y="9"/>
                    <a:pt x="58" y="9"/>
                    <a:pt x="56" y="8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1"/>
                    <a:pt x="55" y="0"/>
                    <a:pt x="5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1"/>
                    <a:pt x="41" y="3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8" y="9"/>
                    <a:pt x="36" y="10"/>
                    <a:pt x="34" y="10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4"/>
                    <a:pt x="29" y="4"/>
                    <a:pt x="28" y="4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20"/>
                    <a:pt x="18" y="21"/>
                    <a:pt x="17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9"/>
                    <a:pt x="9" y="20"/>
                    <a:pt x="9" y="2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8"/>
                    <a:pt x="8" y="40"/>
                    <a:pt x="8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7"/>
                    <a:pt x="2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9" y="59"/>
                    <a:pt x="9" y="61"/>
                    <a:pt x="10" y="63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7"/>
                    <a:pt x="3" y="68"/>
                    <a:pt x="4" y="7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0" y="80"/>
                    <a:pt x="11" y="80"/>
                    <a:pt x="13" y="79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9" y="78"/>
                    <a:pt x="21" y="79"/>
                    <a:pt x="22" y="81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19" y="89"/>
                    <a:pt x="20" y="89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30" y="95"/>
                    <a:pt x="32" y="95"/>
                    <a:pt x="33" y="93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8" y="89"/>
                    <a:pt x="40" y="89"/>
                    <a:pt x="42" y="90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7"/>
                    <a:pt x="43" y="98"/>
                    <a:pt x="44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6" y="98"/>
                    <a:pt x="57" y="97"/>
                    <a:pt x="57" y="96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9" y="89"/>
                    <a:pt x="61" y="89"/>
                    <a:pt x="63" y="88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67" y="94"/>
                    <a:pt x="68" y="94"/>
                    <a:pt x="69" y="94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9" y="88"/>
                    <a:pt x="80" y="86"/>
                    <a:pt x="79" y="85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8" y="79"/>
                    <a:pt x="79" y="77"/>
                    <a:pt x="80" y="75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7" y="79"/>
                    <a:pt x="88" y="79"/>
                    <a:pt x="89" y="77"/>
                  </a:cubicBezTo>
                  <a:cubicBezTo>
                    <a:pt x="94" y="69"/>
                    <a:pt x="94" y="69"/>
                    <a:pt x="94" y="69"/>
                  </a:cubicBezTo>
                  <a:cubicBezTo>
                    <a:pt x="95" y="68"/>
                    <a:pt x="94" y="66"/>
                    <a:pt x="93" y="65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8" y="60"/>
                    <a:pt x="89" y="58"/>
                    <a:pt x="89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7" y="56"/>
                    <a:pt x="98" y="55"/>
                    <a:pt x="98" y="54"/>
                  </a:cubicBezTo>
                  <a:cubicBezTo>
                    <a:pt x="98" y="44"/>
                    <a:pt x="98" y="44"/>
                    <a:pt x="98" y="44"/>
                  </a:cubicBezTo>
                  <a:cubicBezTo>
                    <a:pt x="98" y="42"/>
                    <a:pt x="97" y="41"/>
                    <a:pt x="95" y="41"/>
                  </a:cubicBezTo>
                  <a:close/>
                  <a:moveTo>
                    <a:pt x="49" y="75"/>
                  </a:moveTo>
                  <a:cubicBezTo>
                    <a:pt x="34" y="75"/>
                    <a:pt x="23" y="64"/>
                    <a:pt x="23" y="49"/>
                  </a:cubicBezTo>
                  <a:cubicBezTo>
                    <a:pt x="23" y="35"/>
                    <a:pt x="34" y="23"/>
                    <a:pt x="49" y="23"/>
                  </a:cubicBezTo>
                  <a:cubicBezTo>
                    <a:pt x="63" y="23"/>
                    <a:pt x="75" y="35"/>
                    <a:pt x="75" y="49"/>
                  </a:cubicBezTo>
                  <a:cubicBezTo>
                    <a:pt x="75" y="64"/>
                    <a:pt x="63" y="75"/>
                    <a:pt x="49" y="75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60"/>
            <p:cNvSpPr>
              <a:spLocks/>
            </p:cNvSpPr>
            <p:nvPr/>
          </p:nvSpPr>
          <p:spPr bwMode="auto">
            <a:xfrm>
              <a:off x="102822720" y="111551186"/>
              <a:ext cx="153010" cy="312395"/>
            </a:xfrm>
            <a:custGeom>
              <a:avLst/>
              <a:gdLst>
                <a:gd name="T0" fmla="*/ 48 w 48"/>
                <a:gd name="T1" fmla="*/ 75 h 98"/>
                <a:gd name="T2" fmla="*/ 23 w 48"/>
                <a:gd name="T3" fmla="*/ 49 h 98"/>
                <a:gd name="T4" fmla="*/ 48 w 48"/>
                <a:gd name="T5" fmla="*/ 23 h 98"/>
                <a:gd name="T6" fmla="*/ 48 w 48"/>
                <a:gd name="T7" fmla="*/ 0 h 98"/>
                <a:gd name="T8" fmla="*/ 43 w 48"/>
                <a:gd name="T9" fmla="*/ 0 h 98"/>
                <a:gd name="T10" fmla="*/ 41 w 48"/>
                <a:gd name="T11" fmla="*/ 3 h 98"/>
                <a:gd name="T12" fmla="*/ 41 w 48"/>
                <a:gd name="T13" fmla="*/ 9 h 98"/>
                <a:gd name="T14" fmla="*/ 34 w 48"/>
                <a:gd name="T15" fmla="*/ 10 h 98"/>
                <a:gd name="T16" fmla="*/ 32 w 48"/>
                <a:gd name="T17" fmla="*/ 5 h 98"/>
                <a:gd name="T18" fmla="*/ 28 w 48"/>
                <a:gd name="T19" fmla="*/ 4 h 98"/>
                <a:gd name="T20" fmla="*/ 19 w 48"/>
                <a:gd name="T21" fmla="*/ 10 h 98"/>
                <a:gd name="T22" fmla="*/ 18 w 48"/>
                <a:gd name="T23" fmla="*/ 13 h 98"/>
                <a:gd name="T24" fmla="*/ 21 w 48"/>
                <a:gd name="T25" fmla="*/ 18 h 98"/>
                <a:gd name="T26" fmla="*/ 17 w 48"/>
                <a:gd name="T27" fmla="*/ 23 h 98"/>
                <a:gd name="T28" fmla="*/ 12 w 48"/>
                <a:gd name="T29" fmla="*/ 20 h 98"/>
                <a:gd name="T30" fmla="*/ 9 w 48"/>
                <a:gd name="T31" fmla="*/ 21 h 98"/>
                <a:gd name="T32" fmla="*/ 4 w 48"/>
                <a:gd name="T33" fmla="*/ 29 h 98"/>
                <a:gd name="T34" fmla="*/ 4 w 48"/>
                <a:gd name="T35" fmla="*/ 33 h 98"/>
                <a:gd name="T36" fmla="*/ 10 w 48"/>
                <a:gd name="T37" fmla="*/ 36 h 98"/>
                <a:gd name="T38" fmla="*/ 8 w 48"/>
                <a:gd name="T39" fmla="*/ 42 h 98"/>
                <a:gd name="T40" fmla="*/ 2 w 48"/>
                <a:gd name="T41" fmla="*/ 42 h 98"/>
                <a:gd name="T42" fmla="*/ 0 w 48"/>
                <a:gd name="T43" fmla="*/ 45 h 98"/>
                <a:gd name="T44" fmla="*/ 0 w 48"/>
                <a:gd name="T45" fmla="*/ 55 h 98"/>
                <a:gd name="T46" fmla="*/ 2 w 48"/>
                <a:gd name="T47" fmla="*/ 57 h 98"/>
                <a:gd name="T48" fmla="*/ 8 w 48"/>
                <a:gd name="T49" fmla="*/ 57 h 98"/>
                <a:gd name="T50" fmla="*/ 10 w 48"/>
                <a:gd name="T51" fmla="*/ 63 h 98"/>
                <a:gd name="T52" fmla="*/ 5 w 48"/>
                <a:gd name="T53" fmla="*/ 66 h 98"/>
                <a:gd name="T54" fmla="*/ 4 w 48"/>
                <a:gd name="T55" fmla="*/ 70 h 98"/>
                <a:gd name="T56" fmla="*/ 9 w 48"/>
                <a:gd name="T57" fmla="*/ 78 h 98"/>
                <a:gd name="T58" fmla="*/ 13 w 48"/>
                <a:gd name="T59" fmla="*/ 79 h 98"/>
                <a:gd name="T60" fmla="*/ 18 w 48"/>
                <a:gd name="T61" fmla="*/ 76 h 98"/>
                <a:gd name="T62" fmla="*/ 22 w 48"/>
                <a:gd name="T63" fmla="*/ 81 h 98"/>
                <a:gd name="T64" fmla="*/ 19 w 48"/>
                <a:gd name="T65" fmla="*/ 86 h 98"/>
                <a:gd name="T66" fmla="*/ 20 w 48"/>
                <a:gd name="T67" fmla="*/ 89 h 98"/>
                <a:gd name="T68" fmla="*/ 29 w 48"/>
                <a:gd name="T69" fmla="*/ 94 h 98"/>
                <a:gd name="T70" fmla="*/ 33 w 48"/>
                <a:gd name="T71" fmla="*/ 93 h 98"/>
                <a:gd name="T72" fmla="*/ 36 w 48"/>
                <a:gd name="T73" fmla="*/ 88 h 98"/>
                <a:gd name="T74" fmla="*/ 42 w 48"/>
                <a:gd name="T75" fmla="*/ 90 h 98"/>
                <a:gd name="T76" fmla="*/ 42 w 48"/>
                <a:gd name="T77" fmla="*/ 96 h 98"/>
                <a:gd name="T78" fmla="*/ 44 w 48"/>
                <a:gd name="T79" fmla="*/ 98 h 98"/>
                <a:gd name="T80" fmla="*/ 48 w 48"/>
                <a:gd name="T81" fmla="*/ 98 h 98"/>
                <a:gd name="T82" fmla="*/ 48 w 48"/>
                <a:gd name="T83" fmla="*/ 7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" h="98">
                  <a:moveTo>
                    <a:pt x="48" y="75"/>
                  </a:moveTo>
                  <a:cubicBezTo>
                    <a:pt x="34" y="75"/>
                    <a:pt x="23" y="63"/>
                    <a:pt x="23" y="49"/>
                  </a:cubicBezTo>
                  <a:cubicBezTo>
                    <a:pt x="23" y="35"/>
                    <a:pt x="34" y="23"/>
                    <a:pt x="48" y="23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1"/>
                    <a:pt x="41" y="3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8" y="9"/>
                    <a:pt x="36" y="10"/>
                    <a:pt x="34" y="10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4"/>
                    <a:pt x="29" y="4"/>
                    <a:pt x="28" y="4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20"/>
                    <a:pt x="18" y="21"/>
                    <a:pt x="17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9"/>
                    <a:pt x="9" y="20"/>
                    <a:pt x="9" y="2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8"/>
                    <a:pt x="8" y="40"/>
                    <a:pt x="8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7"/>
                    <a:pt x="2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9" y="59"/>
                    <a:pt x="9" y="61"/>
                    <a:pt x="10" y="63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7"/>
                    <a:pt x="3" y="68"/>
                    <a:pt x="4" y="7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0" y="80"/>
                    <a:pt x="11" y="80"/>
                    <a:pt x="13" y="79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9" y="78"/>
                    <a:pt x="21" y="79"/>
                    <a:pt x="22" y="81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19" y="89"/>
                    <a:pt x="20" y="89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30" y="95"/>
                    <a:pt x="32" y="95"/>
                    <a:pt x="33" y="93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8" y="89"/>
                    <a:pt x="40" y="89"/>
                    <a:pt x="42" y="90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7"/>
                    <a:pt x="43" y="98"/>
                    <a:pt x="44" y="98"/>
                  </a:cubicBezTo>
                  <a:cubicBezTo>
                    <a:pt x="48" y="98"/>
                    <a:pt x="48" y="98"/>
                    <a:pt x="48" y="98"/>
                  </a:cubicBezTo>
                  <a:lnTo>
                    <a:pt x="48" y="75"/>
                  </a:ln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61"/>
            <p:cNvSpPr>
              <a:spLocks noEditPoints="1"/>
            </p:cNvSpPr>
            <p:nvPr/>
          </p:nvSpPr>
          <p:spPr bwMode="auto">
            <a:xfrm>
              <a:off x="102876911" y="111605377"/>
              <a:ext cx="204013" cy="204013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32 w 64"/>
                <a:gd name="T11" fmla="*/ 58 h 64"/>
                <a:gd name="T12" fmla="*/ 6 w 64"/>
                <a:gd name="T13" fmla="*/ 32 h 64"/>
                <a:gd name="T14" fmla="*/ 32 w 64"/>
                <a:gd name="T15" fmla="*/ 6 h 64"/>
                <a:gd name="T16" fmla="*/ 58 w 64"/>
                <a:gd name="T17" fmla="*/ 32 h 64"/>
                <a:gd name="T18" fmla="*/ 32 w 64"/>
                <a:gd name="T19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5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49" y="64"/>
                    <a:pt x="64" y="50"/>
                    <a:pt x="64" y="32"/>
                  </a:cubicBezTo>
                  <a:cubicBezTo>
                    <a:pt x="64" y="15"/>
                    <a:pt x="49" y="0"/>
                    <a:pt x="32" y="0"/>
                  </a:cubicBezTo>
                  <a:close/>
                  <a:moveTo>
                    <a:pt x="32" y="58"/>
                  </a:moveTo>
                  <a:cubicBezTo>
                    <a:pt x="17" y="58"/>
                    <a:pt x="6" y="47"/>
                    <a:pt x="6" y="32"/>
                  </a:cubicBezTo>
                  <a:cubicBezTo>
                    <a:pt x="6" y="18"/>
                    <a:pt x="17" y="6"/>
                    <a:pt x="32" y="6"/>
                  </a:cubicBezTo>
                  <a:cubicBezTo>
                    <a:pt x="46" y="6"/>
                    <a:pt x="58" y="18"/>
                    <a:pt x="58" y="32"/>
                  </a:cubicBezTo>
                  <a:cubicBezTo>
                    <a:pt x="58" y="47"/>
                    <a:pt x="46" y="58"/>
                    <a:pt x="32" y="58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62"/>
            <p:cNvSpPr>
              <a:spLocks/>
            </p:cNvSpPr>
            <p:nvPr/>
          </p:nvSpPr>
          <p:spPr bwMode="auto">
            <a:xfrm>
              <a:off x="102975730" y="111605377"/>
              <a:ext cx="105194" cy="204013"/>
            </a:xfrm>
            <a:custGeom>
              <a:avLst/>
              <a:gdLst>
                <a:gd name="T0" fmla="*/ 1 w 33"/>
                <a:gd name="T1" fmla="*/ 0 h 64"/>
                <a:gd name="T2" fmla="*/ 0 w 33"/>
                <a:gd name="T3" fmla="*/ 0 h 64"/>
                <a:gd name="T4" fmla="*/ 0 w 33"/>
                <a:gd name="T5" fmla="*/ 6 h 64"/>
                <a:gd name="T6" fmla="*/ 1 w 33"/>
                <a:gd name="T7" fmla="*/ 6 h 64"/>
                <a:gd name="T8" fmla="*/ 27 w 33"/>
                <a:gd name="T9" fmla="*/ 32 h 64"/>
                <a:gd name="T10" fmla="*/ 1 w 33"/>
                <a:gd name="T11" fmla="*/ 58 h 64"/>
                <a:gd name="T12" fmla="*/ 0 w 33"/>
                <a:gd name="T13" fmla="*/ 58 h 64"/>
                <a:gd name="T14" fmla="*/ 0 w 33"/>
                <a:gd name="T15" fmla="*/ 64 h 64"/>
                <a:gd name="T16" fmla="*/ 1 w 33"/>
                <a:gd name="T17" fmla="*/ 64 h 64"/>
                <a:gd name="T18" fmla="*/ 33 w 33"/>
                <a:gd name="T19" fmla="*/ 32 h 64"/>
                <a:gd name="T20" fmla="*/ 1 w 33"/>
                <a:gd name="T2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6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5" y="6"/>
                    <a:pt x="27" y="18"/>
                    <a:pt x="27" y="32"/>
                  </a:cubicBezTo>
                  <a:cubicBezTo>
                    <a:pt x="27" y="47"/>
                    <a:pt x="15" y="58"/>
                    <a:pt x="1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1" y="64"/>
                  </a:cubicBezTo>
                  <a:cubicBezTo>
                    <a:pt x="18" y="64"/>
                    <a:pt x="33" y="50"/>
                    <a:pt x="33" y="32"/>
                  </a:cubicBezTo>
                  <a:cubicBezTo>
                    <a:pt x="33" y="15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63"/>
            <p:cNvSpPr>
              <a:spLocks noEditPoints="1"/>
            </p:cNvSpPr>
            <p:nvPr/>
          </p:nvSpPr>
          <p:spPr bwMode="auto">
            <a:xfrm>
              <a:off x="103071361" y="111468306"/>
              <a:ext cx="149822" cy="149822"/>
            </a:xfrm>
            <a:custGeom>
              <a:avLst/>
              <a:gdLst>
                <a:gd name="T0" fmla="*/ 42 w 47"/>
                <a:gd name="T1" fmla="*/ 19 h 47"/>
                <a:gd name="T2" fmla="*/ 39 w 47"/>
                <a:gd name="T3" fmla="*/ 16 h 47"/>
                <a:gd name="T4" fmla="*/ 42 w 47"/>
                <a:gd name="T5" fmla="*/ 11 h 47"/>
                <a:gd name="T6" fmla="*/ 38 w 47"/>
                <a:gd name="T7" fmla="*/ 4 h 47"/>
                <a:gd name="T8" fmla="*/ 33 w 47"/>
                <a:gd name="T9" fmla="*/ 7 h 47"/>
                <a:gd name="T10" fmla="*/ 29 w 47"/>
                <a:gd name="T11" fmla="*/ 7 h 47"/>
                <a:gd name="T12" fmla="*/ 28 w 47"/>
                <a:gd name="T13" fmla="*/ 1 h 47"/>
                <a:gd name="T14" fmla="*/ 20 w 47"/>
                <a:gd name="T15" fmla="*/ 0 h 47"/>
                <a:gd name="T16" fmla="*/ 19 w 47"/>
                <a:gd name="T17" fmla="*/ 5 h 47"/>
                <a:gd name="T18" fmla="*/ 16 w 47"/>
                <a:gd name="T19" fmla="*/ 7 h 47"/>
                <a:gd name="T20" fmla="*/ 11 w 47"/>
                <a:gd name="T21" fmla="*/ 4 h 47"/>
                <a:gd name="T22" fmla="*/ 4 w 47"/>
                <a:gd name="T23" fmla="*/ 8 h 47"/>
                <a:gd name="T24" fmla="*/ 7 w 47"/>
                <a:gd name="T25" fmla="*/ 13 h 47"/>
                <a:gd name="T26" fmla="*/ 7 w 47"/>
                <a:gd name="T27" fmla="*/ 17 h 47"/>
                <a:gd name="T28" fmla="*/ 1 w 47"/>
                <a:gd name="T29" fmla="*/ 19 h 47"/>
                <a:gd name="T30" fmla="*/ 0 w 47"/>
                <a:gd name="T31" fmla="*/ 26 h 47"/>
                <a:gd name="T32" fmla="*/ 5 w 47"/>
                <a:gd name="T33" fmla="*/ 28 h 47"/>
                <a:gd name="T34" fmla="*/ 7 w 47"/>
                <a:gd name="T35" fmla="*/ 31 h 47"/>
                <a:gd name="T36" fmla="*/ 4 w 47"/>
                <a:gd name="T37" fmla="*/ 36 h 47"/>
                <a:gd name="T38" fmla="*/ 8 w 47"/>
                <a:gd name="T39" fmla="*/ 42 h 47"/>
                <a:gd name="T40" fmla="*/ 13 w 47"/>
                <a:gd name="T41" fmla="*/ 39 h 47"/>
                <a:gd name="T42" fmla="*/ 17 w 47"/>
                <a:gd name="T43" fmla="*/ 40 h 47"/>
                <a:gd name="T44" fmla="*/ 19 w 47"/>
                <a:gd name="T45" fmla="*/ 45 h 47"/>
                <a:gd name="T46" fmla="*/ 26 w 47"/>
                <a:gd name="T47" fmla="*/ 47 h 47"/>
                <a:gd name="T48" fmla="*/ 28 w 47"/>
                <a:gd name="T49" fmla="*/ 42 h 47"/>
                <a:gd name="T50" fmla="*/ 31 w 47"/>
                <a:gd name="T51" fmla="*/ 39 h 47"/>
                <a:gd name="T52" fmla="*/ 36 w 47"/>
                <a:gd name="T53" fmla="*/ 42 h 47"/>
                <a:gd name="T54" fmla="*/ 42 w 47"/>
                <a:gd name="T55" fmla="*/ 38 h 47"/>
                <a:gd name="T56" fmla="*/ 39 w 47"/>
                <a:gd name="T57" fmla="*/ 33 h 47"/>
                <a:gd name="T58" fmla="*/ 40 w 47"/>
                <a:gd name="T59" fmla="*/ 29 h 47"/>
                <a:gd name="T60" fmla="*/ 45 w 47"/>
                <a:gd name="T61" fmla="*/ 28 h 47"/>
                <a:gd name="T62" fmla="*/ 47 w 47"/>
                <a:gd name="T63" fmla="*/ 20 h 47"/>
                <a:gd name="T64" fmla="*/ 23 w 47"/>
                <a:gd name="T65" fmla="*/ 31 h 47"/>
                <a:gd name="T66" fmla="*/ 23 w 47"/>
                <a:gd name="T67" fmla="*/ 16 h 47"/>
                <a:gd name="T68" fmla="*/ 23 w 47"/>
                <a:gd name="T69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7">
                  <a:moveTo>
                    <a:pt x="45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1" y="19"/>
                    <a:pt x="40" y="18"/>
                    <a:pt x="40" y="17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5"/>
                    <a:pt x="39" y="14"/>
                    <a:pt x="39" y="1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0"/>
                    <a:pt x="42" y="9"/>
                    <a:pt x="42" y="8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6" y="4"/>
                    <a:pt x="36" y="4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8"/>
                    <a:pt x="31" y="8"/>
                    <a:pt x="31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6"/>
                    <a:pt x="28" y="6"/>
                    <a:pt x="28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0"/>
                    <a:pt x="27" y="0"/>
                    <a:pt x="2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8" y="6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5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9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1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6" y="28"/>
                    <a:pt x="7" y="29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8" y="31"/>
                    <a:pt x="8" y="33"/>
                    <a:pt x="7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8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2"/>
                    <a:pt x="10" y="42"/>
                    <a:pt x="11" y="42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9"/>
                    <a:pt x="15" y="38"/>
                    <a:pt x="16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8" y="40"/>
                    <a:pt x="19" y="41"/>
                    <a:pt x="19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6"/>
                    <a:pt x="19" y="47"/>
                    <a:pt x="20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7" y="47"/>
                    <a:pt x="28" y="46"/>
                    <a:pt x="28" y="45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1"/>
                    <a:pt x="28" y="40"/>
                    <a:pt x="29" y="40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38"/>
                    <a:pt x="32" y="39"/>
                    <a:pt x="33" y="39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6" y="42"/>
                    <a:pt x="37" y="42"/>
                    <a:pt x="38" y="4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7"/>
                    <a:pt x="42" y="36"/>
                    <a:pt x="42" y="36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8" y="31"/>
                    <a:pt x="39" y="31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8"/>
                    <a:pt x="41" y="28"/>
                    <a:pt x="42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7" y="27"/>
                    <a:pt x="47" y="26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6" y="19"/>
                    <a:pt x="45" y="19"/>
                  </a:cubicBezTo>
                  <a:close/>
                  <a:moveTo>
                    <a:pt x="23" y="31"/>
                  </a:moveTo>
                  <a:cubicBezTo>
                    <a:pt x="19" y="31"/>
                    <a:pt x="16" y="27"/>
                    <a:pt x="16" y="23"/>
                  </a:cubicBezTo>
                  <a:cubicBezTo>
                    <a:pt x="16" y="19"/>
                    <a:pt x="19" y="16"/>
                    <a:pt x="23" y="16"/>
                  </a:cubicBezTo>
                  <a:cubicBezTo>
                    <a:pt x="27" y="16"/>
                    <a:pt x="31" y="19"/>
                    <a:pt x="31" y="23"/>
                  </a:cubicBezTo>
                  <a:cubicBezTo>
                    <a:pt x="31" y="27"/>
                    <a:pt x="27" y="31"/>
                    <a:pt x="23" y="31"/>
                  </a:cubicBez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64"/>
            <p:cNvSpPr>
              <a:spLocks/>
            </p:cNvSpPr>
            <p:nvPr/>
          </p:nvSpPr>
          <p:spPr bwMode="auto">
            <a:xfrm>
              <a:off x="103071361" y="111468306"/>
              <a:ext cx="73317" cy="149822"/>
            </a:xfrm>
            <a:custGeom>
              <a:avLst/>
              <a:gdLst>
                <a:gd name="T0" fmla="*/ 23 w 23"/>
                <a:gd name="T1" fmla="*/ 31 h 47"/>
                <a:gd name="T2" fmla="*/ 23 w 23"/>
                <a:gd name="T3" fmla="*/ 31 h 47"/>
                <a:gd name="T4" fmla="*/ 16 w 23"/>
                <a:gd name="T5" fmla="*/ 23 h 47"/>
                <a:gd name="T6" fmla="*/ 23 w 23"/>
                <a:gd name="T7" fmla="*/ 16 h 47"/>
                <a:gd name="T8" fmla="*/ 23 w 23"/>
                <a:gd name="T9" fmla="*/ 16 h 47"/>
                <a:gd name="T10" fmla="*/ 23 w 23"/>
                <a:gd name="T11" fmla="*/ 0 h 47"/>
                <a:gd name="T12" fmla="*/ 20 w 23"/>
                <a:gd name="T13" fmla="*/ 0 h 47"/>
                <a:gd name="T14" fmla="*/ 19 w 23"/>
                <a:gd name="T15" fmla="*/ 1 h 47"/>
                <a:gd name="T16" fmla="*/ 19 w 23"/>
                <a:gd name="T17" fmla="*/ 5 h 47"/>
                <a:gd name="T18" fmla="*/ 17 w 23"/>
                <a:gd name="T19" fmla="*/ 7 h 47"/>
                <a:gd name="T20" fmla="*/ 16 w 23"/>
                <a:gd name="T21" fmla="*/ 7 h 47"/>
                <a:gd name="T22" fmla="*/ 13 w 23"/>
                <a:gd name="T23" fmla="*/ 7 h 47"/>
                <a:gd name="T24" fmla="*/ 11 w 23"/>
                <a:gd name="T25" fmla="*/ 4 h 47"/>
                <a:gd name="T26" fmla="*/ 8 w 23"/>
                <a:gd name="T27" fmla="*/ 4 h 47"/>
                <a:gd name="T28" fmla="*/ 4 w 23"/>
                <a:gd name="T29" fmla="*/ 8 h 47"/>
                <a:gd name="T30" fmla="*/ 4 w 23"/>
                <a:gd name="T31" fmla="*/ 11 h 47"/>
                <a:gd name="T32" fmla="*/ 7 w 23"/>
                <a:gd name="T33" fmla="*/ 13 h 47"/>
                <a:gd name="T34" fmla="*/ 7 w 23"/>
                <a:gd name="T35" fmla="*/ 16 h 47"/>
                <a:gd name="T36" fmla="*/ 7 w 23"/>
                <a:gd name="T37" fmla="*/ 17 h 47"/>
                <a:gd name="T38" fmla="*/ 5 w 23"/>
                <a:gd name="T39" fmla="*/ 19 h 47"/>
                <a:gd name="T40" fmla="*/ 1 w 23"/>
                <a:gd name="T41" fmla="*/ 19 h 47"/>
                <a:gd name="T42" fmla="*/ 0 w 23"/>
                <a:gd name="T43" fmla="*/ 20 h 47"/>
                <a:gd name="T44" fmla="*/ 0 w 23"/>
                <a:gd name="T45" fmla="*/ 26 h 47"/>
                <a:gd name="T46" fmla="*/ 1 w 23"/>
                <a:gd name="T47" fmla="*/ 28 h 47"/>
                <a:gd name="T48" fmla="*/ 5 w 23"/>
                <a:gd name="T49" fmla="*/ 28 h 47"/>
                <a:gd name="T50" fmla="*/ 7 w 23"/>
                <a:gd name="T51" fmla="*/ 29 h 47"/>
                <a:gd name="T52" fmla="*/ 7 w 23"/>
                <a:gd name="T53" fmla="*/ 31 h 47"/>
                <a:gd name="T54" fmla="*/ 7 w 23"/>
                <a:gd name="T55" fmla="*/ 33 h 47"/>
                <a:gd name="T56" fmla="*/ 4 w 23"/>
                <a:gd name="T57" fmla="*/ 36 h 47"/>
                <a:gd name="T58" fmla="*/ 4 w 23"/>
                <a:gd name="T59" fmla="*/ 38 h 47"/>
                <a:gd name="T60" fmla="*/ 8 w 23"/>
                <a:gd name="T61" fmla="*/ 42 h 47"/>
                <a:gd name="T62" fmla="*/ 11 w 23"/>
                <a:gd name="T63" fmla="*/ 42 h 47"/>
                <a:gd name="T64" fmla="*/ 13 w 23"/>
                <a:gd name="T65" fmla="*/ 39 h 47"/>
                <a:gd name="T66" fmla="*/ 16 w 23"/>
                <a:gd name="T67" fmla="*/ 39 h 47"/>
                <a:gd name="T68" fmla="*/ 17 w 23"/>
                <a:gd name="T69" fmla="*/ 40 h 47"/>
                <a:gd name="T70" fmla="*/ 19 w 23"/>
                <a:gd name="T71" fmla="*/ 42 h 47"/>
                <a:gd name="T72" fmla="*/ 19 w 23"/>
                <a:gd name="T73" fmla="*/ 45 h 47"/>
                <a:gd name="T74" fmla="*/ 20 w 23"/>
                <a:gd name="T75" fmla="*/ 47 h 47"/>
                <a:gd name="T76" fmla="*/ 23 w 23"/>
                <a:gd name="T77" fmla="*/ 47 h 47"/>
                <a:gd name="T78" fmla="*/ 23 w 23"/>
                <a:gd name="T79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47">
                  <a:moveTo>
                    <a:pt x="23" y="31"/>
                  </a:moveTo>
                  <a:cubicBezTo>
                    <a:pt x="23" y="31"/>
                    <a:pt x="23" y="31"/>
                    <a:pt x="23" y="31"/>
                  </a:cubicBezTo>
                  <a:cubicBezTo>
                    <a:pt x="19" y="31"/>
                    <a:pt x="16" y="27"/>
                    <a:pt x="16" y="23"/>
                  </a:cubicBezTo>
                  <a:cubicBezTo>
                    <a:pt x="16" y="19"/>
                    <a:pt x="19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8" y="6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5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9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1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6" y="28"/>
                    <a:pt x="7" y="29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8" y="31"/>
                    <a:pt x="8" y="33"/>
                    <a:pt x="7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8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2"/>
                    <a:pt x="10" y="42"/>
                    <a:pt x="11" y="42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9"/>
                    <a:pt x="15" y="38"/>
                    <a:pt x="16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8" y="40"/>
                    <a:pt x="19" y="41"/>
                    <a:pt x="19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6"/>
                    <a:pt x="19" y="47"/>
                    <a:pt x="20" y="47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3" y="31"/>
                  </a:ln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886200" cy="15951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Content Page </a:t>
            </a:r>
            <a:br>
              <a:rPr lang="en-US" dirty="0"/>
            </a:br>
            <a:r>
              <a:rPr lang="en-US" dirty="0"/>
              <a:t>with Text and Photo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38400"/>
            <a:ext cx="8302752" cy="4038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9" r:id="rId2"/>
    <p:sldLayoutId id="2147483720" r:id="rId3"/>
    <p:sldLayoutId id="2147483717" r:id="rId4"/>
    <p:sldLayoutId id="2147483722" r:id="rId5"/>
    <p:sldLayoutId id="2147483721" r:id="rId6"/>
    <p:sldLayoutId id="2147483723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2600" b="1" kern="1200" cap="all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36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EFFECTIVE COMP PLANNING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Aspiration &gt; TO &gt; Implementation</a:t>
            </a: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304800" y="4667250"/>
            <a:ext cx="2000250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r">
              <a:lnSpc>
                <a:spcPct val="168000"/>
              </a:lnSpc>
            </a:pPr>
            <a:r>
              <a:rPr lang="en-US" altLang="en-US" sz="800" b="1" dirty="0">
                <a:solidFill>
                  <a:schemeClr val="accent3"/>
                </a:solidFill>
                <a:latin typeface="+mn-lt"/>
                <a:cs typeface="Arial" pitchFamily="34" charset="0"/>
              </a:rPr>
              <a:t>MONICA H. CALLAHAN</a:t>
            </a:r>
          </a:p>
          <a:p>
            <a:pPr algn="r">
              <a:lnSpc>
                <a:spcPct val="168000"/>
              </a:lnSpc>
            </a:pPr>
            <a:r>
              <a:rPr lang="en-US" altLang="en-US" sz="800" b="1" dirty="0">
                <a:solidFill>
                  <a:schemeClr val="accent3"/>
                </a:solidFill>
                <a:latin typeface="+mn-lt"/>
                <a:cs typeface="Arial" pitchFamily="34" charset="0"/>
              </a:rPr>
              <a:t>CITY OF MADISON</a:t>
            </a:r>
            <a:br>
              <a:rPr lang="en-US" altLang="en-US" sz="800" b="1" dirty="0">
                <a:solidFill>
                  <a:schemeClr val="accent3"/>
                </a:solidFill>
                <a:latin typeface="+mn-lt"/>
                <a:cs typeface="Arial" pitchFamily="34" charset="0"/>
              </a:rPr>
            </a:br>
            <a:r>
              <a:rPr lang="en-US" altLang="en-US" sz="800" b="1" dirty="0">
                <a:solidFill>
                  <a:schemeClr val="accent3"/>
                </a:solidFill>
                <a:latin typeface="+mn-lt"/>
                <a:cs typeface="Arial" pitchFamily="34" charset="0"/>
              </a:rPr>
              <a:t>PLANNING &amp; DEVELOPMENT</a:t>
            </a:r>
            <a:br>
              <a:rPr lang="en-US" altLang="en-US" sz="800" b="1" dirty="0">
                <a:solidFill>
                  <a:schemeClr val="accent3"/>
                </a:solidFill>
                <a:latin typeface="+mn-lt"/>
                <a:cs typeface="Arial" pitchFamily="34" charset="0"/>
              </a:rPr>
            </a:br>
            <a:r>
              <a:rPr lang="en-US" altLang="en-US" sz="800" b="1" dirty="0">
                <a:solidFill>
                  <a:schemeClr val="accent3"/>
                </a:solidFill>
                <a:cs typeface="Arial" pitchFamily="34" charset="0"/>
              </a:rPr>
              <a:t>132 N. Main Street | Madison, GA 30650</a:t>
            </a:r>
          </a:p>
          <a:p>
            <a:pPr lvl="0" algn="r">
              <a:lnSpc>
                <a:spcPct val="168000"/>
              </a:lnSpc>
            </a:pPr>
            <a:r>
              <a:rPr lang="en-US" altLang="en-US" sz="800" b="1" dirty="0">
                <a:solidFill>
                  <a:schemeClr val="accent3"/>
                </a:solidFill>
                <a:latin typeface="+mn-lt"/>
                <a:cs typeface="Arial" pitchFamily="34" charset="0"/>
              </a:rPr>
              <a:t>mhcallahan@madisonga.com</a:t>
            </a:r>
          </a:p>
        </p:txBody>
      </p:sp>
      <p:sp>
        <p:nvSpPr>
          <p:cNvPr id="36" name="Text Box 25"/>
          <p:cNvSpPr txBox="1">
            <a:spLocks noChangeArrowheads="1"/>
          </p:cNvSpPr>
          <p:nvPr/>
        </p:nvSpPr>
        <p:spPr bwMode="auto">
          <a:xfrm>
            <a:off x="1371600" y="533400"/>
            <a:ext cx="1771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altLang="en-US" sz="1600" b="1" dirty="0">
                <a:solidFill>
                  <a:srgbClr val="FFFFFE"/>
                </a:solidFill>
                <a:latin typeface="Arial Narrow" pitchFamily="34" charset="0"/>
                <a:cs typeface="Arial" pitchFamily="34" charset="0"/>
              </a:rPr>
              <a:t>Community Planning Institute</a:t>
            </a:r>
            <a:br>
              <a:rPr lang="en-US" altLang="en-US" sz="1600" b="1" dirty="0">
                <a:solidFill>
                  <a:srgbClr val="FFFFFE"/>
                </a:solidFill>
                <a:latin typeface="Arial Narrow" pitchFamily="34" charset="0"/>
                <a:cs typeface="Arial" pitchFamily="34" charset="0"/>
              </a:rPr>
            </a:br>
            <a:endParaRPr lang="en-US" altLang="en-US" sz="1600" b="1" dirty="0">
              <a:solidFill>
                <a:srgbClr val="FFFFFE"/>
              </a:solidFill>
              <a:latin typeface="Arial Narrow" pitchFamily="34" charset="0"/>
              <a:cs typeface="Arial" pitchFamily="34" charset="0"/>
            </a:endParaRPr>
          </a:p>
          <a:p>
            <a:pPr lvl="0" algn="ctr"/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SPRING 2019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rgbClr val="FFFFFE"/>
                </a:solidFill>
                <a:latin typeface="Arial Narrow" pitchFamily="34" charset="0"/>
                <a:cs typeface="Arial" pitchFamily="34" charset="0"/>
              </a:rPr>
              <a:t>Madison, GA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oup 26">
            <a:extLst>
              <a:ext uri="{FF2B5EF4-FFF2-40B4-BE49-F238E27FC236}">
                <a16:creationId xmlns:a16="http://schemas.microsoft.com/office/drawing/2014/main" id="{096619C0-90B9-48DC-9C0A-0D26E95D9CCE}"/>
              </a:ext>
            </a:extLst>
          </p:cNvPr>
          <p:cNvGrpSpPr>
            <a:grpSpLocks/>
          </p:cNvGrpSpPr>
          <p:nvPr/>
        </p:nvGrpSpPr>
        <p:grpSpPr bwMode="auto">
          <a:xfrm>
            <a:off x="2419095" y="4746985"/>
            <a:ext cx="306161" cy="306161"/>
            <a:chOff x="109388135" y="114068216"/>
            <a:chExt cx="398388" cy="398386"/>
          </a:xfrm>
        </p:grpSpPr>
        <p:sp>
          <p:nvSpPr>
            <p:cNvPr id="20" name="Oval 27">
              <a:extLst>
                <a:ext uri="{FF2B5EF4-FFF2-40B4-BE49-F238E27FC236}">
                  <a16:creationId xmlns:a16="http://schemas.microsoft.com/office/drawing/2014/main" id="{AB9F3B80-B4B9-4AF7-AB89-9FF4FF9B5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88135" y="114068216"/>
              <a:ext cx="398388" cy="398386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B755BBB7-627F-4FE4-BB20-F280942ED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50677" y="114071403"/>
              <a:ext cx="235846" cy="296400"/>
            </a:xfrm>
            <a:custGeom>
              <a:avLst/>
              <a:gdLst>
                <a:gd name="T0" fmla="*/ 13 w 74"/>
                <a:gd name="T1" fmla="*/ 78 h 93"/>
                <a:gd name="T2" fmla="*/ 66 w 74"/>
                <a:gd name="T3" fmla="*/ 93 h 93"/>
                <a:gd name="T4" fmla="*/ 74 w 74"/>
                <a:gd name="T5" fmla="*/ 61 h 93"/>
                <a:gd name="T6" fmla="*/ 24 w 74"/>
                <a:gd name="T7" fmla="*/ 0 h 93"/>
                <a:gd name="T8" fmla="*/ 0 w 74"/>
                <a:gd name="T9" fmla="*/ 44 h 93"/>
                <a:gd name="T10" fmla="*/ 13 w 74"/>
                <a:gd name="T11" fmla="*/ 7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93">
                  <a:moveTo>
                    <a:pt x="13" y="78"/>
                  </a:moveTo>
                  <a:cubicBezTo>
                    <a:pt x="66" y="93"/>
                    <a:pt x="66" y="93"/>
                    <a:pt x="66" y="93"/>
                  </a:cubicBezTo>
                  <a:cubicBezTo>
                    <a:pt x="71" y="84"/>
                    <a:pt x="74" y="73"/>
                    <a:pt x="74" y="61"/>
                  </a:cubicBezTo>
                  <a:cubicBezTo>
                    <a:pt x="74" y="31"/>
                    <a:pt x="53" y="6"/>
                    <a:pt x="24" y="0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13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9">
              <a:extLst>
                <a:ext uri="{FF2B5EF4-FFF2-40B4-BE49-F238E27FC236}">
                  <a16:creationId xmlns:a16="http://schemas.microsoft.com/office/drawing/2014/main" id="{98F7E56F-0714-4C4E-8EE3-F806D8FB9D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455064" y="114122396"/>
              <a:ext cx="254968" cy="229471"/>
            </a:xfrm>
            <a:custGeom>
              <a:avLst/>
              <a:gdLst>
                <a:gd name="T0" fmla="*/ 72 w 80"/>
                <a:gd name="T1" fmla="*/ 30 h 72"/>
                <a:gd name="T2" fmla="*/ 73 w 80"/>
                <a:gd name="T3" fmla="*/ 69 h 72"/>
                <a:gd name="T4" fmla="*/ 73 w 80"/>
                <a:gd name="T5" fmla="*/ 69 h 72"/>
                <a:gd name="T6" fmla="*/ 70 w 80"/>
                <a:gd name="T7" fmla="*/ 69 h 72"/>
                <a:gd name="T8" fmla="*/ 66 w 80"/>
                <a:gd name="T9" fmla="*/ 68 h 72"/>
                <a:gd name="T10" fmla="*/ 43 w 80"/>
                <a:gd name="T11" fmla="*/ 62 h 72"/>
                <a:gd name="T12" fmla="*/ 24 w 80"/>
                <a:gd name="T13" fmla="*/ 69 h 72"/>
                <a:gd name="T14" fmla="*/ 4 w 80"/>
                <a:gd name="T15" fmla="*/ 58 h 72"/>
                <a:gd name="T16" fmla="*/ 10 w 80"/>
                <a:gd name="T17" fmla="*/ 36 h 72"/>
                <a:gd name="T18" fmla="*/ 30 w 80"/>
                <a:gd name="T19" fmla="*/ 28 h 72"/>
                <a:gd name="T20" fmla="*/ 41 w 80"/>
                <a:gd name="T21" fmla="*/ 7 h 72"/>
                <a:gd name="T22" fmla="*/ 43 w 80"/>
                <a:gd name="T23" fmla="*/ 4 h 72"/>
                <a:gd name="T24" fmla="*/ 45 w 80"/>
                <a:gd name="T25" fmla="*/ 2 h 72"/>
                <a:gd name="T26" fmla="*/ 46 w 80"/>
                <a:gd name="T27" fmla="*/ 2 h 72"/>
                <a:gd name="T28" fmla="*/ 72 w 80"/>
                <a:gd name="T29" fmla="*/ 30 h 72"/>
                <a:gd name="T30" fmla="*/ 48 w 80"/>
                <a:gd name="T31" fmla="*/ 15 h 72"/>
                <a:gd name="T32" fmla="*/ 47 w 80"/>
                <a:gd name="T33" fmla="*/ 40 h 72"/>
                <a:gd name="T34" fmla="*/ 65 w 80"/>
                <a:gd name="T35" fmla="*/ 58 h 72"/>
                <a:gd name="T36" fmla="*/ 65 w 80"/>
                <a:gd name="T37" fmla="*/ 33 h 72"/>
                <a:gd name="T38" fmla="*/ 48 w 80"/>
                <a:gd name="T39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72">
                  <a:moveTo>
                    <a:pt x="72" y="30"/>
                  </a:moveTo>
                  <a:cubicBezTo>
                    <a:pt x="79" y="48"/>
                    <a:pt x="80" y="65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2" y="70"/>
                    <a:pt x="71" y="70"/>
                    <a:pt x="70" y="69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17" y="72"/>
                    <a:pt x="8" y="67"/>
                    <a:pt x="4" y="58"/>
                  </a:cubicBezTo>
                  <a:cubicBezTo>
                    <a:pt x="0" y="48"/>
                    <a:pt x="3" y="39"/>
                    <a:pt x="10" y="36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4" y="3"/>
                    <a:pt x="44" y="2"/>
                    <a:pt x="45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53" y="0"/>
                    <a:pt x="64" y="12"/>
                    <a:pt x="72" y="30"/>
                  </a:cubicBezTo>
                  <a:close/>
                  <a:moveTo>
                    <a:pt x="48" y="15"/>
                  </a:moveTo>
                  <a:cubicBezTo>
                    <a:pt x="43" y="17"/>
                    <a:pt x="43" y="28"/>
                    <a:pt x="47" y="40"/>
                  </a:cubicBezTo>
                  <a:cubicBezTo>
                    <a:pt x="52" y="52"/>
                    <a:pt x="60" y="60"/>
                    <a:pt x="65" y="58"/>
                  </a:cubicBezTo>
                  <a:cubicBezTo>
                    <a:pt x="70" y="56"/>
                    <a:pt x="70" y="45"/>
                    <a:pt x="65" y="33"/>
                  </a:cubicBezTo>
                  <a:cubicBezTo>
                    <a:pt x="61" y="21"/>
                    <a:pt x="53" y="13"/>
                    <a:pt x="48" y="15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D7951EB3-A9C9-4D02-8DA6-9B61E8FE6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21993" y="114335932"/>
              <a:ext cx="86052" cy="79677"/>
            </a:xfrm>
            <a:custGeom>
              <a:avLst/>
              <a:gdLst>
                <a:gd name="T0" fmla="*/ 0 w 27"/>
                <a:gd name="T1" fmla="*/ 8 h 25"/>
                <a:gd name="T2" fmla="*/ 4 w 27"/>
                <a:gd name="T3" fmla="*/ 17 h 25"/>
                <a:gd name="T4" fmla="*/ 18 w 27"/>
                <a:gd name="T5" fmla="*/ 23 h 25"/>
                <a:gd name="T6" fmla="*/ 25 w 27"/>
                <a:gd name="T7" fmla="*/ 8 h 25"/>
                <a:gd name="T8" fmla="*/ 21 w 27"/>
                <a:gd name="T9" fmla="*/ 0 h 25"/>
                <a:gd name="T10" fmla="*/ 0 w 27"/>
                <a:gd name="T1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5">
                  <a:moveTo>
                    <a:pt x="0" y="8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6" y="23"/>
                    <a:pt x="13" y="25"/>
                    <a:pt x="18" y="23"/>
                  </a:cubicBezTo>
                  <a:cubicBezTo>
                    <a:pt x="24" y="21"/>
                    <a:pt x="27" y="14"/>
                    <a:pt x="25" y="8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1">
              <a:extLst>
                <a:ext uri="{FF2B5EF4-FFF2-40B4-BE49-F238E27FC236}">
                  <a16:creationId xmlns:a16="http://schemas.microsoft.com/office/drawing/2014/main" id="{BF2048A4-B65F-4115-894B-C623CB34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08045" y="114211635"/>
              <a:ext cx="50994" cy="57368"/>
            </a:xfrm>
            <a:custGeom>
              <a:avLst/>
              <a:gdLst>
                <a:gd name="T0" fmla="*/ 14 w 16"/>
                <a:gd name="T1" fmla="*/ 6 h 18"/>
                <a:gd name="T2" fmla="*/ 10 w 16"/>
                <a:gd name="T3" fmla="*/ 16 h 18"/>
                <a:gd name="T4" fmla="*/ 2 w 16"/>
                <a:gd name="T5" fmla="*/ 11 h 18"/>
                <a:gd name="T6" fmla="*/ 4 w 16"/>
                <a:gd name="T7" fmla="*/ 2 h 18"/>
                <a:gd name="T8" fmla="*/ 14 w 16"/>
                <a:gd name="T9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4" y="6"/>
                  </a:moveTo>
                  <a:cubicBezTo>
                    <a:pt x="16" y="10"/>
                    <a:pt x="14" y="15"/>
                    <a:pt x="10" y="16"/>
                  </a:cubicBezTo>
                  <a:cubicBezTo>
                    <a:pt x="6" y="18"/>
                    <a:pt x="4" y="15"/>
                    <a:pt x="2" y="11"/>
                  </a:cubicBezTo>
                  <a:cubicBezTo>
                    <a:pt x="1" y="7"/>
                    <a:pt x="0" y="3"/>
                    <a:pt x="4" y="2"/>
                  </a:cubicBezTo>
                  <a:cubicBezTo>
                    <a:pt x="8" y="0"/>
                    <a:pt x="12" y="2"/>
                    <a:pt x="14" y="6"/>
                  </a:cubicBezTo>
                  <a:close/>
                </a:path>
              </a:pathLst>
            </a:custGeom>
            <a:solidFill>
              <a:srgbClr val="D0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70665B-4D81-4F24-BFB1-03B7EC01A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GILMORE PROPERTY </a:t>
            </a:r>
            <a:br>
              <a:rPr lang="en-US" dirty="0"/>
            </a:br>
            <a:r>
              <a:rPr lang="en-US" dirty="0"/>
              <a:t>- HOUSE &amp; STORE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5D64217-C12D-4B2E-A29E-8C988BCA8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t="4332" r="6172"/>
          <a:stretch/>
        </p:blipFill>
        <p:spPr>
          <a:xfrm>
            <a:off x="4639146" y="-15171"/>
            <a:ext cx="4517460" cy="33689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6056CFF-F161-4107-9635-274EB86265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r="6085" b="-521"/>
          <a:stretch/>
        </p:blipFill>
        <p:spPr>
          <a:xfrm>
            <a:off x="-23591" y="3462594"/>
            <a:ext cx="4546407" cy="347160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3E144C4-5B92-47E3-8777-0F81A0B20B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359" r="19958"/>
          <a:stretch/>
        </p:blipFill>
        <p:spPr>
          <a:xfrm>
            <a:off x="-23591" y="-75336"/>
            <a:ext cx="4552167" cy="343666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B6F20E0-8B21-4A5A-B2E9-BECC8C43A4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 r="6137"/>
          <a:stretch/>
        </p:blipFill>
        <p:spPr>
          <a:xfrm>
            <a:off x="4611987" y="3456158"/>
            <a:ext cx="4544619" cy="33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13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70665B-4D81-4F24-BFB1-03B7EC01A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GILMORE PROPERTY </a:t>
            </a:r>
            <a:br>
              <a:rPr lang="en-US" dirty="0"/>
            </a:br>
            <a:r>
              <a:rPr lang="en-US" dirty="0"/>
              <a:t>- HOUSE &amp; STORE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9368ED7-2CB1-42C7-B259-33E2DBEB6F9A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Plan Implementation – Scope: Site</a:t>
            </a:r>
          </a:p>
        </p:txBody>
      </p:sp>
      <p:pic>
        <p:nvPicPr>
          <p:cNvPr id="7" name="Picture 3" descr="C:\Users\mhcallahan\Desktop\CANAAN CORNER STORE-CD Set REV 02.15.14_Page_6.jpg">
            <a:extLst>
              <a:ext uri="{FF2B5EF4-FFF2-40B4-BE49-F238E27FC236}">
                <a16:creationId xmlns:a16="http://schemas.microsoft.com/office/drawing/2014/main" id="{86469EF0-F221-4C4C-8458-98460DE95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" t="6057"/>
          <a:stretch/>
        </p:blipFill>
        <p:spPr bwMode="auto">
          <a:xfrm>
            <a:off x="193457" y="464628"/>
            <a:ext cx="8822632" cy="385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:\MainStreet &amp; Planning File Cabinet\M-K-M\Monica\DDA Authority\Urban Redevelopment Area\2012_10_Gilmore Property\Canaan Corner Store\RDF Award\RDF Paperwork_9.9.15\IMG_7276a.jpg">
            <a:extLst>
              <a:ext uri="{FF2B5EF4-FFF2-40B4-BE49-F238E27FC236}">
                <a16:creationId xmlns:a16="http://schemas.microsoft.com/office/drawing/2014/main" id="{60EC0613-FB6A-4B1A-B454-F519B7963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6"/>
          <a:stretch/>
        </p:blipFill>
        <p:spPr bwMode="auto">
          <a:xfrm>
            <a:off x="1120636" y="4114800"/>
            <a:ext cx="6951120" cy="263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234E256-62F6-4800-A0BB-8E93C5860E06}"/>
              </a:ext>
            </a:extLst>
          </p:cNvPr>
          <p:cNvGrpSpPr/>
          <p:nvPr/>
        </p:nvGrpSpPr>
        <p:grpSpPr>
          <a:xfrm>
            <a:off x="681718" y="3983413"/>
            <a:ext cx="781051" cy="883319"/>
            <a:chOff x="1712731" y="3435040"/>
            <a:chExt cx="974260" cy="11018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8B4A820-E53B-43F6-B84C-CED70D719AE8}"/>
                </a:ext>
              </a:extLst>
            </p:cNvPr>
            <p:cNvSpPr/>
            <p:nvPr/>
          </p:nvSpPr>
          <p:spPr>
            <a:xfrm>
              <a:off x="1712731" y="3562606"/>
              <a:ext cx="974260" cy="97426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1E2D85E3-0BCE-4008-B019-29A7272A2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3777" y="3736087"/>
              <a:ext cx="34504" cy="548548"/>
            </a:xfrm>
            <a:custGeom>
              <a:avLst/>
              <a:gdLst>
                <a:gd name="T0" fmla="*/ 0 w 91956"/>
                <a:gd name="T1" fmla="*/ 1353963 h 1461773"/>
                <a:gd name="T2" fmla="*/ 91956 w 91956"/>
                <a:gd name="T3" fmla="*/ 1461773 h 1461773"/>
                <a:gd name="T4" fmla="*/ 85614 w 91956"/>
                <a:gd name="T5" fmla="*/ 98297 h 1461773"/>
                <a:gd name="T6" fmla="*/ 0 w 91956"/>
                <a:gd name="T7" fmla="*/ 0 h 1461773"/>
                <a:gd name="T8" fmla="*/ 0 w 91956"/>
                <a:gd name="T9" fmla="*/ 1353963 h 146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956" h="1461773">
                  <a:moveTo>
                    <a:pt x="0" y="1353963"/>
                  </a:moveTo>
                  <a:lnTo>
                    <a:pt x="91956" y="1461773"/>
                  </a:lnTo>
                  <a:lnTo>
                    <a:pt x="85614" y="98297"/>
                  </a:lnTo>
                  <a:lnTo>
                    <a:pt x="0" y="0"/>
                  </a:lnTo>
                  <a:lnTo>
                    <a:pt x="0" y="1353963"/>
                  </a:lnTo>
                  <a:close/>
                </a:path>
              </a:pathLst>
            </a:custGeom>
            <a:solidFill>
              <a:srgbClr val="3B9B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5">
              <a:extLst>
                <a:ext uri="{FF2B5EF4-FFF2-40B4-BE49-F238E27FC236}">
                  <a16:creationId xmlns:a16="http://schemas.microsoft.com/office/drawing/2014/main" id="{B85A9A05-9D3E-495D-A520-B92E1875D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706" y="3709909"/>
              <a:ext cx="471169" cy="506901"/>
            </a:xfrm>
            <a:prstGeom prst="rect">
              <a:avLst/>
            </a:prstGeom>
            <a:solidFill>
              <a:srgbClr val="5BB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6">
              <a:extLst>
                <a:ext uri="{FF2B5EF4-FFF2-40B4-BE49-F238E27FC236}">
                  <a16:creationId xmlns:a16="http://schemas.microsoft.com/office/drawing/2014/main" id="{4DF80CFB-6CA9-423D-B795-1EB28F38C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706" y="3709909"/>
              <a:ext cx="471169" cy="506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86C40E34-E0D7-4B6B-A4DB-394CBD7C9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706" y="3709909"/>
              <a:ext cx="66630" cy="534269"/>
            </a:xfrm>
            <a:custGeom>
              <a:avLst/>
              <a:gdLst>
                <a:gd name="T0" fmla="*/ 177569 w 177569"/>
                <a:gd name="T1" fmla="*/ 69760 h 1423723"/>
                <a:gd name="T2" fmla="*/ 0 w 177569"/>
                <a:gd name="T3" fmla="*/ 0 h 1423723"/>
                <a:gd name="T4" fmla="*/ 0 w 177569"/>
                <a:gd name="T5" fmla="*/ 1350793 h 1423723"/>
                <a:gd name="T6" fmla="*/ 177569 w 177569"/>
                <a:gd name="T7" fmla="*/ 1423723 h 1423723"/>
                <a:gd name="T8" fmla="*/ 177569 w 177569"/>
                <a:gd name="T9" fmla="*/ 69760 h 1423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569" h="1423723">
                  <a:moveTo>
                    <a:pt x="177569" y="69760"/>
                  </a:moveTo>
                  <a:lnTo>
                    <a:pt x="0" y="0"/>
                  </a:lnTo>
                  <a:lnTo>
                    <a:pt x="0" y="1350793"/>
                  </a:lnTo>
                  <a:lnTo>
                    <a:pt x="177569" y="1423723"/>
                  </a:lnTo>
                  <a:lnTo>
                    <a:pt x="177569" y="69760"/>
                  </a:ln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B5365AC8-B36E-4800-875D-A1923E800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8303" y="3736087"/>
              <a:ext cx="113033" cy="543788"/>
            </a:xfrm>
            <a:custGeom>
              <a:avLst/>
              <a:gdLst>
                <a:gd name="T0" fmla="*/ 301233 w 301233"/>
                <a:gd name="T1" fmla="*/ 1353963 h 1449089"/>
                <a:gd name="T2" fmla="*/ 0 w 301233"/>
                <a:gd name="T3" fmla="*/ 1449089 h 1449089"/>
                <a:gd name="T4" fmla="*/ 0 w 301233"/>
                <a:gd name="T5" fmla="*/ 98297 h 1449089"/>
                <a:gd name="T6" fmla="*/ 301233 w 301233"/>
                <a:gd name="T7" fmla="*/ 0 h 1449089"/>
                <a:gd name="T8" fmla="*/ 301233 w 301233"/>
                <a:gd name="T9" fmla="*/ 1353963 h 1449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233" h="1449089">
                  <a:moveTo>
                    <a:pt x="301233" y="1353963"/>
                  </a:moveTo>
                  <a:lnTo>
                    <a:pt x="0" y="1449089"/>
                  </a:lnTo>
                  <a:lnTo>
                    <a:pt x="0" y="98297"/>
                  </a:lnTo>
                  <a:lnTo>
                    <a:pt x="301233" y="0"/>
                  </a:lnTo>
                  <a:lnTo>
                    <a:pt x="301233" y="1353963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BDE3F810-34CA-461E-809C-F9DD20B94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8303" y="3736087"/>
              <a:ext cx="113033" cy="543788"/>
            </a:xfrm>
            <a:custGeom>
              <a:avLst/>
              <a:gdLst>
                <a:gd name="T0" fmla="*/ 301233 w 301233"/>
                <a:gd name="T1" fmla="*/ 1353963 h 1449089"/>
                <a:gd name="T2" fmla="*/ 0 w 301233"/>
                <a:gd name="T3" fmla="*/ 1449089 h 1449089"/>
                <a:gd name="T4" fmla="*/ 0 w 301233"/>
                <a:gd name="T5" fmla="*/ 98297 h 1449089"/>
                <a:gd name="T6" fmla="*/ 301233 w 301233"/>
                <a:gd name="T7" fmla="*/ 0 h 1449089"/>
                <a:gd name="T8" fmla="*/ 301233 w 301233"/>
                <a:gd name="T9" fmla="*/ 1353963 h 1449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233" h="1449089">
                  <a:moveTo>
                    <a:pt x="301233" y="1353963"/>
                  </a:moveTo>
                  <a:lnTo>
                    <a:pt x="0" y="1449089"/>
                  </a:lnTo>
                  <a:lnTo>
                    <a:pt x="0" y="98297"/>
                  </a:lnTo>
                  <a:lnTo>
                    <a:pt x="301233" y="0"/>
                  </a:lnTo>
                  <a:lnTo>
                    <a:pt x="301233" y="1353963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20">
              <a:extLst>
                <a:ext uri="{FF2B5EF4-FFF2-40B4-BE49-F238E27FC236}">
                  <a16:creationId xmlns:a16="http://schemas.microsoft.com/office/drawing/2014/main" id="{2ED721A8-49D5-4650-ACBD-9668DEB46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303" y="3772974"/>
              <a:ext cx="471168" cy="506901"/>
            </a:xfrm>
            <a:prstGeom prst="rect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21">
              <a:extLst>
                <a:ext uri="{FF2B5EF4-FFF2-40B4-BE49-F238E27FC236}">
                  <a16:creationId xmlns:a16="http://schemas.microsoft.com/office/drawing/2014/main" id="{DD09D5D3-1032-41CB-BEE8-5821F5250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303" y="3772974"/>
              <a:ext cx="471168" cy="506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77A9B866-9465-4761-9523-8311B734D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006" y="3818190"/>
              <a:ext cx="35694" cy="34507"/>
            </a:xfrm>
            <a:prstGeom prst="ellipse">
              <a:avLst/>
            </a:pr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23">
              <a:extLst>
                <a:ext uri="{FF2B5EF4-FFF2-40B4-BE49-F238E27FC236}">
                  <a16:creationId xmlns:a16="http://schemas.microsoft.com/office/drawing/2014/main" id="{17B54A1C-FA29-403A-8FD6-3F311D553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161" y="3818190"/>
              <a:ext cx="35694" cy="34507"/>
            </a:xfrm>
            <a:prstGeom prst="ellipse">
              <a:avLst/>
            </a:prstGeom>
            <a:solidFill>
              <a:srgbClr val="3B9B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CF1EC519-351B-427F-971A-7C5A0F41C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146" y="3825330"/>
              <a:ext cx="259381" cy="192765"/>
            </a:xfrm>
            <a:custGeom>
              <a:avLst/>
              <a:gdLst>
                <a:gd name="T0" fmla="*/ 127 w 218"/>
                <a:gd name="T1" fmla="*/ 162 h 162"/>
                <a:gd name="T2" fmla="*/ 91 w 218"/>
                <a:gd name="T3" fmla="*/ 162 h 162"/>
                <a:gd name="T4" fmla="*/ 0 w 218"/>
                <a:gd name="T5" fmla="*/ 62 h 162"/>
                <a:gd name="T6" fmla="*/ 0 w 218"/>
                <a:gd name="T7" fmla="*/ 8 h 162"/>
                <a:gd name="T8" fmla="*/ 8 w 218"/>
                <a:gd name="T9" fmla="*/ 0 h 162"/>
                <a:gd name="T10" fmla="*/ 16 w 218"/>
                <a:gd name="T11" fmla="*/ 8 h 162"/>
                <a:gd name="T12" fmla="*/ 16 w 218"/>
                <a:gd name="T13" fmla="*/ 62 h 162"/>
                <a:gd name="T14" fmla="*/ 91 w 218"/>
                <a:gd name="T15" fmla="*/ 146 h 162"/>
                <a:gd name="T16" fmla="*/ 127 w 218"/>
                <a:gd name="T17" fmla="*/ 146 h 162"/>
                <a:gd name="T18" fmla="*/ 202 w 218"/>
                <a:gd name="T19" fmla="*/ 62 h 162"/>
                <a:gd name="T20" fmla="*/ 202 w 218"/>
                <a:gd name="T21" fmla="*/ 8 h 162"/>
                <a:gd name="T22" fmla="*/ 210 w 218"/>
                <a:gd name="T23" fmla="*/ 0 h 162"/>
                <a:gd name="T24" fmla="*/ 218 w 218"/>
                <a:gd name="T25" fmla="*/ 8 h 162"/>
                <a:gd name="T26" fmla="*/ 218 w 218"/>
                <a:gd name="T27" fmla="*/ 62 h 162"/>
                <a:gd name="T28" fmla="*/ 127 w 218"/>
                <a:gd name="T2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8" h="162">
                  <a:moveTo>
                    <a:pt x="127" y="162"/>
                  </a:moveTo>
                  <a:cubicBezTo>
                    <a:pt x="91" y="162"/>
                    <a:pt x="91" y="162"/>
                    <a:pt x="91" y="162"/>
                  </a:cubicBezTo>
                  <a:cubicBezTo>
                    <a:pt x="41" y="162"/>
                    <a:pt x="0" y="117"/>
                    <a:pt x="0" y="6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6" y="108"/>
                    <a:pt x="50" y="146"/>
                    <a:pt x="91" y="146"/>
                  </a:cubicBezTo>
                  <a:cubicBezTo>
                    <a:pt x="127" y="146"/>
                    <a:pt x="127" y="146"/>
                    <a:pt x="127" y="146"/>
                  </a:cubicBezTo>
                  <a:cubicBezTo>
                    <a:pt x="168" y="146"/>
                    <a:pt x="202" y="108"/>
                    <a:pt x="202" y="62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4"/>
                    <a:pt x="205" y="0"/>
                    <a:pt x="210" y="0"/>
                  </a:cubicBezTo>
                  <a:cubicBezTo>
                    <a:pt x="214" y="0"/>
                    <a:pt x="218" y="4"/>
                    <a:pt x="218" y="8"/>
                  </a:cubicBezTo>
                  <a:cubicBezTo>
                    <a:pt x="218" y="62"/>
                    <a:pt x="218" y="62"/>
                    <a:pt x="218" y="62"/>
                  </a:cubicBezTo>
                  <a:cubicBezTo>
                    <a:pt x="218" y="117"/>
                    <a:pt x="177" y="162"/>
                    <a:pt x="127" y="162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3D44BA21-C95B-4077-A19D-5887D2DF0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9409" y="3871736"/>
              <a:ext cx="174904" cy="320085"/>
            </a:xfrm>
            <a:custGeom>
              <a:avLst/>
              <a:gdLst>
                <a:gd name="T0" fmla="*/ 56 w 147"/>
                <a:gd name="T1" fmla="*/ 269 h 269"/>
                <a:gd name="T2" fmla="*/ 56 w 147"/>
                <a:gd name="T3" fmla="*/ 237 h 269"/>
                <a:gd name="T4" fmla="*/ 0 w 147"/>
                <a:gd name="T5" fmla="*/ 223 h 269"/>
                <a:gd name="T6" fmla="*/ 10 w 147"/>
                <a:gd name="T7" fmla="*/ 185 h 269"/>
                <a:gd name="T8" fmla="*/ 64 w 147"/>
                <a:gd name="T9" fmla="*/ 199 h 269"/>
                <a:gd name="T10" fmla="*/ 96 w 147"/>
                <a:gd name="T11" fmla="*/ 179 h 269"/>
                <a:gd name="T12" fmla="*/ 61 w 147"/>
                <a:gd name="T13" fmla="*/ 150 h 269"/>
                <a:gd name="T14" fmla="*/ 2 w 147"/>
                <a:gd name="T15" fmla="*/ 90 h 269"/>
                <a:gd name="T16" fmla="*/ 57 w 147"/>
                <a:gd name="T17" fmla="*/ 32 h 269"/>
                <a:gd name="T18" fmla="*/ 57 w 147"/>
                <a:gd name="T19" fmla="*/ 0 h 269"/>
                <a:gd name="T20" fmla="*/ 90 w 147"/>
                <a:gd name="T21" fmla="*/ 0 h 269"/>
                <a:gd name="T22" fmla="*/ 90 w 147"/>
                <a:gd name="T23" fmla="*/ 29 h 269"/>
                <a:gd name="T24" fmla="*/ 138 w 147"/>
                <a:gd name="T25" fmla="*/ 40 h 269"/>
                <a:gd name="T26" fmla="*/ 128 w 147"/>
                <a:gd name="T27" fmla="*/ 77 h 269"/>
                <a:gd name="T28" fmla="*/ 80 w 147"/>
                <a:gd name="T29" fmla="*/ 66 h 269"/>
                <a:gd name="T30" fmla="*/ 52 w 147"/>
                <a:gd name="T31" fmla="*/ 84 h 269"/>
                <a:gd name="T32" fmla="*/ 92 w 147"/>
                <a:gd name="T33" fmla="*/ 112 h 269"/>
                <a:gd name="T34" fmla="*/ 147 w 147"/>
                <a:gd name="T35" fmla="*/ 174 h 269"/>
                <a:gd name="T36" fmla="*/ 88 w 147"/>
                <a:gd name="T37" fmla="*/ 235 h 269"/>
                <a:gd name="T38" fmla="*/ 88 w 147"/>
                <a:gd name="T39" fmla="*/ 269 h 269"/>
                <a:gd name="T40" fmla="*/ 56 w 147"/>
                <a:gd name="T41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7" h="269">
                  <a:moveTo>
                    <a:pt x="56" y="269"/>
                  </a:moveTo>
                  <a:cubicBezTo>
                    <a:pt x="56" y="237"/>
                    <a:pt x="56" y="237"/>
                    <a:pt x="56" y="237"/>
                  </a:cubicBezTo>
                  <a:cubicBezTo>
                    <a:pt x="34" y="236"/>
                    <a:pt x="12" y="230"/>
                    <a:pt x="0" y="223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24" y="192"/>
                    <a:pt x="43" y="199"/>
                    <a:pt x="64" y="199"/>
                  </a:cubicBezTo>
                  <a:cubicBezTo>
                    <a:pt x="83" y="199"/>
                    <a:pt x="96" y="192"/>
                    <a:pt x="96" y="179"/>
                  </a:cubicBezTo>
                  <a:cubicBezTo>
                    <a:pt x="96" y="166"/>
                    <a:pt x="86" y="158"/>
                    <a:pt x="61" y="150"/>
                  </a:cubicBezTo>
                  <a:cubicBezTo>
                    <a:pt x="26" y="138"/>
                    <a:pt x="2" y="122"/>
                    <a:pt x="2" y="90"/>
                  </a:cubicBezTo>
                  <a:cubicBezTo>
                    <a:pt x="2" y="61"/>
                    <a:pt x="22" y="38"/>
                    <a:pt x="57" y="32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111" y="30"/>
                    <a:pt x="126" y="35"/>
                    <a:pt x="138" y="40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0" y="73"/>
                    <a:pt x="104" y="66"/>
                    <a:pt x="80" y="66"/>
                  </a:cubicBezTo>
                  <a:cubicBezTo>
                    <a:pt x="59" y="66"/>
                    <a:pt x="52" y="75"/>
                    <a:pt x="52" y="84"/>
                  </a:cubicBezTo>
                  <a:cubicBezTo>
                    <a:pt x="52" y="95"/>
                    <a:pt x="64" y="102"/>
                    <a:pt x="92" y="112"/>
                  </a:cubicBezTo>
                  <a:cubicBezTo>
                    <a:pt x="131" y="126"/>
                    <a:pt x="147" y="144"/>
                    <a:pt x="147" y="174"/>
                  </a:cubicBezTo>
                  <a:cubicBezTo>
                    <a:pt x="147" y="203"/>
                    <a:pt x="126" y="228"/>
                    <a:pt x="88" y="235"/>
                  </a:cubicBezTo>
                  <a:cubicBezTo>
                    <a:pt x="88" y="269"/>
                    <a:pt x="88" y="269"/>
                    <a:pt x="88" y="269"/>
                  </a:cubicBezTo>
                  <a:lnTo>
                    <a:pt x="56" y="269"/>
                  </a:ln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2D0136FA-47D8-4477-A67C-C7A029B71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336" y="3826520"/>
              <a:ext cx="257001" cy="173727"/>
            </a:xfrm>
            <a:custGeom>
              <a:avLst/>
              <a:gdLst>
                <a:gd name="T0" fmla="*/ 126 w 216"/>
                <a:gd name="T1" fmla="*/ 146 h 146"/>
                <a:gd name="T2" fmla="*/ 90 w 216"/>
                <a:gd name="T3" fmla="*/ 146 h 146"/>
                <a:gd name="T4" fmla="*/ 0 w 216"/>
                <a:gd name="T5" fmla="*/ 55 h 146"/>
                <a:gd name="T6" fmla="*/ 0 w 216"/>
                <a:gd name="T7" fmla="*/ 7 h 146"/>
                <a:gd name="T8" fmla="*/ 7 w 216"/>
                <a:gd name="T9" fmla="*/ 0 h 146"/>
                <a:gd name="T10" fmla="*/ 15 w 216"/>
                <a:gd name="T11" fmla="*/ 7 h 146"/>
                <a:gd name="T12" fmla="*/ 15 w 216"/>
                <a:gd name="T13" fmla="*/ 55 h 146"/>
                <a:gd name="T14" fmla="*/ 90 w 216"/>
                <a:gd name="T15" fmla="*/ 131 h 146"/>
                <a:gd name="T16" fmla="*/ 126 w 216"/>
                <a:gd name="T17" fmla="*/ 131 h 146"/>
                <a:gd name="T18" fmla="*/ 201 w 216"/>
                <a:gd name="T19" fmla="*/ 55 h 146"/>
                <a:gd name="T20" fmla="*/ 201 w 216"/>
                <a:gd name="T21" fmla="*/ 7 h 146"/>
                <a:gd name="T22" fmla="*/ 209 w 216"/>
                <a:gd name="T23" fmla="*/ 0 h 146"/>
                <a:gd name="T24" fmla="*/ 216 w 216"/>
                <a:gd name="T25" fmla="*/ 7 h 146"/>
                <a:gd name="T26" fmla="*/ 216 w 216"/>
                <a:gd name="T27" fmla="*/ 55 h 146"/>
                <a:gd name="T28" fmla="*/ 126 w 216"/>
                <a:gd name="T2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6" h="146">
                  <a:moveTo>
                    <a:pt x="126" y="146"/>
                  </a:moveTo>
                  <a:cubicBezTo>
                    <a:pt x="90" y="146"/>
                    <a:pt x="90" y="146"/>
                    <a:pt x="90" y="146"/>
                  </a:cubicBezTo>
                  <a:cubicBezTo>
                    <a:pt x="40" y="146"/>
                    <a:pt x="0" y="105"/>
                    <a:pt x="0" y="5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5" y="97"/>
                    <a:pt x="49" y="131"/>
                    <a:pt x="90" y="131"/>
                  </a:cubicBezTo>
                  <a:cubicBezTo>
                    <a:pt x="126" y="131"/>
                    <a:pt x="126" y="131"/>
                    <a:pt x="126" y="131"/>
                  </a:cubicBezTo>
                  <a:cubicBezTo>
                    <a:pt x="167" y="131"/>
                    <a:pt x="201" y="97"/>
                    <a:pt x="201" y="55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3"/>
                    <a:pt x="204" y="0"/>
                    <a:pt x="209" y="0"/>
                  </a:cubicBezTo>
                  <a:cubicBezTo>
                    <a:pt x="213" y="0"/>
                    <a:pt x="216" y="3"/>
                    <a:pt x="216" y="7"/>
                  </a:cubicBezTo>
                  <a:cubicBezTo>
                    <a:pt x="216" y="55"/>
                    <a:pt x="216" y="55"/>
                    <a:pt x="216" y="55"/>
                  </a:cubicBezTo>
                  <a:cubicBezTo>
                    <a:pt x="216" y="105"/>
                    <a:pt x="175" y="146"/>
                    <a:pt x="126" y="1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6">
              <a:extLst>
                <a:ext uri="{FF2B5EF4-FFF2-40B4-BE49-F238E27FC236}">
                  <a16:creationId xmlns:a16="http://schemas.microsoft.com/office/drawing/2014/main" id="{2670C507-9C1C-485F-95AD-8D12E3908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876" y="4242988"/>
              <a:ext cx="197510" cy="90433"/>
            </a:xfrm>
            <a:custGeom>
              <a:avLst/>
              <a:gdLst>
                <a:gd name="T0" fmla="*/ 76 w 166"/>
                <a:gd name="T1" fmla="*/ 0 h 76"/>
                <a:gd name="T2" fmla="*/ 67 w 166"/>
                <a:gd name="T3" fmla="*/ 1 h 76"/>
                <a:gd name="T4" fmla="*/ 69 w 166"/>
                <a:gd name="T5" fmla="*/ 8 h 76"/>
                <a:gd name="T6" fmla="*/ 69 w 166"/>
                <a:gd name="T7" fmla="*/ 8 h 76"/>
                <a:gd name="T8" fmla="*/ 69 w 166"/>
                <a:gd name="T9" fmla="*/ 27 h 76"/>
                <a:gd name="T10" fmla="*/ 69 w 166"/>
                <a:gd name="T11" fmla="*/ 27 h 76"/>
                <a:gd name="T12" fmla="*/ 0 w 166"/>
                <a:gd name="T13" fmla="*/ 60 h 76"/>
                <a:gd name="T14" fmla="*/ 5 w 166"/>
                <a:gd name="T15" fmla="*/ 63 h 76"/>
                <a:gd name="T16" fmla="*/ 63 w 166"/>
                <a:gd name="T17" fmla="*/ 76 h 76"/>
                <a:gd name="T18" fmla="*/ 126 w 166"/>
                <a:gd name="T19" fmla="*/ 65 h 76"/>
                <a:gd name="T20" fmla="*/ 166 w 166"/>
                <a:gd name="T21" fmla="*/ 31 h 76"/>
                <a:gd name="T22" fmla="*/ 76 w 166"/>
                <a:gd name="T23" fmla="*/ 31 h 76"/>
                <a:gd name="T24" fmla="*/ 76 w 166"/>
                <a:gd name="T2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76">
                  <a:moveTo>
                    <a:pt x="76" y="0"/>
                  </a:moveTo>
                  <a:cubicBezTo>
                    <a:pt x="73" y="0"/>
                    <a:pt x="70" y="0"/>
                    <a:pt x="67" y="1"/>
                  </a:cubicBezTo>
                  <a:cubicBezTo>
                    <a:pt x="68" y="3"/>
                    <a:pt x="69" y="5"/>
                    <a:pt x="6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8" y="44"/>
                    <a:pt x="39" y="57"/>
                    <a:pt x="0" y="60"/>
                  </a:cubicBezTo>
                  <a:cubicBezTo>
                    <a:pt x="2" y="61"/>
                    <a:pt x="3" y="62"/>
                    <a:pt x="5" y="63"/>
                  </a:cubicBezTo>
                  <a:cubicBezTo>
                    <a:pt x="19" y="71"/>
                    <a:pt x="40" y="76"/>
                    <a:pt x="63" y="76"/>
                  </a:cubicBezTo>
                  <a:cubicBezTo>
                    <a:pt x="84" y="76"/>
                    <a:pt x="106" y="72"/>
                    <a:pt x="126" y="65"/>
                  </a:cubicBezTo>
                  <a:cubicBezTo>
                    <a:pt x="151" y="56"/>
                    <a:pt x="166" y="43"/>
                    <a:pt x="166" y="31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0"/>
                    <a:pt x="76" y="0"/>
                    <a:pt x="76" y="0"/>
                  </a:cubicBezTo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7">
              <a:extLst>
                <a:ext uri="{FF2B5EF4-FFF2-40B4-BE49-F238E27FC236}">
                  <a16:creationId xmlns:a16="http://schemas.microsoft.com/office/drawing/2014/main" id="{D8AFB1C2-9EF5-490E-9BC6-86DA05713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8303" y="4241798"/>
              <a:ext cx="108273" cy="38078"/>
            </a:xfrm>
            <a:custGeom>
              <a:avLst/>
              <a:gdLst>
                <a:gd name="T0" fmla="*/ 19 w 91"/>
                <a:gd name="T1" fmla="*/ 0 h 32"/>
                <a:gd name="T2" fmla="*/ 0 w 91"/>
                <a:gd name="T3" fmla="*/ 1 h 32"/>
                <a:gd name="T4" fmla="*/ 0 w 91"/>
                <a:gd name="T5" fmla="*/ 32 h 32"/>
                <a:gd name="T6" fmla="*/ 90 w 91"/>
                <a:gd name="T7" fmla="*/ 32 h 32"/>
                <a:gd name="T8" fmla="*/ 77 w 91"/>
                <a:gd name="T9" fmla="*/ 12 h 32"/>
                <a:gd name="T10" fmla="*/ 19 w 91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32">
                  <a:moveTo>
                    <a:pt x="19" y="0"/>
                  </a:moveTo>
                  <a:cubicBezTo>
                    <a:pt x="13" y="0"/>
                    <a:pt x="6" y="0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1" y="25"/>
                    <a:pt x="87" y="18"/>
                    <a:pt x="77" y="12"/>
                  </a:cubicBezTo>
                  <a:cubicBezTo>
                    <a:pt x="63" y="4"/>
                    <a:pt x="42" y="0"/>
                    <a:pt x="19" y="0"/>
                  </a:cubicBezTo>
                </a:path>
              </a:pathLst>
            </a:custGeom>
            <a:solidFill>
              <a:srgbClr val="E96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48">
              <a:extLst>
                <a:ext uri="{FF2B5EF4-FFF2-40B4-BE49-F238E27FC236}">
                  <a16:creationId xmlns:a16="http://schemas.microsoft.com/office/drawing/2014/main" id="{3A6B765F-89CE-4648-85EB-1D72D25AC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3654" y="4252507"/>
              <a:ext cx="14278" cy="22608"/>
            </a:xfrm>
            <a:prstGeom prst="rect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49">
              <a:extLst>
                <a:ext uri="{FF2B5EF4-FFF2-40B4-BE49-F238E27FC236}">
                  <a16:creationId xmlns:a16="http://schemas.microsoft.com/office/drawing/2014/main" id="{D573CD9D-47E8-4648-B761-DCCCBB1DF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5696" y="4252507"/>
              <a:ext cx="14278" cy="22608"/>
            </a:xfrm>
            <a:prstGeom prst="rect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50">
              <a:extLst>
                <a:ext uri="{FF2B5EF4-FFF2-40B4-BE49-F238E27FC236}">
                  <a16:creationId xmlns:a16="http://schemas.microsoft.com/office/drawing/2014/main" id="{AD9DD737-5858-40E4-9E10-073B18CA7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5696" y="4252507"/>
              <a:ext cx="14278" cy="22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Oval 51">
              <a:extLst>
                <a:ext uri="{FF2B5EF4-FFF2-40B4-BE49-F238E27FC236}">
                  <a16:creationId xmlns:a16="http://schemas.microsoft.com/office/drawing/2014/main" id="{F4DEBF07-8AEB-4EE6-9F39-68C71C12B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3654" y="4234659"/>
              <a:ext cx="196321" cy="79724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Oval 52">
              <a:extLst>
                <a:ext uri="{FF2B5EF4-FFF2-40B4-BE49-F238E27FC236}">
                  <a16:creationId xmlns:a16="http://schemas.microsoft.com/office/drawing/2014/main" id="{68B07185-B57F-4604-9623-4AC15415A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3654" y="4213240"/>
              <a:ext cx="196321" cy="79724"/>
            </a:xfrm>
            <a:prstGeom prst="ellipse">
              <a:avLst/>
            </a:pr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53">
              <a:extLst>
                <a:ext uri="{FF2B5EF4-FFF2-40B4-BE49-F238E27FC236}">
                  <a16:creationId xmlns:a16="http://schemas.microsoft.com/office/drawing/2014/main" id="{FA1D1402-6FA1-4E0D-BF3E-162EF1358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3881" y="4221569"/>
              <a:ext cx="155866" cy="51166"/>
            </a:xfrm>
            <a:prstGeom prst="ellipse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54">
              <a:extLst>
                <a:ext uri="{FF2B5EF4-FFF2-40B4-BE49-F238E27FC236}">
                  <a16:creationId xmlns:a16="http://schemas.microsoft.com/office/drawing/2014/main" id="{A9BB8CDA-EC0C-4D42-84D4-9E04B6B04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2945" y="4214430"/>
              <a:ext cx="14278" cy="23798"/>
            </a:xfrm>
            <a:prstGeom prst="rect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55">
              <a:extLst>
                <a:ext uri="{FF2B5EF4-FFF2-40B4-BE49-F238E27FC236}">
                  <a16:creationId xmlns:a16="http://schemas.microsoft.com/office/drawing/2014/main" id="{FA575828-4E5D-43DB-9E35-F797488E7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987" y="4214430"/>
              <a:ext cx="14278" cy="23798"/>
            </a:xfrm>
            <a:prstGeom prst="rect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56">
              <a:extLst>
                <a:ext uri="{FF2B5EF4-FFF2-40B4-BE49-F238E27FC236}">
                  <a16:creationId xmlns:a16="http://schemas.microsoft.com/office/drawing/2014/main" id="{32012537-D4F8-4B95-A7C4-726286A72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987" y="4214430"/>
              <a:ext cx="14278" cy="23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57">
              <a:extLst>
                <a:ext uri="{FF2B5EF4-FFF2-40B4-BE49-F238E27FC236}">
                  <a16:creationId xmlns:a16="http://schemas.microsoft.com/office/drawing/2014/main" id="{D9693788-F25F-4B0C-90D7-5CBB00E7E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2945" y="4197771"/>
              <a:ext cx="196321" cy="79724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58">
              <a:extLst>
                <a:ext uri="{FF2B5EF4-FFF2-40B4-BE49-F238E27FC236}">
                  <a16:creationId xmlns:a16="http://schemas.microsoft.com/office/drawing/2014/main" id="{9C67967A-6842-4C0A-8A4E-345B5F994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2945" y="4175163"/>
              <a:ext cx="196321" cy="80914"/>
            </a:xfrm>
            <a:prstGeom prst="ellipse">
              <a:avLst/>
            </a:pr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59">
              <a:extLst>
                <a:ext uri="{FF2B5EF4-FFF2-40B4-BE49-F238E27FC236}">
                  <a16:creationId xmlns:a16="http://schemas.microsoft.com/office/drawing/2014/main" id="{6E96C0A4-F744-481B-8498-33E578880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172" y="4183492"/>
              <a:ext cx="154677" cy="52356"/>
            </a:xfrm>
            <a:prstGeom prst="ellipse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60">
              <a:extLst>
                <a:ext uri="{FF2B5EF4-FFF2-40B4-BE49-F238E27FC236}">
                  <a16:creationId xmlns:a16="http://schemas.microsoft.com/office/drawing/2014/main" id="{B8C810A5-5189-485F-B478-A1DAD94F6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033" y="4179923"/>
              <a:ext cx="15467" cy="22608"/>
            </a:xfrm>
            <a:prstGeom prst="rect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61">
              <a:extLst>
                <a:ext uri="{FF2B5EF4-FFF2-40B4-BE49-F238E27FC236}">
                  <a16:creationId xmlns:a16="http://schemas.microsoft.com/office/drawing/2014/main" id="{E7FDA8A8-EFBC-4685-881B-8824205A0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8075" y="4179923"/>
              <a:ext cx="15467" cy="22608"/>
            </a:xfrm>
            <a:prstGeom prst="rect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62">
              <a:extLst>
                <a:ext uri="{FF2B5EF4-FFF2-40B4-BE49-F238E27FC236}">
                  <a16:creationId xmlns:a16="http://schemas.microsoft.com/office/drawing/2014/main" id="{9E421772-C94B-4D38-B1C9-3FC8A7F3B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8075" y="4179923"/>
              <a:ext cx="15467" cy="22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63">
              <a:extLst>
                <a:ext uri="{FF2B5EF4-FFF2-40B4-BE49-F238E27FC236}">
                  <a16:creationId xmlns:a16="http://schemas.microsoft.com/office/drawing/2014/main" id="{2E8B2C26-D14E-4CA5-B0FD-30216633A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033" y="4162074"/>
              <a:ext cx="197510" cy="79724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64">
              <a:extLst>
                <a:ext uri="{FF2B5EF4-FFF2-40B4-BE49-F238E27FC236}">
                  <a16:creationId xmlns:a16="http://schemas.microsoft.com/office/drawing/2014/main" id="{270108FC-43DD-4300-9D61-8FC7795D91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033" y="4139466"/>
              <a:ext cx="197510" cy="80914"/>
            </a:xfrm>
            <a:prstGeom prst="ellipse">
              <a:avLst/>
            </a:pr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65">
              <a:extLst>
                <a:ext uri="{FF2B5EF4-FFF2-40B4-BE49-F238E27FC236}">
                  <a16:creationId xmlns:a16="http://schemas.microsoft.com/office/drawing/2014/main" id="{CAF3F15B-D8DD-43A3-B5E8-E5A9DD5EE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449" y="4148984"/>
              <a:ext cx="154676" cy="51166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6">
              <a:extLst>
                <a:ext uri="{FF2B5EF4-FFF2-40B4-BE49-F238E27FC236}">
                  <a16:creationId xmlns:a16="http://schemas.microsoft.com/office/drawing/2014/main" id="{883164F1-4176-4F1A-81B6-C5831E4E8A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404" y="4252507"/>
              <a:ext cx="3570" cy="22608"/>
            </a:xfrm>
            <a:custGeom>
              <a:avLst/>
              <a:gdLst>
                <a:gd name="T0" fmla="*/ 3 w 3"/>
                <a:gd name="T1" fmla="*/ 18 h 19"/>
                <a:gd name="T2" fmla="*/ 3 w 3"/>
                <a:gd name="T3" fmla="*/ 19 h 19"/>
                <a:gd name="T4" fmla="*/ 3 w 3"/>
                <a:gd name="T5" fmla="*/ 19 h 19"/>
                <a:gd name="T6" fmla="*/ 3 w 3"/>
                <a:gd name="T7" fmla="*/ 18 h 19"/>
                <a:gd name="T8" fmla="*/ 3 w 3"/>
                <a:gd name="T9" fmla="*/ 0 h 19"/>
                <a:gd name="T10" fmla="*/ 0 w 3"/>
                <a:gd name="T11" fmla="*/ 9 h 19"/>
                <a:gd name="T12" fmla="*/ 3 w 3"/>
                <a:gd name="T13" fmla="*/ 18 h 19"/>
                <a:gd name="T14" fmla="*/ 3 w 3"/>
                <a:gd name="T15" fmla="*/ 0 h 19"/>
                <a:gd name="T16" fmla="*/ 3 w 3"/>
                <a:gd name="T17" fmla="*/ 0 h 19"/>
                <a:gd name="T18" fmla="*/ 3 w 3"/>
                <a:gd name="T19" fmla="*/ 0 h 19"/>
                <a:gd name="T20" fmla="*/ 3 w 3"/>
                <a:gd name="T21" fmla="*/ 0 h 19"/>
                <a:gd name="T22" fmla="*/ 3 w 3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9">
                  <a:moveTo>
                    <a:pt x="3" y="18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moveTo>
                    <a:pt x="3" y="0"/>
                  </a:moveTo>
                  <a:cubicBezTo>
                    <a:pt x="3" y="3"/>
                    <a:pt x="2" y="6"/>
                    <a:pt x="0" y="9"/>
                  </a:cubicBezTo>
                  <a:cubicBezTo>
                    <a:pt x="2" y="12"/>
                    <a:pt x="3" y="15"/>
                    <a:pt x="3" y="18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EA74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67">
              <a:extLst>
                <a:ext uri="{FF2B5EF4-FFF2-40B4-BE49-F238E27FC236}">
                  <a16:creationId xmlns:a16="http://schemas.microsoft.com/office/drawing/2014/main" id="{75FDD2F4-0868-48C4-9271-FBE66117A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358" y="4263216"/>
              <a:ext cx="91616" cy="49976"/>
            </a:xfrm>
            <a:custGeom>
              <a:avLst/>
              <a:gdLst>
                <a:gd name="T0" fmla="*/ 74 w 77"/>
                <a:gd name="T1" fmla="*/ 0 h 42"/>
                <a:gd name="T2" fmla="*/ 0 w 77"/>
                <a:gd name="T3" fmla="*/ 25 h 42"/>
                <a:gd name="T4" fmla="*/ 14 w 77"/>
                <a:gd name="T5" fmla="*/ 42 h 42"/>
                <a:gd name="T6" fmla="*/ 77 w 77"/>
                <a:gd name="T7" fmla="*/ 10 h 42"/>
                <a:gd name="T8" fmla="*/ 77 w 77"/>
                <a:gd name="T9" fmla="*/ 10 h 42"/>
                <a:gd name="T10" fmla="*/ 77 w 77"/>
                <a:gd name="T11" fmla="*/ 9 h 42"/>
                <a:gd name="T12" fmla="*/ 77 w 77"/>
                <a:gd name="T13" fmla="*/ 9 h 42"/>
                <a:gd name="T14" fmla="*/ 77 w 77"/>
                <a:gd name="T15" fmla="*/ 9 h 42"/>
                <a:gd name="T16" fmla="*/ 74 w 77"/>
                <a:gd name="T1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42">
                  <a:moveTo>
                    <a:pt x="74" y="0"/>
                  </a:moveTo>
                  <a:cubicBezTo>
                    <a:pt x="65" y="14"/>
                    <a:pt x="36" y="24"/>
                    <a:pt x="0" y="25"/>
                  </a:cubicBezTo>
                  <a:cubicBezTo>
                    <a:pt x="4" y="31"/>
                    <a:pt x="8" y="37"/>
                    <a:pt x="14" y="42"/>
                  </a:cubicBezTo>
                  <a:cubicBezTo>
                    <a:pt x="50" y="39"/>
                    <a:pt x="76" y="26"/>
                    <a:pt x="77" y="1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10"/>
                    <a:pt x="77" y="10"/>
                    <a:pt x="77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7" y="6"/>
                    <a:pt x="76" y="3"/>
                    <a:pt x="74" y="0"/>
                  </a:cubicBezTo>
                </a:path>
              </a:pathLst>
            </a:custGeom>
            <a:solidFill>
              <a:srgbClr val="EA70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68">
              <a:extLst>
                <a:ext uri="{FF2B5EF4-FFF2-40B4-BE49-F238E27FC236}">
                  <a16:creationId xmlns:a16="http://schemas.microsoft.com/office/drawing/2014/main" id="{F8BEF9C7-4923-4CE6-BC24-DB10D9DAC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1219" y="4234659"/>
              <a:ext cx="98755" cy="58305"/>
            </a:xfrm>
            <a:custGeom>
              <a:avLst/>
              <a:gdLst>
                <a:gd name="T0" fmla="*/ 74 w 83"/>
                <a:gd name="T1" fmla="*/ 0 h 49"/>
                <a:gd name="T2" fmla="*/ 74 w 83"/>
                <a:gd name="T3" fmla="*/ 2 h 49"/>
                <a:gd name="T4" fmla="*/ 74 w 83"/>
                <a:gd name="T5" fmla="*/ 2 h 49"/>
                <a:gd name="T6" fmla="*/ 74 w 83"/>
                <a:gd name="T7" fmla="*/ 2 h 49"/>
                <a:gd name="T8" fmla="*/ 74 w 83"/>
                <a:gd name="T9" fmla="*/ 3 h 49"/>
                <a:gd name="T10" fmla="*/ 74 w 83"/>
                <a:gd name="T11" fmla="*/ 3 h 49"/>
                <a:gd name="T12" fmla="*/ 0 w 83"/>
                <a:gd name="T13" fmla="*/ 36 h 49"/>
                <a:gd name="T14" fmla="*/ 6 w 83"/>
                <a:gd name="T15" fmla="*/ 49 h 49"/>
                <a:gd name="T16" fmla="*/ 80 w 83"/>
                <a:gd name="T17" fmla="*/ 24 h 49"/>
                <a:gd name="T18" fmla="*/ 83 w 83"/>
                <a:gd name="T19" fmla="*/ 15 h 49"/>
                <a:gd name="T20" fmla="*/ 83 w 83"/>
                <a:gd name="T21" fmla="*/ 15 h 49"/>
                <a:gd name="T22" fmla="*/ 83 w 83"/>
                <a:gd name="T23" fmla="*/ 15 h 49"/>
                <a:gd name="T24" fmla="*/ 83 w 83"/>
                <a:gd name="T25" fmla="*/ 15 h 49"/>
                <a:gd name="T26" fmla="*/ 83 w 83"/>
                <a:gd name="T27" fmla="*/ 15 h 49"/>
                <a:gd name="T28" fmla="*/ 83 w 83"/>
                <a:gd name="T29" fmla="*/ 15 h 49"/>
                <a:gd name="T30" fmla="*/ 74 w 83"/>
                <a:gd name="T31" fmla="*/ 0 h 49"/>
                <a:gd name="T32" fmla="*/ 74 w 83"/>
                <a:gd name="T33" fmla="*/ 0 h 49"/>
                <a:gd name="T34" fmla="*/ 74 w 83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3" h="49">
                  <a:moveTo>
                    <a:pt x="74" y="0"/>
                  </a:moveTo>
                  <a:cubicBezTo>
                    <a:pt x="74" y="2"/>
                    <a:pt x="74" y="2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3" y="20"/>
                    <a:pt x="41" y="34"/>
                    <a:pt x="0" y="36"/>
                  </a:cubicBezTo>
                  <a:cubicBezTo>
                    <a:pt x="2" y="40"/>
                    <a:pt x="4" y="45"/>
                    <a:pt x="6" y="49"/>
                  </a:cubicBezTo>
                  <a:cubicBezTo>
                    <a:pt x="42" y="48"/>
                    <a:pt x="71" y="38"/>
                    <a:pt x="80" y="24"/>
                  </a:cubicBezTo>
                  <a:cubicBezTo>
                    <a:pt x="82" y="21"/>
                    <a:pt x="83" y="18"/>
                    <a:pt x="83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9"/>
                    <a:pt x="80" y="4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</a:path>
              </a:pathLst>
            </a:custGeom>
            <a:solidFill>
              <a:srgbClr val="E54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69">
              <a:extLst>
                <a:ext uri="{FF2B5EF4-FFF2-40B4-BE49-F238E27FC236}">
                  <a16:creationId xmlns:a16="http://schemas.microsoft.com/office/drawing/2014/main" id="{B20CA30D-8118-48AA-9673-DF1BC7AAAD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5696" y="4222759"/>
              <a:ext cx="3570" cy="15468"/>
            </a:xfrm>
            <a:custGeom>
              <a:avLst/>
              <a:gdLst>
                <a:gd name="T0" fmla="*/ 3 w 3"/>
                <a:gd name="T1" fmla="*/ 12 h 13"/>
                <a:gd name="T2" fmla="*/ 3 w 3"/>
                <a:gd name="T3" fmla="*/ 13 h 13"/>
                <a:gd name="T4" fmla="*/ 3 w 3"/>
                <a:gd name="T5" fmla="*/ 13 h 13"/>
                <a:gd name="T6" fmla="*/ 3 w 3"/>
                <a:gd name="T7" fmla="*/ 12 h 13"/>
                <a:gd name="T8" fmla="*/ 3 w 3"/>
                <a:gd name="T9" fmla="*/ 0 h 13"/>
                <a:gd name="T10" fmla="*/ 1 w 3"/>
                <a:gd name="T11" fmla="*/ 1 h 13"/>
                <a:gd name="T12" fmla="*/ 0 w 3"/>
                <a:gd name="T13" fmla="*/ 3 h 13"/>
                <a:gd name="T14" fmla="*/ 3 w 3"/>
                <a:gd name="T15" fmla="*/ 12 h 13"/>
                <a:gd name="T16" fmla="*/ 3 w 3"/>
                <a:gd name="T17" fmla="*/ 10 h 13"/>
                <a:gd name="T18" fmla="*/ 3 w 3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3">
                  <a:moveTo>
                    <a:pt x="3" y="12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" y="0"/>
                  </a:moveTo>
                  <a:cubicBezTo>
                    <a:pt x="3" y="0"/>
                    <a:pt x="2" y="0"/>
                    <a:pt x="1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2" y="6"/>
                    <a:pt x="3" y="9"/>
                    <a:pt x="3" y="1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EA74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70">
              <a:extLst>
                <a:ext uri="{FF2B5EF4-FFF2-40B4-BE49-F238E27FC236}">
                  <a16:creationId xmlns:a16="http://schemas.microsoft.com/office/drawing/2014/main" id="{502AEAF6-41D5-41CB-8529-1719EE947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459" y="4226329"/>
              <a:ext cx="92807" cy="51166"/>
            </a:xfrm>
            <a:custGeom>
              <a:avLst/>
              <a:gdLst>
                <a:gd name="T0" fmla="*/ 75 w 78"/>
                <a:gd name="T1" fmla="*/ 0 h 43"/>
                <a:gd name="T2" fmla="*/ 0 w 78"/>
                <a:gd name="T3" fmla="*/ 25 h 43"/>
                <a:gd name="T4" fmla="*/ 2 w 78"/>
                <a:gd name="T5" fmla="*/ 35 h 43"/>
                <a:gd name="T6" fmla="*/ 4 w 78"/>
                <a:gd name="T7" fmla="*/ 43 h 43"/>
                <a:gd name="T8" fmla="*/ 78 w 78"/>
                <a:gd name="T9" fmla="*/ 10 h 43"/>
                <a:gd name="T10" fmla="*/ 78 w 78"/>
                <a:gd name="T11" fmla="*/ 9 h 43"/>
                <a:gd name="T12" fmla="*/ 78 w 78"/>
                <a:gd name="T13" fmla="*/ 9 h 43"/>
                <a:gd name="T14" fmla="*/ 78 w 78"/>
                <a:gd name="T15" fmla="*/ 9 h 43"/>
                <a:gd name="T16" fmla="*/ 75 w 78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43">
                  <a:moveTo>
                    <a:pt x="75" y="0"/>
                  </a:moveTo>
                  <a:cubicBezTo>
                    <a:pt x="66" y="14"/>
                    <a:pt x="36" y="24"/>
                    <a:pt x="0" y="25"/>
                  </a:cubicBezTo>
                  <a:cubicBezTo>
                    <a:pt x="0" y="28"/>
                    <a:pt x="1" y="31"/>
                    <a:pt x="2" y="35"/>
                  </a:cubicBezTo>
                  <a:cubicBezTo>
                    <a:pt x="2" y="37"/>
                    <a:pt x="3" y="40"/>
                    <a:pt x="4" y="43"/>
                  </a:cubicBezTo>
                  <a:cubicBezTo>
                    <a:pt x="45" y="41"/>
                    <a:pt x="77" y="27"/>
                    <a:pt x="78" y="10"/>
                  </a:cubicBezTo>
                  <a:cubicBezTo>
                    <a:pt x="78" y="10"/>
                    <a:pt x="78" y="10"/>
                    <a:pt x="78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8" y="6"/>
                    <a:pt x="77" y="3"/>
                    <a:pt x="75" y="0"/>
                  </a:cubicBezTo>
                </a:path>
              </a:pathLst>
            </a:custGeom>
            <a:solidFill>
              <a:srgbClr val="EA70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1">
              <a:extLst>
                <a:ext uri="{FF2B5EF4-FFF2-40B4-BE49-F238E27FC236}">
                  <a16:creationId xmlns:a16="http://schemas.microsoft.com/office/drawing/2014/main" id="{F1EC3D9F-B136-4213-B461-A3AD34F0A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459" y="4223949"/>
              <a:ext cx="90426" cy="32128"/>
            </a:xfrm>
            <a:custGeom>
              <a:avLst/>
              <a:gdLst>
                <a:gd name="T0" fmla="*/ 76 w 76"/>
                <a:gd name="T1" fmla="*/ 0 h 27"/>
                <a:gd name="T2" fmla="*/ 7 w 76"/>
                <a:gd name="T3" fmla="*/ 15 h 27"/>
                <a:gd name="T4" fmla="*/ 0 w 76"/>
                <a:gd name="T5" fmla="*/ 15 h 27"/>
                <a:gd name="T6" fmla="*/ 0 w 76"/>
                <a:gd name="T7" fmla="*/ 27 h 27"/>
                <a:gd name="T8" fmla="*/ 75 w 76"/>
                <a:gd name="T9" fmla="*/ 2 h 27"/>
                <a:gd name="T10" fmla="*/ 76 w 76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27">
                  <a:moveTo>
                    <a:pt x="76" y="0"/>
                  </a:moveTo>
                  <a:cubicBezTo>
                    <a:pt x="62" y="9"/>
                    <a:pt x="36" y="15"/>
                    <a:pt x="7" y="15"/>
                  </a:cubicBezTo>
                  <a:cubicBezTo>
                    <a:pt x="5" y="15"/>
                    <a:pt x="2" y="15"/>
                    <a:pt x="0" y="15"/>
                  </a:cubicBezTo>
                  <a:cubicBezTo>
                    <a:pt x="0" y="19"/>
                    <a:pt x="0" y="23"/>
                    <a:pt x="0" y="27"/>
                  </a:cubicBezTo>
                  <a:cubicBezTo>
                    <a:pt x="36" y="26"/>
                    <a:pt x="66" y="16"/>
                    <a:pt x="75" y="2"/>
                  </a:cubicBezTo>
                  <a:cubicBezTo>
                    <a:pt x="76" y="1"/>
                    <a:pt x="76" y="1"/>
                    <a:pt x="76" y="0"/>
                  </a:cubicBezTo>
                </a:path>
              </a:pathLst>
            </a:custGeom>
            <a:solidFill>
              <a:srgbClr val="E54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72">
              <a:extLst>
                <a:ext uri="{FF2B5EF4-FFF2-40B4-BE49-F238E27FC236}">
                  <a16:creationId xmlns:a16="http://schemas.microsoft.com/office/drawing/2014/main" id="{4DC04594-1729-4201-809C-28536E991B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9975" y="4179923"/>
              <a:ext cx="3570" cy="22608"/>
            </a:xfrm>
            <a:custGeom>
              <a:avLst/>
              <a:gdLst>
                <a:gd name="T0" fmla="*/ 3 w 3"/>
                <a:gd name="T1" fmla="*/ 18 h 19"/>
                <a:gd name="T2" fmla="*/ 3 w 3"/>
                <a:gd name="T3" fmla="*/ 19 h 19"/>
                <a:gd name="T4" fmla="*/ 3 w 3"/>
                <a:gd name="T5" fmla="*/ 19 h 19"/>
                <a:gd name="T6" fmla="*/ 3 w 3"/>
                <a:gd name="T7" fmla="*/ 18 h 19"/>
                <a:gd name="T8" fmla="*/ 3 w 3"/>
                <a:gd name="T9" fmla="*/ 0 h 19"/>
                <a:gd name="T10" fmla="*/ 0 w 3"/>
                <a:gd name="T11" fmla="*/ 9 h 19"/>
                <a:gd name="T12" fmla="*/ 3 w 3"/>
                <a:gd name="T13" fmla="*/ 18 h 19"/>
                <a:gd name="T14" fmla="*/ 3 w 3"/>
                <a:gd name="T15" fmla="*/ 0 h 19"/>
                <a:gd name="T16" fmla="*/ 3 w 3"/>
                <a:gd name="T17" fmla="*/ 0 h 19"/>
                <a:gd name="T18" fmla="*/ 3 w 3"/>
                <a:gd name="T19" fmla="*/ 0 h 19"/>
                <a:gd name="T20" fmla="*/ 3 w 3"/>
                <a:gd name="T21" fmla="*/ 0 h 19"/>
                <a:gd name="T22" fmla="*/ 3 w 3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9">
                  <a:moveTo>
                    <a:pt x="3" y="18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moveTo>
                    <a:pt x="3" y="0"/>
                  </a:moveTo>
                  <a:cubicBezTo>
                    <a:pt x="3" y="3"/>
                    <a:pt x="2" y="6"/>
                    <a:pt x="0" y="9"/>
                  </a:cubicBezTo>
                  <a:cubicBezTo>
                    <a:pt x="2" y="12"/>
                    <a:pt x="3" y="15"/>
                    <a:pt x="3" y="18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EA74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73">
              <a:extLst>
                <a:ext uri="{FF2B5EF4-FFF2-40B4-BE49-F238E27FC236}">
                  <a16:creationId xmlns:a16="http://schemas.microsoft.com/office/drawing/2014/main" id="{9F233A03-B3B1-44C6-8819-E8C8F8FC4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459" y="4190632"/>
              <a:ext cx="107084" cy="51166"/>
            </a:xfrm>
            <a:custGeom>
              <a:avLst/>
              <a:gdLst>
                <a:gd name="T0" fmla="*/ 87 w 90"/>
                <a:gd name="T1" fmla="*/ 0 h 43"/>
                <a:gd name="T2" fmla="*/ 7 w 90"/>
                <a:gd name="T3" fmla="*/ 25 h 43"/>
                <a:gd name="T4" fmla="*/ 3 w 90"/>
                <a:gd name="T5" fmla="*/ 25 h 43"/>
                <a:gd name="T6" fmla="*/ 0 w 90"/>
                <a:gd name="T7" fmla="*/ 43 h 43"/>
                <a:gd name="T8" fmla="*/ 7 w 90"/>
                <a:gd name="T9" fmla="*/ 43 h 43"/>
                <a:gd name="T10" fmla="*/ 76 w 90"/>
                <a:gd name="T11" fmla="*/ 28 h 43"/>
                <a:gd name="T12" fmla="*/ 78 w 90"/>
                <a:gd name="T13" fmla="*/ 27 h 43"/>
                <a:gd name="T14" fmla="*/ 78 w 90"/>
                <a:gd name="T15" fmla="*/ 27 h 43"/>
                <a:gd name="T16" fmla="*/ 78 w 90"/>
                <a:gd name="T17" fmla="*/ 27 h 43"/>
                <a:gd name="T18" fmla="*/ 90 w 90"/>
                <a:gd name="T19" fmla="*/ 10 h 43"/>
                <a:gd name="T20" fmla="*/ 90 w 90"/>
                <a:gd name="T21" fmla="*/ 10 h 43"/>
                <a:gd name="T22" fmla="*/ 90 w 90"/>
                <a:gd name="T23" fmla="*/ 9 h 43"/>
                <a:gd name="T24" fmla="*/ 90 w 90"/>
                <a:gd name="T25" fmla="*/ 9 h 43"/>
                <a:gd name="T26" fmla="*/ 90 w 90"/>
                <a:gd name="T27" fmla="*/ 9 h 43"/>
                <a:gd name="T28" fmla="*/ 87 w 90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43">
                  <a:moveTo>
                    <a:pt x="87" y="0"/>
                  </a:moveTo>
                  <a:cubicBezTo>
                    <a:pt x="77" y="14"/>
                    <a:pt x="45" y="25"/>
                    <a:pt x="7" y="25"/>
                  </a:cubicBezTo>
                  <a:cubicBezTo>
                    <a:pt x="6" y="25"/>
                    <a:pt x="5" y="25"/>
                    <a:pt x="3" y="25"/>
                  </a:cubicBezTo>
                  <a:cubicBezTo>
                    <a:pt x="2" y="31"/>
                    <a:pt x="0" y="37"/>
                    <a:pt x="0" y="43"/>
                  </a:cubicBezTo>
                  <a:cubicBezTo>
                    <a:pt x="2" y="43"/>
                    <a:pt x="5" y="43"/>
                    <a:pt x="7" y="43"/>
                  </a:cubicBezTo>
                  <a:cubicBezTo>
                    <a:pt x="36" y="43"/>
                    <a:pt x="62" y="37"/>
                    <a:pt x="76" y="28"/>
                  </a:cubicBezTo>
                  <a:cubicBezTo>
                    <a:pt x="77" y="27"/>
                    <a:pt x="78" y="27"/>
                    <a:pt x="78" y="27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85" y="22"/>
                    <a:pt x="89" y="16"/>
                    <a:pt x="90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10"/>
                    <a:pt x="90" y="10"/>
                    <a:pt x="90" y="9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0" y="6"/>
                    <a:pt x="89" y="3"/>
                    <a:pt x="87" y="0"/>
                  </a:cubicBezTo>
                </a:path>
              </a:pathLst>
            </a:custGeom>
            <a:solidFill>
              <a:srgbClr val="EA70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74">
              <a:extLst>
                <a:ext uri="{FF2B5EF4-FFF2-40B4-BE49-F238E27FC236}">
                  <a16:creationId xmlns:a16="http://schemas.microsoft.com/office/drawing/2014/main" id="{68B1D6A8-A72E-46FF-A5FD-802F270F6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029" y="4152555"/>
              <a:ext cx="103514" cy="67825"/>
            </a:xfrm>
            <a:custGeom>
              <a:avLst/>
              <a:gdLst>
                <a:gd name="T0" fmla="*/ 65 w 87"/>
                <a:gd name="T1" fmla="*/ 0 h 57"/>
                <a:gd name="T2" fmla="*/ 62 w 87"/>
                <a:gd name="T3" fmla="*/ 1 h 57"/>
                <a:gd name="T4" fmla="*/ 53 w 87"/>
                <a:gd name="T5" fmla="*/ 4 h 57"/>
                <a:gd name="T6" fmla="*/ 69 w 87"/>
                <a:gd name="T7" fmla="*/ 18 h 57"/>
                <a:gd name="T8" fmla="*/ 8 w 87"/>
                <a:gd name="T9" fmla="*/ 40 h 57"/>
                <a:gd name="T10" fmla="*/ 0 w 87"/>
                <a:gd name="T11" fmla="*/ 57 h 57"/>
                <a:gd name="T12" fmla="*/ 4 w 87"/>
                <a:gd name="T13" fmla="*/ 57 h 57"/>
                <a:gd name="T14" fmla="*/ 84 w 87"/>
                <a:gd name="T15" fmla="*/ 32 h 57"/>
                <a:gd name="T16" fmla="*/ 87 w 87"/>
                <a:gd name="T17" fmla="*/ 23 h 57"/>
                <a:gd name="T18" fmla="*/ 87 w 87"/>
                <a:gd name="T19" fmla="*/ 23 h 57"/>
                <a:gd name="T20" fmla="*/ 87 w 87"/>
                <a:gd name="T21" fmla="*/ 23 h 57"/>
                <a:gd name="T22" fmla="*/ 87 w 87"/>
                <a:gd name="T23" fmla="*/ 23 h 57"/>
                <a:gd name="T24" fmla="*/ 87 w 87"/>
                <a:gd name="T25" fmla="*/ 23 h 57"/>
                <a:gd name="T26" fmla="*/ 87 w 87"/>
                <a:gd name="T27" fmla="*/ 23 h 57"/>
                <a:gd name="T28" fmla="*/ 65 w 87"/>
                <a:gd name="T2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7" h="57">
                  <a:moveTo>
                    <a:pt x="65" y="0"/>
                  </a:moveTo>
                  <a:cubicBezTo>
                    <a:pt x="64" y="1"/>
                    <a:pt x="63" y="1"/>
                    <a:pt x="62" y="1"/>
                  </a:cubicBezTo>
                  <a:cubicBezTo>
                    <a:pt x="59" y="2"/>
                    <a:pt x="56" y="3"/>
                    <a:pt x="53" y="4"/>
                  </a:cubicBezTo>
                  <a:cubicBezTo>
                    <a:pt x="63" y="8"/>
                    <a:pt x="69" y="13"/>
                    <a:pt x="69" y="18"/>
                  </a:cubicBezTo>
                  <a:cubicBezTo>
                    <a:pt x="69" y="30"/>
                    <a:pt x="42" y="39"/>
                    <a:pt x="8" y="40"/>
                  </a:cubicBezTo>
                  <a:cubicBezTo>
                    <a:pt x="5" y="45"/>
                    <a:pt x="2" y="51"/>
                    <a:pt x="0" y="57"/>
                  </a:cubicBezTo>
                  <a:cubicBezTo>
                    <a:pt x="2" y="57"/>
                    <a:pt x="3" y="57"/>
                    <a:pt x="4" y="57"/>
                  </a:cubicBezTo>
                  <a:cubicBezTo>
                    <a:pt x="42" y="57"/>
                    <a:pt x="74" y="46"/>
                    <a:pt x="84" y="32"/>
                  </a:cubicBezTo>
                  <a:cubicBezTo>
                    <a:pt x="86" y="29"/>
                    <a:pt x="87" y="26"/>
                    <a:pt x="87" y="23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6" y="14"/>
                    <a:pt x="78" y="6"/>
                    <a:pt x="65" y="0"/>
                  </a:cubicBezTo>
                </a:path>
              </a:pathLst>
            </a:custGeom>
            <a:solidFill>
              <a:srgbClr val="E54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5">
              <a:extLst>
                <a:ext uri="{FF2B5EF4-FFF2-40B4-BE49-F238E27FC236}">
                  <a16:creationId xmlns:a16="http://schemas.microsoft.com/office/drawing/2014/main" id="{A1854B9F-F0DC-4EE5-AD48-850D7161A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547" y="4157314"/>
              <a:ext cx="72579" cy="42837"/>
            </a:xfrm>
            <a:custGeom>
              <a:avLst/>
              <a:gdLst>
                <a:gd name="T0" fmla="*/ 45 w 61"/>
                <a:gd name="T1" fmla="*/ 0 h 36"/>
                <a:gd name="T2" fmla="*/ 0 w 61"/>
                <a:gd name="T3" fmla="*/ 36 h 36"/>
                <a:gd name="T4" fmla="*/ 61 w 61"/>
                <a:gd name="T5" fmla="*/ 14 h 36"/>
                <a:gd name="T6" fmla="*/ 45 w 61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36">
                  <a:moveTo>
                    <a:pt x="45" y="0"/>
                  </a:moveTo>
                  <a:cubicBezTo>
                    <a:pt x="25" y="7"/>
                    <a:pt x="10" y="20"/>
                    <a:pt x="0" y="36"/>
                  </a:cubicBezTo>
                  <a:cubicBezTo>
                    <a:pt x="34" y="35"/>
                    <a:pt x="61" y="26"/>
                    <a:pt x="61" y="14"/>
                  </a:cubicBezTo>
                  <a:cubicBezTo>
                    <a:pt x="61" y="9"/>
                    <a:pt x="55" y="4"/>
                    <a:pt x="45" y="0"/>
                  </a:cubicBezTo>
                </a:path>
              </a:pathLst>
            </a:custGeom>
            <a:solidFill>
              <a:srgbClr val="EA70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76">
              <a:extLst>
                <a:ext uri="{FF2B5EF4-FFF2-40B4-BE49-F238E27FC236}">
                  <a16:creationId xmlns:a16="http://schemas.microsoft.com/office/drawing/2014/main" id="{89EEC55B-181A-42BD-B558-988D38A53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788" y="4118047"/>
              <a:ext cx="202269" cy="203474"/>
            </a:xfrm>
            <a:prstGeom prst="ellipse">
              <a:avLst/>
            </a:prstGeom>
            <a:solidFill>
              <a:srgbClr val="FAE44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77">
              <a:extLst>
                <a:ext uri="{FF2B5EF4-FFF2-40B4-BE49-F238E27FC236}">
                  <a16:creationId xmlns:a16="http://schemas.microsoft.com/office/drawing/2014/main" id="{F7D1E43D-D4A6-4081-8F55-8BA88A7D1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168" y="4121617"/>
              <a:ext cx="197511" cy="196335"/>
            </a:xfrm>
            <a:prstGeom prst="ellipse">
              <a:avLst/>
            </a:pr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78">
              <a:extLst>
                <a:ext uri="{FF2B5EF4-FFF2-40B4-BE49-F238E27FC236}">
                  <a16:creationId xmlns:a16="http://schemas.microsoft.com/office/drawing/2014/main" id="{773DC6C7-D006-47F8-8E17-525E4F4D0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8584" y="4141845"/>
              <a:ext cx="154677" cy="154689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9">
              <a:extLst>
                <a:ext uri="{FF2B5EF4-FFF2-40B4-BE49-F238E27FC236}">
                  <a16:creationId xmlns:a16="http://schemas.microsoft.com/office/drawing/2014/main" id="{2B44B208-7E21-40E7-8D2A-70EDDDB00E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4987" y="4159694"/>
              <a:ext cx="61871" cy="120181"/>
            </a:xfrm>
            <a:custGeom>
              <a:avLst/>
              <a:gdLst>
                <a:gd name="T0" fmla="*/ 10 w 52"/>
                <a:gd name="T1" fmla="*/ 85 h 101"/>
                <a:gd name="T2" fmla="*/ 3 w 52"/>
                <a:gd name="T3" fmla="*/ 74 h 101"/>
                <a:gd name="T4" fmla="*/ 6 w 52"/>
                <a:gd name="T5" fmla="*/ 73 h 101"/>
                <a:gd name="T6" fmla="*/ 11 w 52"/>
                <a:gd name="T7" fmla="*/ 76 h 101"/>
                <a:gd name="T8" fmla="*/ 22 w 52"/>
                <a:gd name="T9" fmla="*/ 80 h 101"/>
                <a:gd name="T10" fmla="*/ 17 w 52"/>
                <a:gd name="T11" fmla="*/ 49 h 101"/>
                <a:gd name="T12" fmla="*/ 6 w 52"/>
                <a:gd name="T13" fmla="*/ 40 h 101"/>
                <a:gd name="T14" fmla="*/ 5 w 52"/>
                <a:gd name="T15" fmla="*/ 24 h 101"/>
                <a:gd name="T16" fmla="*/ 17 w 52"/>
                <a:gd name="T17" fmla="*/ 12 h 101"/>
                <a:gd name="T18" fmla="*/ 27 w 52"/>
                <a:gd name="T19" fmla="*/ 3 h 101"/>
                <a:gd name="T20" fmla="*/ 30 w 52"/>
                <a:gd name="T21" fmla="*/ 0 h 101"/>
                <a:gd name="T22" fmla="*/ 33 w 52"/>
                <a:gd name="T23" fmla="*/ 11 h 101"/>
                <a:gd name="T24" fmla="*/ 50 w 52"/>
                <a:gd name="T25" fmla="*/ 19 h 101"/>
                <a:gd name="T26" fmla="*/ 45 w 52"/>
                <a:gd name="T27" fmla="*/ 24 h 101"/>
                <a:gd name="T28" fmla="*/ 41 w 52"/>
                <a:gd name="T29" fmla="*/ 22 h 101"/>
                <a:gd name="T30" fmla="*/ 32 w 52"/>
                <a:gd name="T31" fmla="*/ 19 h 101"/>
                <a:gd name="T32" fmla="*/ 38 w 52"/>
                <a:gd name="T33" fmla="*/ 47 h 101"/>
                <a:gd name="T34" fmla="*/ 50 w 52"/>
                <a:gd name="T35" fmla="*/ 56 h 101"/>
                <a:gd name="T36" fmla="*/ 50 w 52"/>
                <a:gd name="T37" fmla="*/ 74 h 101"/>
                <a:gd name="T38" fmla="*/ 38 w 52"/>
                <a:gd name="T39" fmla="*/ 86 h 101"/>
                <a:gd name="T40" fmla="*/ 27 w 52"/>
                <a:gd name="T41" fmla="*/ 98 h 101"/>
                <a:gd name="T42" fmla="*/ 24 w 52"/>
                <a:gd name="T43" fmla="*/ 101 h 101"/>
                <a:gd name="T44" fmla="*/ 21 w 52"/>
                <a:gd name="T45" fmla="*/ 88 h 101"/>
                <a:gd name="T46" fmla="*/ 14 w 52"/>
                <a:gd name="T47" fmla="*/ 35 h 101"/>
                <a:gd name="T48" fmla="*/ 20 w 52"/>
                <a:gd name="T49" fmla="*/ 41 h 101"/>
                <a:gd name="T50" fmla="*/ 26 w 52"/>
                <a:gd name="T51" fmla="*/ 19 h 101"/>
                <a:gd name="T52" fmla="*/ 16 w 52"/>
                <a:gd name="T53" fmla="*/ 23 h 101"/>
                <a:gd name="T54" fmla="*/ 13 w 52"/>
                <a:gd name="T55" fmla="*/ 30 h 101"/>
                <a:gd name="T56" fmla="*/ 42 w 52"/>
                <a:gd name="T57" fmla="*/ 61 h 101"/>
                <a:gd name="T58" fmla="*/ 35 w 52"/>
                <a:gd name="T59" fmla="*/ 56 h 101"/>
                <a:gd name="T60" fmla="*/ 28 w 52"/>
                <a:gd name="T61" fmla="*/ 80 h 101"/>
                <a:gd name="T62" fmla="*/ 39 w 52"/>
                <a:gd name="T63" fmla="*/ 76 h 101"/>
                <a:gd name="T64" fmla="*/ 43 w 52"/>
                <a:gd name="T65" fmla="*/ 6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" h="101">
                  <a:moveTo>
                    <a:pt x="21" y="88"/>
                  </a:moveTo>
                  <a:cubicBezTo>
                    <a:pt x="17" y="88"/>
                    <a:pt x="13" y="87"/>
                    <a:pt x="10" y="85"/>
                  </a:cubicBezTo>
                  <a:cubicBezTo>
                    <a:pt x="6" y="84"/>
                    <a:pt x="3" y="81"/>
                    <a:pt x="0" y="79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4" y="74"/>
                    <a:pt x="4" y="74"/>
                    <a:pt x="4" y="73"/>
                  </a:cubicBezTo>
                  <a:cubicBezTo>
                    <a:pt x="5" y="73"/>
                    <a:pt x="5" y="73"/>
                    <a:pt x="6" y="73"/>
                  </a:cubicBezTo>
                  <a:cubicBezTo>
                    <a:pt x="7" y="73"/>
                    <a:pt x="7" y="73"/>
                    <a:pt x="8" y="74"/>
                  </a:cubicBezTo>
                  <a:cubicBezTo>
                    <a:pt x="9" y="75"/>
                    <a:pt x="10" y="75"/>
                    <a:pt x="11" y="76"/>
                  </a:cubicBezTo>
                  <a:cubicBezTo>
                    <a:pt x="13" y="77"/>
                    <a:pt x="14" y="78"/>
                    <a:pt x="16" y="79"/>
                  </a:cubicBezTo>
                  <a:cubicBezTo>
                    <a:pt x="17" y="80"/>
                    <a:pt x="20" y="80"/>
                    <a:pt x="22" y="80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2" y="51"/>
                    <a:pt x="19" y="50"/>
                    <a:pt x="17" y="49"/>
                  </a:cubicBezTo>
                  <a:cubicBezTo>
                    <a:pt x="14" y="49"/>
                    <a:pt x="12" y="47"/>
                    <a:pt x="10" y="46"/>
                  </a:cubicBezTo>
                  <a:cubicBezTo>
                    <a:pt x="8" y="44"/>
                    <a:pt x="7" y="42"/>
                    <a:pt x="6" y="40"/>
                  </a:cubicBezTo>
                  <a:cubicBezTo>
                    <a:pt x="4" y="38"/>
                    <a:pt x="4" y="35"/>
                    <a:pt x="4" y="31"/>
                  </a:cubicBezTo>
                  <a:cubicBezTo>
                    <a:pt x="4" y="29"/>
                    <a:pt x="4" y="26"/>
                    <a:pt x="5" y="24"/>
                  </a:cubicBezTo>
                  <a:cubicBezTo>
                    <a:pt x="6" y="21"/>
                    <a:pt x="8" y="19"/>
                    <a:pt x="10" y="17"/>
                  </a:cubicBezTo>
                  <a:cubicBezTo>
                    <a:pt x="12" y="15"/>
                    <a:pt x="14" y="13"/>
                    <a:pt x="17" y="12"/>
                  </a:cubicBezTo>
                  <a:cubicBezTo>
                    <a:pt x="20" y="11"/>
                    <a:pt x="23" y="10"/>
                    <a:pt x="27" y="1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8" y="1"/>
                    <a:pt x="28" y="1"/>
                  </a:cubicBezTo>
                  <a:cubicBezTo>
                    <a:pt x="29" y="0"/>
                    <a:pt x="29" y="0"/>
                    <a:pt x="30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7" y="11"/>
                    <a:pt x="40" y="12"/>
                    <a:pt x="43" y="13"/>
                  </a:cubicBezTo>
                  <a:cubicBezTo>
                    <a:pt x="45" y="15"/>
                    <a:pt x="48" y="17"/>
                    <a:pt x="50" y="19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7" y="23"/>
                    <a:pt x="46" y="24"/>
                    <a:pt x="45" y="24"/>
                  </a:cubicBezTo>
                  <a:cubicBezTo>
                    <a:pt x="45" y="24"/>
                    <a:pt x="44" y="24"/>
                    <a:pt x="43" y="23"/>
                  </a:cubicBezTo>
                  <a:cubicBezTo>
                    <a:pt x="42" y="23"/>
                    <a:pt x="42" y="22"/>
                    <a:pt x="41" y="22"/>
                  </a:cubicBezTo>
                  <a:cubicBezTo>
                    <a:pt x="40" y="21"/>
                    <a:pt x="38" y="21"/>
                    <a:pt x="37" y="20"/>
                  </a:cubicBezTo>
                  <a:cubicBezTo>
                    <a:pt x="36" y="19"/>
                    <a:pt x="34" y="19"/>
                    <a:pt x="32" y="19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3" y="45"/>
                    <a:pt x="36" y="46"/>
                    <a:pt x="38" y="47"/>
                  </a:cubicBezTo>
                  <a:cubicBezTo>
                    <a:pt x="41" y="48"/>
                    <a:pt x="43" y="49"/>
                    <a:pt x="45" y="51"/>
                  </a:cubicBezTo>
                  <a:cubicBezTo>
                    <a:pt x="47" y="52"/>
                    <a:pt x="49" y="54"/>
                    <a:pt x="50" y="56"/>
                  </a:cubicBezTo>
                  <a:cubicBezTo>
                    <a:pt x="51" y="59"/>
                    <a:pt x="52" y="61"/>
                    <a:pt x="52" y="65"/>
                  </a:cubicBezTo>
                  <a:cubicBezTo>
                    <a:pt x="52" y="68"/>
                    <a:pt x="51" y="71"/>
                    <a:pt x="50" y="74"/>
                  </a:cubicBezTo>
                  <a:cubicBezTo>
                    <a:pt x="49" y="77"/>
                    <a:pt x="47" y="79"/>
                    <a:pt x="45" y="81"/>
                  </a:cubicBezTo>
                  <a:cubicBezTo>
                    <a:pt x="43" y="83"/>
                    <a:pt x="41" y="85"/>
                    <a:pt x="38" y="86"/>
                  </a:cubicBezTo>
                  <a:cubicBezTo>
                    <a:pt x="35" y="88"/>
                    <a:pt x="31" y="88"/>
                    <a:pt x="28" y="88"/>
                  </a:cubicBezTo>
                  <a:cubicBezTo>
                    <a:pt x="27" y="98"/>
                    <a:pt x="27" y="98"/>
                    <a:pt x="27" y="98"/>
                  </a:cubicBezTo>
                  <a:cubicBezTo>
                    <a:pt x="27" y="99"/>
                    <a:pt x="27" y="99"/>
                    <a:pt x="26" y="100"/>
                  </a:cubicBezTo>
                  <a:cubicBezTo>
                    <a:pt x="26" y="100"/>
                    <a:pt x="25" y="101"/>
                    <a:pt x="24" y="101"/>
                  </a:cubicBezTo>
                  <a:cubicBezTo>
                    <a:pt x="21" y="101"/>
                    <a:pt x="21" y="101"/>
                    <a:pt x="21" y="101"/>
                  </a:cubicBezTo>
                  <a:lnTo>
                    <a:pt x="21" y="88"/>
                  </a:lnTo>
                  <a:close/>
                  <a:moveTo>
                    <a:pt x="13" y="30"/>
                  </a:moveTo>
                  <a:cubicBezTo>
                    <a:pt x="13" y="32"/>
                    <a:pt x="13" y="34"/>
                    <a:pt x="14" y="35"/>
                  </a:cubicBezTo>
                  <a:cubicBezTo>
                    <a:pt x="14" y="36"/>
                    <a:pt x="15" y="37"/>
                    <a:pt x="16" y="38"/>
                  </a:cubicBezTo>
                  <a:cubicBezTo>
                    <a:pt x="17" y="39"/>
                    <a:pt x="19" y="40"/>
                    <a:pt x="20" y="41"/>
                  </a:cubicBezTo>
                  <a:cubicBezTo>
                    <a:pt x="21" y="41"/>
                    <a:pt x="23" y="42"/>
                    <a:pt x="25" y="43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4" y="19"/>
                    <a:pt x="22" y="19"/>
                    <a:pt x="20" y="20"/>
                  </a:cubicBezTo>
                  <a:cubicBezTo>
                    <a:pt x="19" y="21"/>
                    <a:pt x="17" y="21"/>
                    <a:pt x="16" y="23"/>
                  </a:cubicBezTo>
                  <a:cubicBezTo>
                    <a:pt x="15" y="24"/>
                    <a:pt x="14" y="25"/>
                    <a:pt x="14" y="26"/>
                  </a:cubicBezTo>
                  <a:cubicBezTo>
                    <a:pt x="13" y="28"/>
                    <a:pt x="13" y="29"/>
                    <a:pt x="13" y="30"/>
                  </a:cubicBezTo>
                  <a:close/>
                  <a:moveTo>
                    <a:pt x="43" y="66"/>
                  </a:moveTo>
                  <a:cubicBezTo>
                    <a:pt x="43" y="64"/>
                    <a:pt x="42" y="63"/>
                    <a:pt x="42" y="61"/>
                  </a:cubicBezTo>
                  <a:cubicBezTo>
                    <a:pt x="41" y="60"/>
                    <a:pt x="40" y="59"/>
                    <a:pt x="39" y="58"/>
                  </a:cubicBezTo>
                  <a:cubicBezTo>
                    <a:pt x="38" y="57"/>
                    <a:pt x="36" y="56"/>
                    <a:pt x="35" y="56"/>
                  </a:cubicBezTo>
                  <a:cubicBezTo>
                    <a:pt x="33" y="55"/>
                    <a:pt x="32" y="54"/>
                    <a:pt x="30" y="54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30" y="80"/>
                    <a:pt x="32" y="80"/>
                    <a:pt x="34" y="79"/>
                  </a:cubicBezTo>
                  <a:cubicBezTo>
                    <a:pt x="36" y="78"/>
                    <a:pt x="38" y="77"/>
                    <a:pt x="39" y="76"/>
                  </a:cubicBezTo>
                  <a:cubicBezTo>
                    <a:pt x="40" y="75"/>
                    <a:pt x="41" y="73"/>
                    <a:pt x="42" y="72"/>
                  </a:cubicBezTo>
                  <a:cubicBezTo>
                    <a:pt x="42" y="70"/>
                    <a:pt x="43" y="68"/>
                    <a:pt x="43" y="66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128">
              <a:extLst>
                <a:ext uri="{FF2B5EF4-FFF2-40B4-BE49-F238E27FC236}">
                  <a16:creationId xmlns:a16="http://schemas.microsoft.com/office/drawing/2014/main" id="{C675DFA2-9897-4EEB-A575-E8BDD4EF2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3040" y="3435040"/>
              <a:ext cx="71389" cy="702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220">
              <a:extLst>
                <a:ext uri="{FF2B5EF4-FFF2-40B4-BE49-F238E27FC236}">
                  <a16:creationId xmlns:a16="http://schemas.microsoft.com/office/drawing/2014/main" id="{59F7DF99-6C80-4662-B229-63513B2E3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240" y="3663502"/>
              <a:ext cx="17847" cy="20229"/>
            </a:xfrm>
            <a:custGeom>
              <a:avLst/>
              <a:gdLst>
                <a:gd name="T0" fmla="*/ 22196 w 47563"/>
                <a:gd name="T1" fmla="*/ 47563 h 53905"/>
                <a:gd name="T2" fmla="*/ 22196 w 47563"/>
                <a:gd name="T3" fmla="*/ 44392 h 53905"/>
                <a:gd name="T4" fmla="*/ 28538 w 47563"/>
                <a:gd name="T5" fmla="*/ 41221 h 53905"/>
                <a:gd name="T6" fmla="*/ 25367 w 47563"/>
                <a:gd name="T7" fmla="*/ 38051 h 53905"/>
                <a:gd name="T8" fmla="*/ 25367 w 47563"/>
                <a:gd name="T9" fmla="*/ 34880 h 53905"/>
                <a:gd name="T10" fmla="*/ 28538 w 47563"/>
                <a:gd name="T11" fmla="*/ 31709 h 53905"/>
                <a:gd name="T12" fmla="*/ 38050 w 47563"/>
                <a:gd name="T13" fmla="*/ 31709 h 53905"/>
                <a:gd name="T14" fmla="*/ 41221 w 47563"/>
                <a:gd name="T15" fmla="*/ 28538 h 53905"/>
                <a:gd name="T16" fmla="*/ 41221 w 47563"/>
                <a:gd name="T17" fmla="*/ 25367 h 53905"/>
                <a:gd name="T18" fmla="*/ 44392 w 47563"/>
                <a:gd name="T19" fmla="*/ 22196 h 53905"/>
                <a:gd name="T20" fmla="*/ 47563 w 47563"/>
                <a:gd name="T21" fmla="*/ 19025 h 53905"/>
                <a:gd name="T22" fmla="*/ 38050 w 47563"/>
                <a:gd name="T23" fmla="*/ 15854 h 53905"/>
                <a:gd name="T24" fmla="*/ 28538 w 47563"/>
                <a:gd name="T25" fmla="*/ 9513 h 53905"/>
                <a:gd name="T26" fmla="*/ 25367 w 47563"/>
                <a:gd name="T27" fmla="*/ 9513 h 53905"/>
                <a:gd name="T28" fmla="*/ 19025 w 47563"/>
                <a:gd name="T29" fmla="*/ 9513 h 53905"/>
                <a:gd name="T30" fmla="*/ 12683 w 47563"/>
                <a:gd name="T31" fmla="*/ 9513 h 53905"/>
                <a:gd name="T32" fmla="*/ 12683 w 47563"/>
                <a:gd name="T33" fmla="*/ 12684 h 53905"/>
                <a:gd name="T34" fmla="*/ 12683 w 47563"/>
                <a:gd name="T35" fmla="*/ 12684 h 53905"/>
                <a:gd name="T36" fmla="*/ 15854 w 47563"/>
                <a:gd name="T37" fmla="*/ 15854 h 53905"/>
                <a:gd name="T38" fmla="*/ 12683 w 47563"/>
                <a:gd name="T39" fmla="*/ 15854 h 53905"/>
                <a:gd name="T40" fmla="*/ 6341 w 47563"/>
                <a:gd name="T41" fmla="*/ 12684 h 53905"/>
                <a:gd name="T42" fmla="*/ 9512 w 47563"/>
                <a:gd name="T43" fmla="*/ 9513 h 53905"/>
                <a:gd name="T44" fmla="*/ 9512 w 47563"/>
                <a:gd name="T45" fmla="*/ 6342 h 53905"/>
                <a:gd name="T46" fmla="*/ 3171 w 47563"/>
                <a:gd name="T47" fmla="*/ 0 h 53905"/>
                <a:gd name="T48" fmla="*/ 0 w 47563"/>
                <a:gd name="T49" fmla="*/ 44392 h 53905"/>
                <a:gd name="T50" fmla="*/ 6341 w 47563"/>
                <a:gd name="T51" fmla="*/ 44392 h 53905"/>
                <a:gd name="T52" fmla="*/ 12683 w 47563"/>
                <a:gd name="T53" fmla="*/ 47563 h 53905"/>
                <a:gd name="T54" fmla="*/ 15854 w 47563"/>
                <a:gd name="T55" fmla="*/ 50734 h 53905"/>
                <a:gd name="T56" fmla="*/ 19025 w 47563"/>
                <a:gd name="T57" fmla="*/ 53905 h 53905"/>
                <a:gd name="T58" fmla="*/ 25367 w 47563"/>
                <a:gd name="T59" fmla="*/ 50734 h 53905"/>
                <a:gd name="T60" fmla="*/ 22196 w 47563"/>
                <a:gd name="T61" fmla="*/ 47563 h 53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7563" h="53905">
                  <a:moveTo>
                    <a:pt x="22196" y="47563"/>
                  </a:moveTo>
                  <a:lnTo>
                    <a:pt x="22196" y="44392"/>
                  </a:lnTo>
                  <a:lnTo>
                    <a:pt x="28538" y="41221"/>
                  </a:lnTo>
                  <a:lnTo>
                    <a:pt x="25367" y="38051"/>
                  </a:lnTo>
                  <a:lnTo>
                    <a:pt x="25367" y="34880"/>
                  </a:lnTo>
                  <a:lnTo>
                    <a:pt x="28538" y="31709"/>
                  </a:lnTo>
                  <a:lnTo>
                    <a:pt x="38050" y="31709"/>
                  </a:lnTo>
                  <a:lnTo>
                    <a:pt x="41221" y="28538"/>
                  </a:lnTo>
                  <a:lnTo>
                    <a:pt x="41221" y="25367"/>
                  </a:lnTo>
                  <a:lnTo>
                    <a:pt x="44392" y="22196"/>
                  </a:lnTo>
                  <a:lnTo>
                    <a:pt x="47563" y="19025"/>
                  </a:lnTo>
                  <a:lnTo>
                    <a:pt x="38050" y="15854"/>
                  </a:lnTo>
                  <a:lnTo>
                    <a:pt x="28538" y="9513"/>
                  </a:lnTo>
                  <a:lnTo>
                    <a:pt x="25367" y="9513"/>
                  </a:lnTo>
                  <a:lnTo>
                    <a:pt x="19025" y="9513"/>
                  </a:lnTo>
                  <a:lnTo>
                    <a:pt x="12683" y="9513"/>
                  </a:lnTo>
                  <a:lnTo>
                    <a:pt x="12683" y="12684"/>
                  </a:lnTo>
                  <a:lnTo>
                    <a:pt x="12683" y="12684"/>
                  </a:lnTo>
                  <a:lnTo>
                    <a:pt x="15854" y="15854"/>
                  </a:lnTo>
                  <a:lnTo>
                    <a:pt x="12683" y="15854"/>
                  </a:lnTo>
                  <a:lnTo>
                    <a:pt x="6341" y="12684"/>
                  </a:lnTo>
                  <a:lnTo>
                    <a:pt x="9512" y="9513"/>
                  </a:lnTo>
                  <a:lnTo>
                    <a:pt x="9512" y="6342"/>
                  </a:lnTo>
                  <a:lnTo>
                    <a:pt x="3171" y="0"/>
                  </a:lnTo>
                  <a:lnTo>
                    <a:pt x="0" y="44392"/>
                  </a:lnTo>
                  <a:lnTo>
                    <a:pt x="6341" y="44392"/>
                  </a:lnTo>
                  <a:lnTo>
                    <a:pt x="12683" y="47563"/>
                  </a:lnTo>
                  <a:lnTo>
                    <a:pt x="15854" y="50734"/>
                  </a:lnTo>
                  <a:lnTo>
                    <a:pt x="19025" y="53905"/>
                  </a:lnTo>
                  <a:lnTo>
                    <a:pt x="25367" y="50734"/>
                  </a:lnTo>
                  <a:lnTo>
                    <a:pt x="22196" y="47563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4009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70665B-4D81-4F24-BFB1-03B7EC01A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GILMORE PROPERTY </a:t>
            </a:r>
            <a:br>
              <a:rPr lang="en-US" dirty="0"/>
            </a:br>
            <a:r>
              <a:rPr lang="en-US" dirty="0"/>
              <a:t>- HOUSE &amp; STORE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9368ED7-2CB1-42C7-B259-33E2DBEB6F9A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Plan Implementation – Project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5155958-A0D8-43E3-A7C0-F8B5C5E13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8957" b="7710"/>
          <a:stretch/>
        </p:blipFill>
        <p:spPr>
          <a:xfrm>
            <a:off x="4233375" y="3456828"/>
            <a:ext cx="4832136" cy="3117508"/>
          </a:xfrm>
          <a:prstGeom prst="rect">
            <a:avLst/>
          </a:prstGeom>
          <a:ln w="38100">
            <a:noFill/>
          </a:ln>
        </p:spPr>
      </p:pic>
      <p:pic>
        <p:nvPicPr>
          <p:cNvPr id="58" name="Picture 57" descr="\\sbs2011\UserShares\MHCallahan\DDA Authority\Urban Redevelopment Area\2012_10_Gilmore Property\Z_property photographs_8.27.12\IMG_8401.jpg">
            <a:extLst>
              <a:ext uri="{FF2B5EF4-FFF2-40B4-BE49-F238E27FC236}">
                <a16:creationId xmlns:a16="http://schemas.microsoft.com/office/drawing/2014/main" id="{6C573BAB-2F13-4D1B-A445-57A5AB334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5" t="5328" b="19560"/>
          <a:stretch/>
        </p:blipFill>
        <p:spPr bwMode="auto">
          <a:xfrm>
            <a:off x="4234012" y="290473"/>
            <a:ext cx="4833788" cy="3075853"/>
          </a:xfrm>
          <a:prstGeom prst="rect">
            <a:avLst/>
          </a:prstGeom>
          <a:ln w="381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26">
            <a:extLst>
              <a:ext uri="{FF2B5EF4-FFF2-40B4-BE49-F238E27FC236}">
                <a16:creationId xmlns:a16="http://schemas.microsoft.com/office/drawing/2014/main" id="{A662BDFD-7484-4DEA-9CA9-120AA9F9D03B}"/>
              </a:ext>
            </a:extLst>
          </p:cNvPr>
          <p:cNvGrpSpPr>
            <a:grpSpLocks/>
          </p:cNvGrpSpPr>
          <p:nvPr/>
        </p:nvGrpSpPr>
        <p:grpSpPr bwMode="auto">
          <a:xfrm>
            <a:off x="1710668" y="227079"/>
            <a:ext cx="334918" cy="333855"/>
            <a:chOff x="117160611" y="106695712"/>
            <a:chExt cx="1000901" cy="997712"/>
          </a:xfrm>
        </p:grpSpPr>
        <p:sp>
          <p:nvSpPr>
            <p:cNvPr id="43" name="Oval 27">
              <a:extLst>
                <a:ext uri="{FF2B5EF4-FFF2-40B4-BE49-F238E27FC236}">
                  <a16:creationId xmlns:a16="http://schemas.microsoft.com/office/drawing/2014/main" id="{013F2D01-9618-404E-848C-F52A77C74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60611" y="106695712"/>
              <a:ext cx="1000901" cy="997712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id="{8B0E268E-A633-4C20-8426-63E2805D2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55054" y="106877404"/>
              <a:ext cx="806458" cy="806457"/>
            </a:xfrm>
            <a:custGeom>
              <a:avLst/>
              <a:gdLst>
                <a:gd name="T0" fmla="*/ 167 w 253"/>
                <a:gd name="T1" fmla="*/ 1 h 253"/>
                <a:gd name="T2" fmla="*/ 167 w 253"/>
                <a:gd name="T3" fmla="*/ 1 h 253"/>
                <a:gd name="T4" fmla="*/ 153 w 253"/>
                <a:gd name="T5" fmla="*/ 15 h 253"/>
                <a:gd name="T6" fmla="*/ 156 w 253"/>
                <a:gd name="T7" fmla="*/ 28 h 253"/>
                <a:gd name="T8" fmla="*/ 154 w 253"/>
                <a:gd name="T9" fmla="*/ 30 h 253"/>
                <a:gd name="T10" fmla="*/ 91 w 253"/>
                <a:gd name="T11" fmla="*/ 5 h 253"/>
                <a:gd name="T12" fmla="*/ 0 w 253"/>
                <a:gd name="T13" fmla="*/ 96 h 253"/>
                <a:gd name="T14" fmla="*/ 36 w 253"/>
                <a:gd name="T15" fmla="*/ 169 h 253"/>
                <a:gd name="T16" fmla="*/ 36 w 253"/>
                <a:gd name="T17" fmla="*/ 169 h 253"/>
                <a:gd name="T18" fmla="*/ 120 w 253"/>
                <a:gd name="T19" fmla="*/ 253 h 253"/>
                <a:gd name="T20" fmla="*/ 253 w 253"/>
                <a:gd name="T21" fmla="*/ 99 h 253"/>
                <a:gd name="T22" fmla="*/ 252 w 253"/>
                <a:gd name="T23" fmla="*/ 85 h 253"/>
                <a:gd name="T24" fmla="*/ 167 w 253"/>
                <a:gd name="T25" fmla="*/ 0 h 253"/>
                <a:gd name="T26" fmla="*/ 167 w 253"/>
                <a:gd name="T27" fmla="*/ 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253">
                  <a:moveTo>
                    <a:pt x="167" y="1"/>
                  </a:moveTo>
                  <a:cubicBezTo>
                    <a:pt x="167" y="1"/>
                    <a:pt x="167" y="1"/>
                    <a:pt x="167" y="1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6" y="28"/>
                    <a:pt x="156" y="28"/>
                    <a:pt x="156" y="28"/>
                  </a:cubicBezTo>
                  <a:cubicBezTo>
                    <a:pt x="154" y="30"/>
                    <a:pt x="154" y="30"/>
                    <a:pt x="154" y="30"/>
                  </a:cubicBezTo>
                  <a:cubicBezTo>
                    <a:pt x="138" y="14"/>
                    <a:pt x="115" y="5"/>
                    <a:pt x="91" y="5"/>
                  </a:cubicBezTo>
                  <a:cubicBezTo>
                    <a:pt x="40" y="5"/>
                    <a:pt x="0" y="46"/>
                    <a:pt x="0" y="96"/>
                  </a:cubicBezTo>
                  <a:cubicBezTo>
                    <a:pt x="0" y="126"/>
                    <a:pt x="14" y="152"/>
                    <a:pt x="36" y="169"/>
                  </a:cubicBezTo>
                  <a:cubicBezTo>
                    <a:pt x="36" y="169"/>
                    <a:pt x="36" y="169"/>
                    <a:pt x="36" y="169"/>
                  </a:cubicBezTo>
                  <a:cubicBezTo>
                    <a:pt x="120" y="253"/>
                    <a:pt x="120" y="253"/>
                    <a:pt x="120" y="253"/>
                  </a:cubicBezTo>
                  <a:cubicBezTo>
                    <a:pt x="195" y="242"/>
                    <a:pt x="253" y="177"/>
                    <a:pt x="253" y="99"/>
                  </a:cubicBezTo>
                  <a:cubicBezTo>
                    <a:pt x="253" y="94"/>
                    <a:pt x="252" y="89"/>
                    <a:pt x="252" y="85"/>
                  </a:cubicBezTo>
                  <a:cubicBezTo>
                    <a:pt x="167" y="0"/>
                    <a:pt x="167" y="0"/>
                    <a:pt x="167" y="0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29">
              <a:extLst>
                <a:ext uri="{FF2B5EF4-FFF2-40B4-BE49-F238E27FC236}">
                  <a16:creationId xmlns:a16="http://schemas.microsoft.com/office/drawing/2014/main" id="{E61A627B-816C-44DB-81E5-243512E9A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55054" y="106893342"/>
              <a:ext cx="580140" cy="580139"/>
            </a:xfrm>
            <a:prstGeom prst="ellipse">
              <a:avLst/>
            </a:prstGeom>
            <a:solidFill>
              <a:srgbClr val="3651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30">
              <a:extLst>
                <a:ext uri="{FF2B5EF4-FFF2-40B4-BE49-F238E27FC236}">
                  <a16:creationId xmlns:a16="http://schemas.microsoft.com/office/drawing/2014/main" id="{BF97EAAD-9662-4290-AA4D-C57B00672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28368" y="106966656"/>
              <a:ext cx="430324" cy="4303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31">
              <a:extLst>
                <a:ext uri="{FF2B5EF4-FFF2-40B4-BE49-F238E27FC236}">
                  <a16:creationId xmlns:a16="http://schemas.microsoft.com/office/drawing/2014/main" id="{BD4FED07-59C4-4894-A61C-6DA39C39C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04870" y="107043158"/>
              <a:ext cx="277320" cy="280507"/>
            </a:xfrm>
            <a:prstGeom prst="ellipse">
              <a:avLst/>
            </a:prstGeom>
            <a:solidFill>
              <a:srgbClr val="3651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32">
              <a:extLst>
                <a:ext uri="{FF2B5EF4-FFF2-40B4-BE49-F238E27FC236}">
                  <a16:creationId xmlns:a16="http://schemas.microsoft.com/office/drawing/2014/main" id="{4A700F0F-E0B4-4F6A-9951-060ED36BE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81372" y="107119660"/>
              <a:ext cx="127504" cy="12750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09E3DE80-13C3-45C1-93A6-1882A9FED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6893342"/>
              <a:ext cx="290070" cy="580139"/>
            </a:xfrm>
            <a:custGeom>
              <a:avLst/>
              <a:gdLst>
                <a:gd name="T0" fmla="*/ 0 w 91"/>
                <a:gd name="T1" fmla="*/ 0 h 182"/>
                <a:gd name="T2" fmla="*/ 0 w 91"/>
                <a:gd name="T3" fmla="*/ 23 h 182"/>
                <a:gd name="T4" fmla="*/ 67 w 91"/>
                <a:gd name="T5" fmla="*/ 91 h 182"/>
                <a:gd name="T6" fmla="*/ 0 w 91"/>
                <a:gd name="T7" fmla="*/ 158 h 182"/>
                <a:gd name="T8" fmla="*/ 0 w 91"/>
                <a:gd name="T9" fmla="*/ 182 h 182"/>
                <a:gd name="T10" fmla="*/ 91 w 91"/>
                <a:gd name="T11" fmla="*/ 91 h 182"/>
                <a:gd name="T12" fmla="*/ 0 w 91"/>
                <a:gd name="T1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82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37" y="23"/>
                    <a:pt x="67" y="54"/>
                    <a:pt x="67" y="91"/>
                  </a:cubicBezTo>
                  <a:cubicBezTo>
                    <a:pt x="67" y="128"/>
                    <a:pt x="37" y="158"/>
                    <a:pt x="0" y="158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50" y="182"/>
                    <a:pt x="91" y="141"/>
                    <a:pt x="91" y="91"/>
                  </a:cubicBezTo>
                  <a:cubicBezTo>
                    <a:pt x="91" y="41"/>
                    <a:pt x="50" y="0"/>
                    <a:pt x="0" y="0"/>
                  </a:cubicBezTo>
                  <a:close/>
                </a:path>
              </a:pathLst>
            </a:custGeom>
            <a:solidFill>
              <a:srgbClr val="3537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4">
              <a:extLst>
                <a:ext uri="{FF2B5EF4-FFF2-40B4-BE49-F238E27FC236}">
                  <a16:creationId xmlns:a16="http://schemas.microsoft.com/office/drawing/2014/main" id="{4DF958DA-EC2B-48C2-BE6E-7E15BCE29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7119660"/>
              <a:ext cx="63752" cy="127503"/>
            </a:xfrm>
            <a:custGeom>
              <a:avLst/>
              <a:gdLst>
                <a:gd name="T0" fmla="*/ 0 w 20"/>
                <a:gd name="T1" fmla="*/ 0 h 40"/>
                <a:gd name="T2" fmla="*/ 20 w 20"/>
                <a:gd name="T3" fmla="*/ 20 h 40"/>
                <a:gd name="T4" fmla="*/ 0 w 20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cubicBezTo>
                    <a:pt x="11" y="0"/>
                    <a:pt x="20" y="9"/>
                    <a:pt x="20" y="20"/>
                  </a:cubicBezTo>
                  <a:cubicBezTo>
                    <a:pt x="20" y="31"/>
                    <a:pt x="11" y="40"/>
                    <a:pt x="0" y="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5">
              <a:extLst>
                <a:ext uri="{FF2B5EF4-FFF2-40B4-BE49-F238E27FC236}">
                  <a16:creationId xmlns:a16="http://schemas.microsoft.com/office/drawing/2014/main" id="{BE83F3FF-C90F-4FF8-8C06-E5978CCEB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7043158"/>
              <a:ext cx="137066" cy="280507"/>
            </a:xfrm>
            <a:custGeom>
              <a:avLst/>
              <a:gdLst>
                <a:gd name="T0" fmla="*/ 0 w 43"/>
                <a:gd name="T1" fmla="*/ 0 h 88"/>
                <a:gd name="T2" fmla="*/ 0 w 43"/>
                <a:gd name="T3" fmla="*/ 24 h 88"/>
                <a:gd name="T4" fmla="*/ 20 w 43"/>
                <a:gd name="T5" fmla="*/ 44 h 88"/>
                <a:gd name="T6" fmla="*/ 0 w 43"/>
                <a:gd name="T7" fmla="*/ 64 h 88"/>
                <a:gd name="T8" fmla="*/ 0 w 43"/>
                <a:gd name="T9" fmla="*/ 88 h 88"/>
                <a:gd name="T10" fmla="*/ 43 w 43"/>
                <a:gd name="T11" fmla="*/ 44 h 88"/>
                <a:gd name="T12" fmla="*/ 0 w 43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88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20" y="33"/>
                    <a:pt x="20" y="44"/>
                  </a:cubicBezTo>
                  <a:cubicBezTo>
                    <a:pt x="20" y="55"/>
                    <a:pt x="11" y="64"/>
                    <a:pt x="0" y="6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4" y="88"/>
                    <a:pt x="43" y="68"/>
                    <a:pt x="43" y="44"/>
                  </a:cubicBezTo>
                  <a:cubicBezTo>
                    <a:pt x="43" y="20"/>
                    <a:pt x="24" y="0"/>
                    <a:pt x="0" y="0"/>
                  </a:cubicBezTo>
                  <a:close/>
                </a:path>
              </a:pathLst>
            </a:custGeom>
            <a:solidFill>
              <a:srgbClr val="3537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70AE861F-C38D-479C-9C19-58E112D8D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7119660"/>
              <a:ext cx="63752" cy="127503"/>
            </a:xfrm>
            <a:custGeom>
              <a:avLst/>
              <a:gdLst>
                <a:gd name="T0" fmla="*/ 20 w 20"/>
                <a:gd name="T1" fmla="*/ 20 h 40"/>
                <a:gd name="T2" fmla="*/ 0 w 20"/>
                <a:gd name="T3" fmla="*/ 0 h 40"/>
                <a:gd name="T4" fmla="*/ 0 w 20"/>
                <a:gd name="T5" fmla="*/ 40 h 40"/>
                <a:gd name="T6" fmla="*/ 20 w 20"/>
                <a:gd name="T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20" y="20"/>
                  </a:moveTo>
                  <a:cubicBezTo>
                    <a:pt x="20" y="9"/>
                    <a:pt x="11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40"/>
                    <a:pt x="20" y="31"/>
                    <a:pt x="20" y="2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7">
              <a:extLst>
                <a:ext uri="{FF2B5EF4-FFF2-40B4-BE49-F238E27FC236}">
                  <a16:creationId xmlns:a16="http://schemas.microsoft.com/office/drawing/2014/main" id="{4DB77419-2E05-4657-91AA-F738026EA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6966656"/>
              <a:ext cx="213568" cy="430323"/>
            </a:xfrm>
            <a:custGeom>
              <a:avLst/>
              <a:gdLst>
                <a:gd name="T0" fmla="*/ 0 w 67"/>
                <a:gd name="T1" fmla="*/ 0 h 135"/>
                <a:gd name="T2" fmla="*/ 0 w 67"/>
                <a:gd name="T3" fmla="*/ 24 h 135"/>
                <a:gd name="T4" fmla="*/ 43 w 67"/>
                <a:gd name="T5" fmla="*/ 68 h 135"/>
                <a:gd name="T6" fmla="*/ 0 w 67"/>
                <a:gd name="T7" fmla="*/ 112 h 135"/>
                <a:gd name="T8" fmla="*/ 0 w 67"/>
                <a:gd name="T9" fmla="*/ 135 h 135"/>
                <a:gd name="T10" fmla="*/ 67 w 67"/>
                <a:gd name="T11" fmla="*/ 68 h 135"/>
                <a:gd name="T12" fmla="*/ 0 w 67"/>
                <a:gd name="T1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135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24" y="24"/>
                    <a:pt x="43" y="44"/>
                    <a:pt x="43" y="68"/>
                  </a:cubicBezTo>
                  <a:cubicBezTo>
                    <a:pt x="43" y="92"/>
                    <a:pt x="24" y="112"/>
                    <a:pt x="0" y="112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37" y="135"/>
                    <a:pt x="67" y="105"/>
                    <a:pt x="67" y="68"/>
                  </a:cubicBezTo>
                  <a:cubicBezTo>
                    <a:pt x="67" y="31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55FB5C55-906B-4852-BFC3-0FE97EA20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8312" y="106880591"/>
              <a:ext cx="302820" cy="302820"/>
            </a:xfrm>
            <a:custGeom>
              <a:avLst/>
              <a:gdLst>
                <a:gd name="T0" fmla="*/ 258194 w 302820"/>
                <a:gd name="T1" fmla="*/ 108378 h 302820"/>
                <a:gd name="T2" fmla="*/ 302820 w 302820"/>
                <a:gd name="T3" fmla="*/ 63752 h 302820"/>
                <a:gd name="T4" fmla="*/ 251819 w 302820"/>
                <a:gd name="T5" fmla="*/ 51002 h 302820"/>
                <a:gd name="T6" fmla="*/ 239068 w 302820"/>
                <a:gd name="T7" fmla="*/ 0 h 302820"/>
                <a:gd name="T8" fmla="*/ 194442 w 302820"/>
                <a:gd name="T9" fmla="*/ 44626 h 302820"/>
                <a:gd name="T10" fmla="*/ 204005 w 302820"/>
                <a:gd name="T11" fmla="*/ 86065 h 302820"/>
                <a:gd name="T12" fmla="*/ 47813 w 302820"/>
                <a:gd name="T13" fmla="*/ 242256 h 302820"/>
                <a:gd name="T14" fmla="*/ 28688 w 302820"/>
                <a:gd name="T15" fmla="*/ 197630 h 302820"/>
                <a:gd name="T16" fmla="*/ 12750 w 302820"/>
                <a:gd name="T17" fmla="*/ 251819 h 302820"/>
                <a:gd name="T18" fmla="*/ 0 w 302820"/>
                <a:gd name="T19" fmla="*/ 302820 h 302820"/>
                <a:gd name="T20" fmla="*/ 51001 w 302820"/>
                <a:gd name="T21" fmla="*/ 290070 h 302820"/>
                <a:gd name="T22" fmla="*/ 105190 w 302820"/>
                <a:gd name="T23" fmla="*/ 274132 h 302820"/>
                <a:gd name="T24" fmla="*/ 60564 w 302820"/>
                <a:gd name="T25" fmla="*/ 251819 h 302820"/>
                <a:gd name="T26" fmla="*/ 216755 w 302820"/>
                <a:gd name="T27" fmla="*/ 98815 h 302820"/>
                <a:gd name="T28" fmla="*/ 258194 w 302820"/>
                <a:gd name="T29" fmla="*/ 108378 h 302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2820" h="302820">
                  <a:moveTo>
                    <a:pt x="258194" y="108378"/>
                  </a:moveTo>
                  <a:lnTo>
                    <a:pt x="302820" y="63752"/>
                  </a:lnTo>
                  <a:lnTo>
                    <a:pt x="251819" y="51002"/>
                  </a:lnTo>
                  <a:lnTo>
                    <a:pt x="239068" y="0"/>
                  </a:lnTo>
                  <a:lnTo>
                    <a:pt x="194442" y="44626"/>
                  </a:lnTo>
                  <a:lnTo>
                    <a:pt x="204005" y="86065"/>
                  </a:lnTo>
                  <a:lnTo>
                    <a:pt x="47813" y="242256"/>
                  </a:lnTo>
                  <a:lnTo>
                    <a:pt x="28688" y="197630"/>
                  </a:lnTo>
                  <a:lnTo>
                    <a:pt x="12750" y="251819"/>
                  </a:lnTo>
                  <a:lnTo>
                    <a:pt x="0" y="302820"/>
                  </a:lnTo>
                  <a:lnTo>
                    <a:pt x="51001" y="290070"/>
                  </a:lnTo>
                  <a:lnTo>
                    <a:pt x="105190" y="274132"/>
                  </a:lnTo>
                  <a:lnTo>
                    <a:pt x="60564" y="251819"/>
                  </a:lnTo>
                  <a:lnTo>
                    <a:pt x="216755" y="98815"/>
                  </a:lnTo>
                  <a:lnTo>
                    <a:pt x="258194" y="108378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9">
              <a:extLst>
                <a:ext uri="{FF2B5EF4-FFF2-40B4-BE49-F238E27FC236}">
                  <a16:creationId xmlns:a16="http://schemas.microsoft.com/office/drawing/2014/main" id="{94107FA8-23F8-477F-BEBD-F3566915B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8312" y="106880591"/>
              <a:ext cx="251819" cy="302820"/>
            </a:xfrm>
            <a:custGeom>
              <a:avLst/>
              <a:gdLst>
                <a:gd name="T0" fmla="*/ 251819 w 251819"/>
                <a:gd name="T1" fmla="*/ 51002 h 302820"/>
                <a:gd name="T2" fmla="*/ 239068 w 251819"/>
                <a:gd name="T3" fmla="*/ 0 h 302820"/>
                <a:gd name="T4" fmla="*/ 194442 w 251819"/>
                <a:gd name="T5" fmla="*/ 44626 h 302820"/>
                <a:gd name="T6" fmla="*/ 204005 w 251819"/>
                <a:gd name="T7" fmla="*/ 86065 h 302820"/>
                <a:gd name="T8" fmla="*/ 47813 w 251819"/>
                <a:gd name="T9" fmla="*/ 242256 h 302820"/>
                <a:gd name="T10" fmla="*/ 28688 w 251819"/>
                <a:gd name="T11" fmla="*/ 197630 h 302820"/>
                <a:gd name="T12" fmla="*/ 12750 w 251819"/>
                <a:gd name="T13" fmla="*/ 251819 h 302820"/>
                <a:gd name="T14" fmla="*/ 0 w 251819"/>
                <a:gd name="T15" fmla="*/ 302820 h 302820"/>
                <a:gd name="T16" fmla="*/ 251819 w 251819"/>
                <a:gd name="T17" fmla="*/ 51002 h 302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819" h="302820">
                  <a:moveTo>
                    <a:pt x="251819" y="51002"/>
                  </a:moveTo>
                  <a:lnTo>
                    <a:pt x="239068" y="0"/>
                  </a:lnTo>
                  <a:lnTo>
                    <a:pt x="194442" y="44626"/>
                  </a:lnTo>
                  <a:lnTo>
                    <a:pt x="204005" y="86065"/>
                  </a:lnTo>
                  <a:lnTo>
                    <a:pt x="47813" y="242256"/>
                  </a:lnTo>
                  <a:lnTo>
                    <a:pt x="28688" y="197630"/>
                  </a:lnTo>
                  <a:lnTo>
                    <a:pt x="12750" y="251819"/>
                  </a:lnTo>
                  <a:lnTo>
                    <a:pt x="0" y="302820"/>
                  </a:lnTo>
                  <a:lnTo>
                    <a:pt x="251819" y="51002"/>
                  </a:lnTo>
                  <a:close/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7951B1A3-754F-48EA-849A-BC3C4F7D5A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" t="19025" r="11137" b="932"/>
          <a:stretch/>
        </p:blipFill>
        <p:spPr>
          <a:xfrm>
            <a:off x="4227212" y="3429000"/>
            <a:ext cx="4906416" cy="3075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579C83-F179-4FED-9516-0724E072D4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r="-1330" b="6537"/>
          <a:stretch/>
        </p:blipFill>
        <p:spPr>
          <a:xfrm>
            <a:off x="4235663" y="283664"/>
            <a:ext cx="4908337" cy="3082662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EAF3E686-4A2F-4D13-89D1-3735334B109D}"/>
              </a:ext>
            </a:extLst>
          </p:cNvPr>
          <p:cNvGrpSpPr/>
          <p:nvPr/>
        </p:nvGrpSpPr>
        <p:grpSpPr>
          <a:xfrm>
            <a:off x="3352800" y="2779412"/>
            <a:ext cx="3386230" cy="2287393"/>
            <a:chOff x="1266292" y="1748118"/>
            <a:chExt cx="3386230" cy="2287393"/>
          </a:xfrm>
        </p:grpSpPr>
        <p:sp>
          <p:nvSpPr>
            <p:cNvPr id="101" name="Freeform 29">
              <a:extLst>
                <a:ext uri="{FF2B5EF4-FFF2-40B4-BE49-F238E27FC236}">
                  <a16:creationId xmlns:a16="http://schemas.microsoft.com/office/drawing/2014/main" id="{E7F4EE13-FDF6-4D52-A0D9-4F49D839D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826041" cy="85643"/>
            </a:xfrm>
            <a:custGeom>
              <a:avLst/>
              <a:gdLst>
                <a:gd name="T0" fmla="*/ 1468116 w 1468116"/>
                <a:gd name="T1" fmla="*/ 12683 h 152202"/>
                <a:gd name="T2" fmla="*/ 0 w 1468116"/>
                <a:gd name="T3" fmla="*/ 0 h 152202"/>
                <a:gd name="T4" fmla="*/ 1198591 w 1468116"/>
                <a:gd name="T5" fmla="*/ 152202 h 152202"/>
                <a:gd name="T6" fmla="*/ 1468116 w 1468116"/>
                <a:gd name="T7" fmla="*/ 12683 h 15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8116" h="152202">
                  <a:moveTo>
                    <a:pt x="1468116" y="12683"/>
                  </a:moveTo>
                  <a:lnTo>
                    <a:pt x="0" y="0"/>
                  </a:lnTo>
                  <a:lnTo>
                    <a:pt x="1198591" y="152202"/>
                  </a:lnTo>
                  <a:lnTo>
                    <a:pt x="1468116" y="126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30">
              <a:extLst>
                <a:ext uri="{FF2B5EF4-FFF2-40B4-BE49-F238E27FC236}">
                  <a16:creationId xmlns:a16="http://schemas.microsoft.com/office/drawing/2014/main" id="{A97ED619-FCF5-4AD4-8FFB-AD05D9434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676176" cy="242656"/>
            </a:xfrm>
            <a:custGeom>
              <a:avLst/>
              <a:gdLst>
                <a:gd name="T0" fmla="*/ 1201762 w 1201762"/>
                <a:gd name="T1" fmla="*/ 431239 h 431239"/>
                <a:gd name="T2" fmla="*/ 0 w 1201762"/>
                <a:gd name="T3" fmla="*/ 0 h 431239"/>
                <a:gd name="T4" fmla="*/ 1198591 w 1201762"/>
                <a:gd name="T5" fmla="*/ 152202 h 431239"/>
                <a:gd name="T6" fmla="*/ 1201762 w 1201762"/>
                <a:gd name="T7" fmla="*/ 431239 h 43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1762" h="431239">
                  <a:moveTo>
                    <a:pt x="1201762" y="431239"/>
                  </a:moveTo>
                  <a:lnTo>
                    <a:pt x="0" y="0"/>
                  </a:lnTo>
                  <a:lnTo>
                    <a:pt x="1198591" y="152202"/>
                  </a:lnTo>
                  <a:lnTo>
                    <a:pt x="1201762" y="431239"/>
                  </a:ln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31">
              <a:extLst>
                <a:ext uri="{FF2B5EF4-FFF2-40B4-BE49-F238E27FC236}">
                  <a16:creationId xmlns:a16="http://schemas.microsoft.com/office/drawing/2014/main" id="{2A1065E7-B916-4601-81C0-34E5BBC23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676176" cy="242656"/>
            </a:xfrm>
            <a:custGeom>
              <a:avLst/>
              <a:gdLst>
                <a:gd name="T0" fmla="*/ 1201762 w 1201762"/>
                <a:gd name="T1" fmla="*/ 431239 h 431239"/>
                <a:gd name="T2" fmla="*/ 0 w 1201762"/>
                <a:gd name="T3" fmla="*/ 0 h 431239"/>
                <a:gd name="T4" fmla="*/ 1011509 w 1201762"/>
                <a:gd name="T5" fmla="*/ 282208 h 431239"/>
                <a:gd name="T6" fmla="*/ 1201762 w 1201762"/>
                <a:gd name="T7" fmla="*/ 431239 h 43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1762" h="431239">
                  <a:moveTo>
                    <a:pt x="1201762" y="431239"/>
                  </a:moveTo>
                  <a:lnTo>
                    <a:pt x="0" y="0"/>
                  </a:lnTo>
                  <a:lnTo>
                    <a:pt x="1011509" y="282208"/>
                  </a:lnTo>
                  <a:lnTo>
                    <a:pt x="1201762" y="431239"/>
                  </a:lnTo>
                  <a:close/>
                </a:path>
              </a:pathLst>
            </a:cu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32">
              <a:extLst>
                <a:ext uri="{FF2B5EF4-FFF2-40B4-BE49-F238E27FC236}">
                  <a16:creationId xmlns:a16="http://schemas.microsoft.com/office/drawing/2014/main" id="{950B8118-E992-4C52-9D47-C4F69DA54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569129" cy="412159"/>
            </a:xfrm>
            <a:custGeom>
              <a:avLst/>
              <a:gdLst>
                <a:gd name="T0" fmla="*/ 729302 w 1011509"/>
                <a:gd name="T1" fmla="*/ 732472 h 732472"/>
                <a:gd name="T2" fmla="*/ 0 w 1011509"/>
                <a:gd name="T3" fmla="*/ 0 h 732472"/>
                <a:gd name="T4" fmla="*/ 1011509 w 1011509"/>
                <a:gd name="T5" fmla="*/ 282208 h 732472"/>
                <a:gd name="T6" fmla="*/ 729302 w 1011509"/>
                <a:gd name="T7" fmla="*/ 732472 h 73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1509" h="732472">
                  <a:moveTo>
                    <a:pt x="729302" y="732472"/>
                  </a:moveTo>
                  <a:lnTo>
                    <a:pt x="0" y="0"/>
                  </a:lnTo>
                  <a:lnTo>
                    <a:pt x="1011509" y="282208"/>
                  </a:lnTo>
                  <a:lnTo>
                    <a:pt x="729302" y="7324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292">
              <a:extLst>
                <a:ext uri="{FF2B5EF4-FFF2-40B4-BE49-F238E27FC236}">
                  <a16:creationId xmlns:a16="http://schemas.microsoft.com/office/drawing/2014/main" id="{53D7AEA3-930B-4D8B-9CD8-4C7632FF8F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6320" y="1894426"/>
              <a:ext cx="2626202" cy="2141085"/>
            </a:xfrm>
            <a:custGeom>
              <a:avLst/>
              <a:gdLst>
                <a:gd name="T0" fmla="*/ 1464 w 1472"/>
                <a:gd name="T1" fmla="*/ 1170 h 1200"/>
                <a:gd name="T2" fmla="*/ 1445 w 1472"/>
                <a:gd name="T3" fmla="*/ 1148 h 1200"/>
                <a:gd name="T4" fmla="*/ 1453 w 1472"/>
                <a:gd name="T5" fmla="*/ 1152 h 1200"/>
                <a:gd name="T6" fmla="*/ 1424 w 1472"/>
                <a:gd name="T7" fmla="*/ 1073 h 1200"/>
                <a:gd name="T8" fmla="*/ 1416 w 1472"/>
                <a:gd name="T9" fmla="*/ 1059 h 1200"/>
                <a:gd name="T10" fmla="*/ 1421 w 1472"/>
                <a:gd name="T11" fmla="*/ 1051 h 1200"/>
                <a:gd name="T12" fmla="*/ 1380 w 1472"/>
                <a:gd name="T13" fmla="*/ 990 h 1200"/>
                <a:gd name="T14" fmla="*/ 1395 w 1472"/>
                <a:gd name="T15" fmla="*/ 1014 h 1200"/>
                <a:gd name="T16" fmla="*/ 1367 w 1472"/>
                <a:gd name="T17" fmla="*/ 941 h 1200"/>
                <a:gd name="T18" fmla="*/ 1344 w 1472"/>
                <a:gd name="T19" fmla="*/ 923 h 1200"/>
                <a:gd name="T20" fmla="*/ 1352 w 1472"/>
                <a:gd name="T21" fmla="*/ 926 h 1200"/>
                <a:gd name="T22" fmla="*/ 1308 w 1472"/>
                <a:gd name="T23" fmla="*/ 854 h 1200"/>
                <a:gd name="T24" fmla="*/ 1296 w 1472"/>
                <a:gd name="T25" fmla="*/ 842 h 1200"/>
                <a:gd name="T26" fmla="*/ 1301 w 1472"/>
                <a:gd name="T27" fmla="*/ 833 h 1200"/>
                <a:gd name="T28" fmla="*/ 1249 w 1472"/>
                <a:gd name="T29" fmla="*/ 781 h 1200"/>
                <a:gd name="T30" fmla="*/ 1268 w 1472"/>
                <a:gd name="T31" fmla="*/ 802 h 1200"/>
                <a:gd name="T32" fmla="*/ 1228 w 1472"/>
                <a:gd name="T33" fmla="*/ 735 h 1200"/>
                <a:gd name="T34" fmla="*/ 1202 w 1472"/>
                <a:gd name="T35" fmla="*/ 722 h 1200"/>
                <a:gd name="T36" fmla="*/ 1210 w 1472"/>
                <a:gd name="T37" fmla="*/ 722 h 1200"/>
                <a:gd name="T38" fmla="*/ 1154 w 1472"/>
                <a:gd name="T39" fmla="*/ 659 h 1200"/>
                <a:gd name="T40" fmla="*/ 1140 w 1472"/>
                <a:gd name="T41" fmla="*/ 650 h 1200"/>
                <a:gd name="T42" fmla="*/ 1144 w 1472"/>
                <a:gd name="T43" fmla="*/ 640 h 1200"/>
                <a:gd name="T44" fmla="*/ 1085 w 1472"/>
                <a:gd name="T45" fmla="*/ 597 h 1200"/>
                <a:gd name="T46" fmla="*/ 1105 w 1472"/>
                <a:gd name="T47" fmla="*/ 614 h 1200"/>
                <a:gd name="T48" fmla="*/ 1056 w 1472"/>
                <a:gd name="T49" fmla="*/ 555 h 1200"/>
                <a:gd name="T50" fmla="*/ 1029 w 1472"/>
                <a:gd name="T51" fmla="*/ 545 h 1200"/>
                <a:gd name="T52" fmla="*/ 1037 w 1472"/>
                <a:gd name="T53" fmla="*/ 545 h 1200"/>
                <a:gd name="T54" fmla="*/ 973 w 1472"/>
                <a:gd name="T55" fmla="*/ 490 h 1200"/>
                <a:gd name="T56" fmla="*/ 956 w 1472"/>
                <a:gd name="T57" fmla="*/ 483 h 1200"/>
                <a:gd name="T58" fmla="*/ 960 w 1472"/>
                <a:gd name="T59" fmla="*/ 473 h 1200"/>
                <a:gd name="T60" fmla="*/ 895 w 1472"/>
                <a:gd name="T61" fmla="*/ 438 h 1200"/>
                <a:gd name="T62" fmla="*/ 917 w 1472"/>
                <a:gd name="T63" fmla="*/ 453 h 1200"/>
                <a:gd name="T64" fmla="*/ 862 w 1472"/>
                <a:gd name="T65" fmla="*/ 399 h 1200"/>
                <a:gd name="T66" fmla="*/ 833 w 1472"/>
                <a:gd name="T67" fmla="*/ 394 h 1200"/>
                <a:gd name="T68" fmla="*/ 841 w 1472"/>
                <a:gd name="T69" fmla="*/ 392 h 1200"/>
                <a:gd name="T70" fmla="*/ 555 w 1472"/>
                <a:gd name="T71" fmla="*/ 223 h 1200"/>
                <a:gd name="T72" fmla="*/ 536 w 1472"/>
                <a:gd name="T73" fmla="*/ 219 h 1200"/>
                <a:gd name="T74" fmla="*/ 539 w 1472"/>
                <a:gd name="T75" fmla="*/ 208 h 1200"/>
                <a:gd name="T76" fmla="*/ 469 w 1472"/>
                <a:gd name="T77" fmla="*/ 187 h 1200"/>
                <a:gd name="T78" fmla="*/ 492 w 1472"/>
                <a:gd name="T79" fmla="*/ 197 h 1200"/>
                <a:gd name="T80" fmla="*/ 428 w 1472"/>
                <a:gd name="T81" fmla="*/ 156 h 1200"/>
                <a:gd name="T82" fmla="*/ 399 w 1472"/>
                <a:gd name="T83" fmla="*/ 155 h 1200"/>
                <a:gd name="T84" fmla="*/ 407 w 1472"/>
                <a:gd name="T85" fmla="*/ 152 h 1200"/>
                <a:gd name="T86" fmla="*/ 330 w 1472"/>
                <a:gd name="T87" fmla="*/ 119 h 1200"/>
                <a:gd name="T88" fmla="*/ 310 w 1472"/>
                <a:gd name="T89" fmla="*/ 117 h 1200"/>
                <a:gd name="T90" fmla="*/ 312 w 1472"/>
                <a:gd name="T91" fmla="*/ 106 h 1200"/>
                <a:gd name="T92" fmla="*/ 240 w 1472"/>
                <a:gd name="T93" fmla="*/ 90 h 1200"/>
                <a:gd name="T94" fmla="*/ 264 w 1472"/>
                <a:gd name="T95" fmla="*/ 99 h 1200"/>
                <a:gd name="T96" fmla="*/ 198 w 1472"/>
                <a:gd name="T97" fmla="*/ 62 h 1200"/>
                <a:gd name="T98" fmla="*/ 169 w 1472"/>
                <a:gd name="T99" fmla="*/ 64 h 1200"/>
                <a:gd name="T100" fmla="*/ 176 w 1472"/>
                <a:gd name="T101" fmla="*/ 61 h 1200"/>
                <a:gd name="T102" fmla="*/ 96 w 1472"/>
                <a:gd name="T103" fmla="*/ 34 h 1200"/>
                <a:gd name="T104" fmla="*/ 76 w 1472"/>
                <a:gd name="T105" fmla="*/ 33 h 1200"/>
                <a:gd name="T106" fmla="*/ 78 w 1472"/>
                <a:gd name="T107" fmla="*/ 22 h 1200"/>
                <a:gd name="T108" fmla="*/ 5 w 1472"/>
                <a:gd name="T109" fmla="*/ 12 h 1200"/>
                <a:gd name="T110" fmla="*/ 29 w 1472"/>
                <a:gd name="T111" fmla="*/ 18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72" h="1200">
                  <a:moveTo>
                    <a:pt x="1466" y="1200"/>
                  </a:moveTo>
                  <a:cubicBezTo>
                    <a:pt x="1463" y="1200"/>
                    <a:pt x="1461" y="1198"/>
                    <a:pt x="1460" y="1195"/>
                  </a:cubicBezTo>
                  <a:cubicBezTo>
                    <a:pt x="1458" y="1188"/>
                    <a:pt x="1456" y="1181"/>
                    <a:pt x="1454" y="1174"/>
                  </a:cubicBezTo>
                  <a:cubicBezTo>
                    <a:pt x="1453" y="1171"/>
                    <a:pt x="1454" y="1167"/>
                    <a:pt x="1457" y="1166"/>
                  </a:cubicBezTo>
                  <a:cubicBezTo>
                    <a:pt x="1460" y="1165"/>
                    <a:pt x="1464" y="1167"/>
                    <a:pt x="1464" y="1170"/>
                  </a:cubicBezTo>
                  <a:cubicBezTo>
                    <a:pt x="1467" y="1177"/>
                    <a:pt x="1469" y="1185"/>
                    <a:pt x="1471" y="1192"/>
                  </a:cubicBezTo>
                  <a:cubicBezTo>
                    <a:pt x="1472" y="1195"/>
                    <a:pt x="1470" y="1198"/>
                    <a:pt x="1467" y="1199"/>
                  </a:cubicBezTo>
                  <a:cubicBezTo>
                    <a:pt x="1467" y="1199"/>
                    <a:pt x="1466" y="1200"/>
                    <a:pt x="1466" y="1200"/>
                  </a:cubicBezTo>
                  <a:close/>
                  <a:moveTo>
                    <a:pt x="1451" y="1152"/>
                  </a:moveTo>
                  <a:cubicBezTo>
                    <a:pt x="1448" y="1152"/>
                    <a:pt x="1446" y="1151"/>
                    <a:pt x="1445" y="1148"/>
                  </a:cubicBezTo>
                  <a:cubicBezTo>
                    <a:pt x="1443" y="1141"/>
                    <a:pt x="1440" y="1134"/>
                    <a:pt x="1438" y="1127"/>
                  </a:cubicBezTo>
                  <a:cubicBezTo>
                    <a:pt x="1437" y="1124"/>
                    <a:pt x="1438" y="1120"/>
                    <a:pt x="1441" y="1119"/>
                  </a:cubicBezTo>
                  <a:cubicBezTo>
                    <a:pt x="1444" y="1118"/>
                    <a:pt x="1448" y="1120"/>
                    <a:pt x="1449" y="1123"/>
                  </a:cubicBezTo>
                  <a:cubicBezTo>
                    <a:pt x="1451" y="1130"/>
                    <a:pt x="1454" y="1137"/>
                    <a:pt x="1456" y="1145"/>
                  </a:cubicBezTo>
                  <a:cubicBezTo>
                    <a:pt x="1457" y="1148"/>
                    <a:pt x="1456" y="1151"/>
                    <a:pt x="1453" y="1152"/>
                  </a:cubicBezTo>
                  <a:cubicBezTo>
                    <a:pt x="1452" y="1152"/>
                    <a:pt x="1451" y="1152"/>
                    <a:pt x="1451" y="1152"/>
                  </a:cubicBezTo>
                  <a:close/>
                  <a:moveTo>
                    <a:pt x="1434" y="1105"/>
                  </a:moveTo>
                  <a:cubicBezTo>
                    <a:pt x="1432" y="1105"/>
                    <a:pt x="1430" y="1104"/>
                    <a:pt x="1429" y="1102"/>
                  </a:cubicBezTo>
                  <a:cubicBezTo>
                    <a:pt x="1426" y="1095"/>
                    <a:pt x="1423" y="1087"/>
                    <a:pt x="1420" y="1080"/>
                  </a:cubicBezTo>
                  <a:cubicBezTo>
                    <a:pt x="1419" y="1078"/>
                    <a:pt x="1421" y="1074"/>
                    <a:pt x="1424" y="1073"/>
                  </a:cubicBezTo>
                  <a:cubicBezTo>
                    <a:pt x="1427" y="1072"/>
                    <a:pt x="1430" y="1073"/>
                    <a:pt x="1431" y="1076"/>
                  </a:cubicBezTo>
                  <a:cubicBezTo>
                    <a:pt x="1434" y="1083"/>
                    <a:pt x="1437" y="1090"/>
                    <a:pt x="1439" y="1098"/>
                  </a:cubicBezTo>
                  <a:cubicBezTo>
                    <a:pt x="1441" y="1101"/>
                    <a:pt x="1439" y="1104"/>
                    <a:pt x="1436" y="1105"/>
                  </a:cubicBezTo>
                  <a:cubicBezTo>
                    <a:pt x="1436" y="1105"/>
                    <a:pt x="1435" y="1105"/>
                    <a:pt x="1434" y="1105"/>
                  </a:cubicBezTo>
                  <a:close/>
                  <a:moveTo>
                    <a:pt x="1416" y="1059"/>
                  </a:moveTo>
                  <a:cubicBezTo>
                    <a:pt x="1413" y="1059"/>
                    <a:pt x="1411" y="1058"/>
                    <a:pt x="1410" y="1056"/>
                  </a:cubicBezTo>
                  <a:cubicBezTo>
                    <a:pt x="1407" y="1049"/>
                    <a:pt x="1404" y="1042"/>
                    <a:pt x="1401" y="1035"/>
                  </a:cubicBezTo>
                  <a:cubicBezTo>
                    <a:pt x="1400" y="1032"/>
                    <a:pt x="1401" y="1029"/>
                    <a:pt x="1404" y="1027"/>
                  </a:cubicBezTo>
                  <a:cubicBezTo>
                    <a:pt x="1407" y="1026"/>
                    <a:pt x="1410" y="1027"/>
                    <a:pt x="1412" y="1030"/>
                  </a:cubicBezTo>
                  <a:cubicBezTo>
                    <a:pt x="1415" y="1037"/>
                    <a:pt x="1418" y="1044"/>
                    <a:pt x="1421" y="1051"/>
                  </a:cubicBezTo>
                  <a:cubicBezTo>
                    <a:pt x="1422" y="1054"/>
                    <a:pt x="1421" y="1058"/>
                    <a:pt x="1418" y="1059"/>
                  </a:cubicBezTo>
                  <a:cubicBezTo>
                    <a:pt x="1417" y="1059"/>
                    <a:pt x="1416" y="1059"/>
                    <a:pt x="1416" y="1059"/>
                  </a:cubicBezTo>
                  <a:close/>
                  <a:moveTo>
                    <a:pt x="1395" y="1014"/>
                  </a:moveTo>
                  <a:cubicBezTo>
                    <a:pt x="1393" y="1014"/>
                    <a:pt x="1391" y="1013"/>
                    <a:pt x="1390" y="1011"/>
                  </a:cubicBezTo>
                  <a:cubicBezTo>
                    <a:pt x="1387" y="1004"/>
                    <a:pt x="1383" y="997"/>
                    <a:pt x="1380" y="990"/>
                  </a:cubicBezTo>
                  <a:cubicBezTo>
                    <a:pt x="1379" y="988"/>
                    <a:pt x="1380" y="984"/>
                    <a:pt x="1383" y="983"/>
                  </a:cubicBezTo>
                  <a:cubicBezTo>
                    <a:pt x="1385" y="981"/>
                    <a:pt x="1389" y="982"/>
                    <a:pt x="1390" y="985"/>
                  </a:cubicBezTo>
                  <a:cubicBezTo>
                    <a:pt x="1394" y="992"/>
                    <a:pt x="1397" y="999"/>
                    <a:pt x="1400" y="1006"/>
                  </a:cubicBezTo>
                  <a:cubicBezTo>
                    <a:pt x="1402" y="1009"/>
                    <a:pt x="1400" y="1012"/>
                    <a:pt x="1398" y="1014"/>
                  </a:cubicBezTo>
                  <a:cubicBezTo>
                    <a:pt x="1397" y="1014"/>
                    <a:pt x="1396" y="1014"/>
                    <a:pt x="1395" y="1014"/>
                  </a:cubicBezTo>
                  <a:close/>
                  <a:moveTo>
                    <a:pt x="1373" y="970"/>
                  </a:moveTo>
                  <a:cubicBezTo>
                    <a:pt x="1371" y="970"/>
                    <a:pt x="1369" y="969"/>
                    <a:pt x="1368" y="967"/>
                  </a:cubicBezTo>
                  <a:cubicBezTo>
                    <a:pt x="1364" y="960"/>
                    <a:pt x="1361" y="953"/>
                    <a:pt x="1357" y="947"/>
                  </a:cubicBezTo>
                  <a:cubicBezTo>
                    <a:pt x="1356" y="944"/>
                    <a:pt x="1357" y="940"/>
                    <a:pt x="1359" y="939"/>
                  </a:cubicBezTo>
                  <a:cubicBezTo>
                    <a:pt x="1362" y="937"/>
                    <a:pt x="1366" y="938"/>
                    <a:pt x="1367" y="941"/>
                  </a:cubicBezTo>
                  <a:cubicBezTo>
                    <a:pt x="1371" y="948"/>
                    <a:pt x="1374" y="955"/>
                    <a:pt x="1378" y="961"/>
                  </a:cubicBezTo>
                  <a:cubicBezTo>
                    <a:pt x="1379" y="964"/>
                    <a:pt x="1378" y="968"/>
                    <a:pt x="1376" y="969"/>
                  </a:cubicBezTo>
                  <a:cubicBezTo>
                    <a:pt x="1375" y="970"/>
                    <a:pt x="1374" y="970"/>
                    <a:pt x="1373" y="970"/>
                  </a:cubicBezTo>
                  <a:close/>
                  <a:moveTo>
                    <a:pt x="1349" y="926"/>
                  </a:moveTo>
                  <a:cubicBezTo>
                    <a:pt x="1347" y="926"/>
                    <a:pt x="1345" y="925"/>
                    <a:pt x="1344" y="923"/>
                  </a:cubicBezTo>
                  <a:cubicBezTo>
                    <a:pt x="1340" y="917"/>
                    <a:pt x="1336" y="910"/>
                    <a:pt x="1333" y="904"/>
                  </a:cubicBezTo>
                  <a:cubicBezTo>
                    <a:pt x="1331" y="901"/>
                    <a:pt x="1332" y="897"/>
                    <a:pt x="1334" y="896"/>
                  </a:cubicBezTo>
                  <a:cubicBezTo>
                    <a:pt x="1337" y="894"/>
                    <a:pt x="1341" y="895"/>
                    <a:pt x="1342" y="898"/>
                  </a:cubicBezTo>
                  <a:cubicBezTo>
                    <a:pt x="1346" y="904"/>
                    <a:pt x="1350" y="911"/>
                    <a:pt x="1354" y="918"/>
                  </a:cubicBezTo>
                  <a:cubicBezTo>
                    <a:pt x="1356" y="920"/>
                    <a:pt x="1355" y="924"/>
                    <a:pt x="1352" y="926"/>
                  </a:cubicBezTo>
                  <a:cubicBezTo>
                    <a:pt x="1351" y="926"/>
                    <a:pt x="1350" y="926"/>
                    <a:pt x="1349" y="926"/>
                  </a:cubicBezTo>
                  <a:close/>
                  <a:moveTo>
                    <a:pt x="1323" y="884"/>
                  </a:moveTo>
                  <a:cubicBezTo>
                    <a:pt x="1322" y="884"/>
                    <a:pt x="1320" y="883"/>
                    <a:pt x="1319" y="881"/>
                  </a:cubicBezTo>
                  <a:cubicBezTo>
                    <a:pt x="1315" y="875"/>
                    <a:pt x="1310" y="868"/>
                    <a:pt x="1306" y="862"/>
                  </a:cubicBezTo>
                  <a:cubicBezTo>
                    <a:pt x="1305" y="859"/>
                    <a:pt x="1305" y="856"/>
                    <a:pt x="1308" y="854"/>
                  </a:cubicBezTo>
                  <a:cubicBezTo>
                    <a:pt x="1311" y="852"/>
                    <a:pt x="1314" y="853"/>
                    <a:pt x="1316" y="856"/>
                  </a:cubicBezTo>
                  <a:cubicBezTo>
                    <a:pt x="1320" y="862"/>
                    <a:pt x="1324" y="868"/>
                    <a:pt x="1328" y="875"/>
                  </a:cubicBezTo>
                  <a:cubicBezTo>
                    <a:pt x="1330" y="878"/>
                    <a:pt x="1329" y="881"/>
                    <a:pt x="1327" y="883"/>
                  </a:cubicBezTo>
                  <a:cubicBezTo>
                    <a:pt x="1326" y="883"/>
                    <a:pt x="1325" y="884"/>
                    <a:pt x="1323" y="884"/>
                  </a:cubicBezTo>
                  <a:close/>
                  <a:moveTo>
                    <a:pt x="1296" y="842"/>
                  </a:moveTo>
                  <a:cubicBezTo>
                    <a:pt x="1294" y="842"/>
                    <a:pt x="1293" y="841"/>
                    <a:pt x="1292" y="840"/>
                  </a:cubicBezTo>
                  <a:cubicBezTo>
                    <a:pt x="1287" y="833"/>
                    <a:pt x="1283" y="827"/>
                    <a:pt x="1279" y="821"/>
                  </a:cubicBezTo>
                  <a:cubicBezTo>
                    <a:pt x="1277" y="818"/>
                    <a:pt x="1277" y="815"/>
                    <a:pt x="1280" y="813"/>
                  </a:cubicBezTo>
                  <a:cubicBezTo>
                    <a:pt x="1283" y="811"/>
                    <a:pt x="1286" y="812"/>
                    <a:pt x="1288" y="814"/>
                  </a:cubicBezTo>
                  <a:cubicBezTo>
                    <a:pt x="1292" y="821"/>
                    <a:pt x="1297" y="827"/>
                    <a:pt x="1301" y="833"/>
                  </a:cubicBezTo>
                  <a:cubicBezTo>
                    <a:pt x="1303" y="836"/>
                    <a:pt x="1302" y="839"/>
                    <a:pt x="1300" y="841"/>
                  </a:cubicBezTo>
                  <a:cubicBezTo>
                    <a:pt x="1299" y="842"/>
                    <a:pt x="1297" y="842"/>
                    <a:pt x="1296" y="842"/>
                  </a:cubicBezTo>
                  <a:close/>
                  <a:moveTo>
                    <a:pt x="1268" y="802"/>
                  </a:moveTo>
                  <a:cubicBezTo>
                    <a:pt x="1266" y="802"/>
                    <a:pt x="1264" y="801"/>
                    <a:pt x="1263" y="799"/>
                  </a:cubicBezTo>
                  <a:cubicBezTo>
                    <a:pt x="1259" y="793"/>
                    <a:pt x="1254" y="787"/>
                    <a:pt x="1249" y="781"/>
                  </a:cubicBezTo>
                  <a:cubicBezTo>
                    <a:pt x="1248" y="778"/>
                    <a:pt x="1248" y="775"/>
                    <a:pt x="1251" y="773"/>
                  </a:cubicBezTo>
                  <a:cubicBezTo>
                    <a:pt x="1253" y="771"/>
                    <a:pt x="1257" y="772"/>
                    <a:pt x="1259" y="774"/>
                  </a:cubicBezTo>
                  <a:cubicBezTo>
                    <a:pt x="1263" y="780"/>
                    <a:pt x="1268" y="786"/>
                    <a:pt x="1272" y="792"/>
                  </a:cubicBezTo>
                  <a:cubicBezTo>
                    <a:pt x="1274" y="795"/>
                    <a:pt x="1274" y="799"/>
                    <a:pt x="1271" y="800"/>
                  </a:cubicBezTo>
                  <a:cubicBezTo>
                    <a:pt x="1270" y="801"/>
                    <a:pt x="1269" y="802"/>
                    <a:pt x="1268" y="802"/>
                  </a:cubicBezTo>
                  <a:close/>
                  <a:moveTo>
                    <a:pt x="1238" y="762"/>
                  </a:moveTo>
                  <a:cubicBezTo>
                    <a:pt x="1236" y="762"/>
                    <a:pt x="1234" y="761"/>
                    <a:pt x="1233" y="760"/>
                  </a:cubicBezTo>
                  <a:cubicBezTo>
                    <a:pt x="1228" y="754"/>
                    <a:pt x="1224" y="748"/>
                    <a:pt x="1219" y="742"/>
                  </a:cubicBezTo>
                  <a:cubicBezTo>
                    <a:pt x="1217" y="740"/>
                    <a:pt x="1217" y="736"/>
                    <a:pt x="1220" y="734"/>
                  </a:cubicBezTo>
                  <a:cubicBezTo>
                    <a:pt x="1222" y="732"/>
                    <a:pt x="1226" y="732"/>
                    <a:pt x="1228" y="735"/>
                  </a:cubicBezTo>
                  <a:cubicBezTo>
                    <a:pt x="1233" y="741"/>
                    <a:pt x="1237" y="747"/>
                    <a:pt x="1242" y="753"/>
                  </a:cubicBezTo>
                  <a:cubicBezTo>
                    <a:pt x="1244" y="755"/>
                    <a:pt x="1244" y="759"/>
                    <a:pt x="1241" y="761"/>
                  </a:cubicBezTo>
                  <a:cubicBezTo>
                    <a:pt x="1240" y="762"/>
                    <a:pt x="1239" y="762"/>
                    <a:pt x="1238" y="762"/>
                  </a:cubicBezTo>
                  <a:close/>
                  <a:moveTo>
                    <a:pt x="1206" y="724"/>
                  </a:moveTo>
                  <a:cubicBezTo>
                    <a:pt x="1205" y="724"/>
                    <a:pt x="1203" y="723"/>
                    <a:pt x="1202" y="722"/>
                  </a:cubicBezTo>
                  <a:cubicBezTo>
                    <a:pt x="1197" y="716"/>
                    <a:pt x="1192" y="710"/>
                    <a:pt x="1187" y="704"/>
                  </a:cubicBezTo>
                  <a:cubicBezTo>
                    <a:pt x="1185" y="702"/>
                    <a:pt x="1185" y="698"/>
                    <a:pt x="1188" y="696"/>
                  </a:cubicBezTo>
                  <a:cubicBezTo>
                    <a:pt x="1190" y="694"/>
                    <a:pt x="1194" y="694"/>
                    <a:pt x="1196" y="697"/>
                  </a:cubicBezTo>
                  <a:cubicBezTo>
                    <a:pt x="1201" y="702"/>
                    <a:pt x="1206" y="708"/>
                    <a:pt x="1211" y="714"/>
                  </a:cubicBezTo>
                  <a:cubicBezTo>
                    <a:pt x="1213" y="717"/>
                    <a:pt x="1212" y="720"/>
                    <a:pt x="1210" y="722"/>
                  </a:cubicBezTo>
                  <a:cubicBezTo>
                    <a:pt x="1209" y="723"/>
                    <a:pt x="1208" y="724"/>
                    <a:pt x="1206" y="724"/>
                  </a:cubicBezTo>
                  <a:close/>
                  <a:moveTo>
                    <a:pt x="1174" y="686"/>
                  </a:moveTo>
                  <a:cubicBezTo>
                    <a:pt x="1172" y="686"/>
                    <a:pt x="1171" y="685"/>
                    <a:pt x="1169" y="684"/>
                  </a:cubicBezTo>
                  <a:cubicBezTo>
                    <a:pt x="1164" y="679"/>
                    <a:pt x="1159" y="673"/>
                    <a:pt x="1154" y="667"/>
                  </a:cubicBezTo>
                  <a:cubicBezTo>
                    <a:pt x="1152" y="665"/>
                    <a:pt x="1152" y="661"/>
                    <a:pt x="1154" y="659"/>
                  </a:cubicBezTo>
                  <a:cubicBezTo>
                    <a:pt x="1157" y="657"/>
                    <a:pt x="1160" y="657"/>
                    <a:pt x="1163" y="660"/>
                  </a:cubicBezTo>
                  <a:cubicBezTo>
                    <a:pt x="1168" y="665"/>
                    <a:pt x="1173" y="671"/>
                    <a:pt x="1178" y="677"/>
                  </a:cubicBezTo>
                  <a:cubicBezTo>
                    <a:pt x="1180" y="679"/>
                    <a:pt x="1180" y="683"/>
                    <a:pt x="1178" y="685"/>
                  </a:cubicBezTo>
                  <a:cubicBezTo>
                    <a:pt x="1176" y="686"/>
                    <a:pt x="1175" y="686"/>
                    <a:pt x="1174" y="686"/>
                  </a:cubicBezTo>
                  <a:close/>
                  <a:moveTo>
                    <a:pt x="1140" y="650"/>
                  </a:moveTo>
                  <a:cubicBezTo>
                    <a:pt x="1138" y="650"/>
                    <a:pt x="1137" y="649"/>
                    <a:pt x="1136" y="648"/>
                  </a:cubicBezTo>
                  <a:cubicBezTo>
                    <a:pt x="1131" y="642"/>
                    <a:pt x="1125" y="637"/>
                    <a:pt x="1120" y="632"/>
                  </a:cubicBezTo>
                  <a:cubicBezTo>
                    <a:pt x="1118" y="629"/>
                    <a:pt x="1118" y="626"/>
                    <a:pt x="1120" y="623"/>
                  </a:cubicBezTo>
                  <a:cubicBezTo>
                    <a:pt x="1122" y="621"/>
                    <a:pt x="1126" y="621"/>
                    <a:pt x="1128" y="624"/>
                  </a:cubicBezTo>
                  <a:cubicBezTo>
                    <a:pt x="1133" y="629"/>
                    <a:pt x="1139" y="634"/>
                    <a:pt x="1144" y="640"/>
                  </a:cubicBezTo>
                  <a:cubicBezTo>
                    <a:pt x="1146" y="642"/>
                    <a:pt x="1146" y="646"/>
                    <a:pt x="1144" y="648"/>
                  </a:cubicBezTo>
                  <a:cubicBezTo>
                    <a:pt x="1143" y="649"/>
                    <a:pt x="1141" y="650"/>
                    <a:pt x="1140" y="650"/>
                  </a:cubicBezTo>
                  <a:close/>
                  <a:moveTo>
                    <a:pt x="1105" y="614"/>
                  </a:moveTo>
                  <a:cubicBezTo>
                    <a:pt x="1104" y="614"/>
                    <a:pt x="1102" y="614"/>
                    <a:pt x="1101" y="613"/>
                  </a:cubicBezTo>
                  <a:cubicBezTo>
                    <a:pt x="1096" y="607"/>
                    <a:pt x="1090" y="602"/>
                    <a:pt x="1085" y="597"/>
                  </a:cubicBezTo>
                  <a:cubicBezTo>
                    <a:pt x="1082" y="595"/>
                    <a:pt x="1082" y="591"/>
                    <a:pt x="1085" y="589"/>
                  </a:cubicBezTo>
                  <a:cubicBezTo>
                    <a:pt x="1087" y="586"/>
                    <a:pt x="1090" y="586"/>
                    <a:pt x="1093" y="589"/>
                  </a:cubicBezTo>
                  <a:cubicBezTo>
                    <a:pt x="1098" y="594"/>
                    <a:pt x="1104" y="599"/>
                    <a:pt x="1109" y="605"/>
                  </a:cubicBezTo>
                  <a:cubicBezTo>
                    <a:pt x="1111" y="607"/>
                    <a:pt x="1111" y="610"/>
                    <a:pt x="1109" y="613"/>
                  </a:cubicBezTo>
                  <a:cubicBezTo>
                    <a:pt x="1108" y="614"/>
                    <a:pt x="1107" y="614"/>
                    <a:pt x="1105" y="614"/>
                  </a:cubicBezTo>
                  <a:close/>
                  <a:moveTo>
                    <a:pt x="1069" y="580"/>
                  </a:moveTo>
                  <a:cubicBezTo>
                    <a:pt x="1068" y="580"/>
                    <a:pt x="1066" y="580"/>
                    <a:pt x="1065" y="578"/>
                  </a:cubicBezTo>
                  <a:cubicBezTo>
                    <a:pt x="1060" y="573"/>
                    <a:pt x="1054" y="568"/>
                    <a:pt x="1049" y="563"/>
                  </a:cubicBezTo>
                  <a:cubicBezTo>
                    <a:pt x="1046" y="561"/>
                    <a:pt x="1046" y="557"/>
                    <a:pt x="1048" y="555"/>
                  </a:cubicBezTo>
                  <a:cubicBezTo>
                    <a:pt x="1050" y="553"/>
                    <a:pt x="1054" y="552"/>
                    <a:pt x="1056" y="555"/>
                  </a:cubicBezTo>
                  <a:cubicBezTo>
                    <a:pt x="1062" y="560"/>
                    <a:pt x="1068" y="565"/>
                    <a:pt x="1073" y="570"/>
                  </a:cubicBezTo>
                  <a:cubicBezTo>
                    <a:pt x="1075" y="572"/>
                    <a:pt x="1076" y="576"/>
                    <a:pt x="1073" y="578"/>
                  </a:cubicBezTo>
                  <a:cubicBezTo>
                    <a:pt x="1072" y="579"/>
                    <a:pt x="1071" y="580"/>
                    <a:pt x="1069" y="580"/>
                  </a:cubicBezTo>
                  <a:close/>
                  <a:moveTo>
                    <a:pt x="1032" y="547"/>
                  </a:moveTo>
                  <a:cubicBezTo>
                    <a:pt x="1031" y="547"/>
                    <a:pt x="1030" y="546"/>
                    <a:pt x="1029" y="545"/>
                  </a:cubicBezTo>
                  <a:cubicBezTo>
                    <a:pt x="1023" y="540"/>
                    <a:pt x="1017" y="535"/>
                    <a:pt x="1011" y="530"/>
                  </a:cubicBezTo>
                  <a:cubicBezTo>
                    <a:pt x="1009" y="528"/>
                    <a:pt x="1009" y="525"/>
                    <a:pt x="1011" y="522"/>
                  </a:cubicBezTo>
                  <a:cubicBezTo>
                    <a:pt x="1013" y="520"/>
                    <a:pt x="1017" y="520"/>
                    <a:pt x="1019" y="522"/>
                  </a:cubicBezTo>
                  <a:cubicBezTo>
                    <a:pt x="1025" y="527"/>
                    <a:pt x="1030" y="532"/>
                    <a:pt x="1036" y="537"/>
                  </a:cubicBezTo>
                  <a:cubicBezTo>
                    <a:pt x="1039" y="539"/>
                    <a:pt x="1039" y="542"/>
                    <a:pt x="1037" y="545"/>
                  </a:cubicBezTo>
                  <a:cubicBezTo>
                    <a:pt x="1036" y="546"/>
                    <a:pt x="1034" y="547"/>
                    <a:pt x="1032" y="547"/>
                  </a:cubicBezTo>
                  <a:close/>
                  <a:moveTo>
                    <a:pt x="995" y="514"/>
                  </a:moveTo>
                  <a:cubicBezTo>
                    <a:pt x="993" y="514"/>
                    <a:pt x="992" y="514"/>
                    <a:pt x="991" y="513"/>
                  </a:cubicBezTo>
                  <a:cubicBezTo>
                    <a:pt x="985" y="508"/>
                    <a:pt x="979" y="503"/>
                    <a:pt x="973" y="498"/>
                  </a:cubicBezTo>
                  <a:cubicBezTo>
                    <a:pt x="971" y="496"/>
                    <a:pt x="971" y="493"/>
                    <a:pt x="973" y="490"/>
                  </a:cubicBezTo>
                  <a:cubicBezTo>
                    <a:pt x="975" y="488"/>
                    <a:pt x="978" y="488"/>
                    <a:pt x="981" y="490"/>
                  </a:cubicBezTo>
                  <a:cubicBezTo>
                    <a:pt x="987" y="494"/>
                    <a:pt x="993" y="499"/>
                    <a:pt x="998" y="504"/>
                  </a:cubicBezTo>
                  <a:cubicBezTo>
                    <a:pt x="1001" y="506"/>
                    <a:pt x="1001" y="510"/>
                    <a:pt x="999" y="512"/>
                  </a:cubicBezTo>
                  <a:cubicBezTo>
                    <a:pt x="998" y="514"/>
                    <a:pt x="996" y="514"/>
                    <a:pt x="995" y="514"/>
                  </a:cubicBezTo>
                  <a:close/>
                  <a:moveTo>
                    <a:pt x="956" y="483"/>
                  </a:moveTo>
                  <a:cubicBezTo>
                    <a:pt x="955" y="483"/>
                    <a:pt x="954" y="483"/>
                    <a:pt x="953" y="482"/>
                  </a:cubicBezTo>
                  <a:cubicBezTo>
                    <a:pt x="947" y="477"/>
                    <a:pt x="941" y="472"/>
                    <a:pt x="935" y="468"/>
                  </a:cubicBezTo>
                  <a:cubicBezTo>
                    <a:pt x="932" y="466"/>
                    <a:pt x="932" y="462"/>
                    <a:pt x="934" y="460"/>
                  </a:cubicBezTo>
                  <a:cubicBezTo>
                    <a:pt x="936" y="457"/>
                    <a:pt x="939" y="457"/>
                    <a:pt x="942" y="459"/>
                  </a:cubicBezTo>
                  <a:cubicBezTo>
                    <a:pt x="948" y="463"/>
                    <a:pt x="954" y="468"/>
                    <a:pt x="960" y="473"/>
                  </a:cubicBezTo>
                  <a:cubicBezTo>
                    <a:pt x="962" y="475"/>
                    <a:pt x="963" y="478"/>
                    <a:pt x="961" y="481"/>
                  </a:cubicBezTo>
                  <a:cubicBezTo>
                    <a:pt x="960" y="482"/>
                    <a:pt x="958" y="483"/>
                    <a:pt x="956" y="483"/>
                  </a:cubicBezTo>
                  <a:close/>
                  <a:moveTo>
                    <a:pt x="917" y="453"/>
                  </a:moveTo>
                  <a:cubicBezTo>
                    <a:pt x="916" y="453"/>
                    <a:pt x="915" y="452"/>
                    <a:pt x="914" y="451"/>
                  </a:cubicBezTo>
                  <a:cubicBezTo>
                    <a:pt x="907" y="447"/>
                    <a:pt x="901" y="442"/>
                    <a:pt x="895" y="438"/>
                  </a:cubicBezTo>
                  <a:cubicBezTo>
                    <a:pt x="893" y="436"/>
                    <a:pt x="892" y="432"/>
                    <a:pt x="894" y="430"/>
                  </a:cubicBezTo>
                  <a:cubicBezTo>
                    <a:pt x="896" y="427"/>
                    <a:pt x="899" y="427"/>
                    <a:pt x="902" y="429"/>
                  </a:cubicBezTo>
                  <a:cubicBezTo>
                    <a:pt x="908" y="433"/>
                    <a:pt x="914" y="438"/>
                    <a:pt x="920" y="442"/>
                  </a:cubicBezTo>
                  <a:cubicBezTo>
                    <a:pt x="923" y="444"/>
                    <a:pt x="923" y="448"/>
                    <a:pt x="922" y="450"/>
                  </a:cubicBezTo>
                  <a:cubicBezTo>
                    <a:pt x="920" y="452"/>
                    <a:pt x="919" y="453"/>
                    <a:pt x="917" y="453"/>
                  </a:cubicBezTo>
                  <a:close/>
                  <a:moveTo>
                    <a:pt x="877" y="423"/>
                  </a:moveTo>
                  <a:cubicBezTo>
                    <a:pt x="876" y="423"/>
                    <a:pt x="875" y="423"/>
                    <a:pt x="874" y="422"/>
                  </a:cubicBezTo>
                  <a:cubicBezTo>
                    <a:pt x="867" y="418"/>
                    <a:pt x="861" y="413"/>
                    <a:pt x="855" y="409"/>
                  </a:cubicBezTo>
                  <a:cubicBezTo>
                    <a:pt x="852" y="407"/>
                    <a:pt x="852" y="403"/>
                    <a:pt x="854" y="401"/>
                  </a:cubicBezTo>
                  <a:cubicBezTo>
                    <a:pt x="855" y="398"/>
                    <a:pt x="859" y="398"/>
                    <a:pt x="862" y="399"/>
                  </a:cubicBezTo>
                  <a:cubicBezTo>
                    <a:pt x="868" y="404"/>
                    <a:pt x="874" y="408"/>
                    <a:pt x="880" y="413"/>
                  </a:cubicBezTo>
                  <a:cubicBezTo>
                    <a:pt x="883" y="415"/>
                    <a:pt x="883" y="418"/>
                    <a:pt x="882" y="421"/>
                  </a:cubicBezTo>
                  <a:cubicBezTo>
                    <a:pt x="880" y="422"/>
                    <a:pt x="879" y="423"/>
                    <a:pt x="877" y="423"/>
                  </a:cubicBezTo>
                  <a:close/>
                  <a:moveTo>
                    <a:pt x="836" y="395"/>
                  </a:moveTo>
                  <a:cubicBezTo>
                    <a:pt x="835" y="395"/>
                    <a:pt x="834" y="394"/>
                    <a:pt x="833" y="394"/>
                  </a:cubicBezTo>
                  <a:cubicBezTo>
                    <a:pt x="827" y="389"/>
                    <a:pt x="820" y="385"/>
                    <a:pt x="814" y="381"/>
                  </a:cubicBezTo>
                  <a:cubicBezTo>
                    <a:pt x="812" y="379"/>
                    <a:pt x="811" y="376"/>
                    <a:pt x="813" y="373"/>
                  </a:cubicBezTo>
                  <a:cubicBezTo>
                    <a:pt x="814" y="370"/>
                    <a:pt x="818" y="370"/>
                    <a:pt x="821" y="371"/>
                  </a:cubicBezTo>
                  <a:cubicBezTo>
                    <a:pt x="827" y="376"/>
                    <a:pt x="833" y="380"/>
                    <a:pt x="840" y="384"/>
                  </a:cubicBezTo>
                  <a:cubicBezTo>
                    <a:pt x="842" y="386"/>
                    <a:pt x="843" y="390"/>
                    <a:pt x="841" y="392"/>
                  </a:cubicBezTo>
                  <a:cubicBezTo>
                    <a:pt x="840" y="394"/>
                    <a:pt x="838" y="395"/>
                    <a:pt x="836" y="395"/>
                  </a:cubicBezTo>
                  <a:close/>
                  <a:moveTo>
                    <a:pt x="581" y="242"/>
                  </a:moveTo>
                  <a:cubicBezTo>
                    <a:pt x="580" y="242"/>
                    <a:pt x="579" y="241"/>
                    <a:pt x="578" y="241"/>
                  </a:cubicBezTo>
                  <a:cubicBezTo>
                    <a:pt x="571" y="237"/>
                    <a:pt x="564" y="234"/>
                    <a:pt x="558" y="231"/>
                  </a:cubicBezTo>
                  <a:cubicBezTo>
                    <a:pt x="555" y="229"/>
                    <a:pt x="554" y="226"/>
                    <a:pt x="555" y="223"/>
                  </a:cubicBezTo>
                  <a:cubicBezTo>
                    <a:pt x="557" y="220"/>
                    <a:pt x="560" y="219"/>
                    <a:pt x="563" y="220"/>
                  </a:cubicBezTo>
                  <a:cubicBezTo>
                    <a:pt x="570" y="224"/>
                    <a:pt x="577" y="227"/>
                    <a:pt x="583" y="231"/>
                  </a:cubicBezTo>
                  <a:cubicBezTo>
                    <a:pt x="586" y="232"/>
                    <a:pt x="587" y="236"/>
                    <a:pt x="586" y="239"/>
                  </a:cubicBezTo>
                  <a:cubicBezTo>
                    <a:pt x="585" y="241"/>
                    <a:pt x="583" y="242"/>
                    <a:pt x="581" y="242"/>
                  </a:cubicBezTo>
                  <a:close/>
                  <a:moveTo>
                    <a:pt x="536" y="219"/>
                  </a:moveTo>
                  <a:cubicBezTo>
                    <a:pt x="536" y="219"/>
                    <a:pt x="535" y="219"/>
                    <a:pt x="534" y="218"/>
                  </a:cubicBezTo>
                  <a:cubicBezTo>
                    <a:pt x="527" y="215"/>
                    <a:pt x="520" y="212"/>
                    <a:pt x="513" y="208"/>
                  </a:cubicBezTo>
                  <a:cubicBezTo>
                    <a:pt x="511" y="207"/>
                    <a:pt x="509" y="203"/>
                    <a:pt x="511" y="201"/>
                  </a:cubicBezTo>
                  <a:cubicBezTo>
                    <a:pt x="512" y="198"/>
                    <a:pt x="516" y="197"/>
                    <a:pt x="518" y="198"/>
                  </a:cubicBezTo>
                  <a:cubicBezTo>
                    <a:pt x="525" y="201"/>
                    <a:pt x="532" y="205"/>
                    <a:pt x="539" y="208"/>
                  </a:cubicBezTo>
                  <a:cubicBezTo>
                    <a:pt x="542" y="210"/>
                    <a:pt x="543" y="213"/>
                    <a:pt x="542" y="216"/>
                  </a:cubicBezTo>
                  <a:cubicBezTo>
                    <a:pt x="541" y="218"/>
                    <a:pt x="539" y="219"/>
                    <a:pt x="536" y="219"/>
                  </a:cubicBezTo>
                  <a:close/>
                  <a:moveTo>
                    <a:pt x="492" y="197"/>
                  </a:moveTo>
                  <a:cubicBezTo>
                    <a:pt x="491" y="197"/>
                    <a:pt x="490" y="197"/>
                    <a:pt x="489" y="197"/>
                  </a:cubicBezTo>
                  <a:cubicBezTo>
                    <a:pt x="482" y="193"/>
                    <a:pt x="476" y="190"/>
                    <a:pt x="469" y="187"/>
                  </a:cubicBezTo>
                  <a:cubicBezTo>
                    <a:pt x="466" y="185"/>
                    <a:pt x="465" y="182"/>
                    <a:pt x="466" y="179"/>
                  </a:cubicBezTo>
                  <a:cubicBezTo>
                    <a:pt x="467" y="176"/>
                    <a:pt x="471" y="175"/>
                    <a:pt x="474" y="176"/>
                  </a:cubicBezTo>
                  <a:cubicBezTo>
                    <a:pt x="481" y="180"/>
                    <a:pt x="487" y="183"/>
                    <a:pt x="494" y="186"/>
                  </a:cubicBezTo>
                  <a:cubicBezTo>
                    <a:pt x="497" y="188"/>
                    <a:pt x="498" y="191"/>
                    <a:pt x="497" y="194"/>
                  </a:cubicBezTo>
                  <a:cubicBezTo>
                    <a:pt x="496" y="196"/>
                    <a:pt x="494" y="197"/>
                    <a:pt x="492" y="197"/>
                  </a:cubicBezTo>
                  <a:close/>
                  <a:moveTo>
                    <a:pt x="447" y="176"/>
                  </a:moveTo>
                  <a:cubicBezTo>
                    <a:pt x="446" y="176"/>
                    <a:pt x="445" y="176"/>
                    <a:pt x="445" y="175"/>
                  </a:cubicBezTo>
                  <a:cubicBezTo>
                    <a:pt x="438" y="172"/>
                    <a:pt x="431" y="169"/>
                    <a:pt x="424" y="166"/>
                  </a:cubicBezTo>
                  <a:cubicBezTo>
                    <a:pt x="421" y="165"/>
                    <a:pt x="420" y="161"/>
                    <a:pt x="421" y="158"/>
                  </a:cubicBezTo>
                  <a:cubicBezTo>
                    <a:pt x="422" y="156"/>
                    <a:pt x="426" y="154"/>
                    <a:pt x="428" y="156"/>
                  </a:cubicBezTo>
                  <a:cubicBezTo>
                    <a:pt x="435" y="159"/>
                    <a:pt x="442" y="162"/>
                    <a:pt x="449" y="165"/>
                  </a:cubicBezTo>
                  <a:cubicBezTo>
                    <a:pt x="452" y="166"/>
                    <a:pt x="453" y="170"/>
                    <a:pt x="452" y="173"/>
                  </a:cubicBezTo>
                  <a:cubicBezTo>
                    <a:pt x="451" y="175"/>
                    <a:pt x="449" y="176"/>
                    <a:pt x="447" y="176"/>
                  </a:cubicBezTo>
                  <a:close/>
                  <a:moveTo>
                    <a:pt x="402" y="156"/>
                  </a:moveTo>
                  <a:cubicBezTo>
                    <a:pt x="401" y="156"/>
                    <a:pt x="400" y="155"/>
                    <a:pt x="399" y="155"/>
                  </a:cubicBezTo>
                  <a:cubicBezTo>
                    <a:pt x="392" y="152"/>
                    <a:pt x="385" y="149"/>
                    <a:pt x="378" y="146"/>
                  </a:cubicBezTo>
                  <a:cubicBezTo>
                    <a:pt x="375" y="145"/>
                    <a:pt x="374" y="141"/>
                    <a:pt x="375" y="138"/>
                  </a:cubicBezTo>
                  <a:cubicBezTo>
                    <a:pt x="377" y="136"/>
                    <a:pt x="380" y="134"/>
                    <a:pt x="383" y="135"/>
                  </a:cubicBezTo>
                  <a:cubicBezTo>
                    <a:pt x="390" y="138"/>
                    <a:pt x="397" y="142"/>
                    <a:pt x="404" y="145"/>
                  </a:cubicBezTo>
                  <a:cubicBezTo>
                    <a:pt x="407" y="146"/>
                    <a:pt x="408" y="149"/>
                    <a:pt x="407" y="152"/>
                  </a:cubicBezTo>
                  <a:cubicBezTo>
                    <a:pt x="406" y="154"/>
                    <a:pt x="404" y="156"/>
                    <a:pt x="402" y="156"/>
                  </a:cubicBezTo>
                  <a:close/>
                  <a:moveTo>
                    <a:pt x="356" y="136"/>
                  </a:moveTo>
                  <a:cubicBezTo>
                    <a:pt x="355" y="136"/>
                    <a:pt x="354" y="136"/>
                    <a:pt x="354" y="135"/>
                  </a:cubicBezTo>
                  <a:cubicBezTo>
                    <a:pt x="347" y="133"/>
                    <a:pt x="340" y="130"/>
                    <a:pt x="333" y="127"/>
                  </a:cubicBezTo>
                  <a:cubicBezTo>
                    <a:pt x="330" y="125"/>
                    <a:pt x="328" y="122"/>
                    <a:pt x="330" y="119"/>
                  </a:cubicBezTo>
                  <a:cubicBezTo>
                    <a:pt x="331" y="116"/>
                    <a:pt x="334" y="115"/>
                    <a:pt x="337" y="116"/>
                  </a:cubicBezTo>
                  <a:cubicBezTo>
                    <a:pt x="344" y="119"/>
                    <a:pt x="351" y="122"/>
                    <a:pt x="358" y="125"/>
                  </a:cubicBezTo>
                  <a:cubicBezTo>
                    <a:pt x="361" y="126"/>
                    <a:pt x="362" y="130"/>
                    <a:pt x="361" y="132"/>
                  </a:cubicBezTo>
                  <a:cubicBezTo>
                    <a:pt x="360" y="135"/>
                    <a:pt x="358" y="136"/>
                    <a:pt x="356" y="136"/>
                  </a:cubicBezTo>
                  <a:close/>
                  <a:moveTo>
                    <a:pt x="310" y="117"/>
                  </a:moveTo>
                  <a:cubicBezTo>
                    <a:pt x="309" y="117"/>
                    <a:pt x="309" y="117"/>
                    <a:pt x="308" y="117"/>
                  </a:cubicBezTo>
                  <a:cubicBezTo>
                    <a:pt x="301" y="114"/>
                    <a:pt x="294" y="111"/>
                    <a:pt x="287" y="108"/>
                  </a:cubicBezTo>
                  <a:cubicBezTo>
                    <a:pt x="284" y="107"/>
                    <a:pt x="282" y="104"/>
                    <a:pt x="283" y="101"/>
                  </a:cubicBezTo>
                  <a:cubicBezTo>
                    <a:pt x="285" y="98"/>
                    <a:pt x="288" y="96"/>
                    <a:pt x="291" y="97"/>
                  </a:cubicBezTo>
                  <a:cubicBezTo>
                    <a:pt x="298" y="100"/>
                    <a:pt x="305" y="103"/>
                    <a:pt x="312" y="106"/>
                  </a:cubicBezTo>
                  <a:cubicBezTo>
                    <a:pt x="315" y="107"/>
                    <a:pt x="317" y="110"/>
                    <a:pt x="315" y="113"/>
                  </a:cubicBezTo>
                  <a:cubicBezTo>
                    <a:pt x="314" y="116"/>
                    <a:pt x="312" y="117"/>
                    <a:pt x="310" y="117"/>
                  </a:cubicBezTo>
                  <a:close/>
                  <a:moveTo>
                    <a:pt x="264" y="99"/>
                  </a:moveTo>
                  <a:cubicBezTo>
                    <a:pt x="263" y="99"/>
                    <a:pt x="262" y="99"/>
                    <a:pt x="262" y="98"/>
                  </a:cubicBezTo>
                  <a:cubicBezTo>
                    <a:pt x="255" y="96"/>
                    <a:pt x="247" y="93"/>
                    <a:pt x="240" y="90"/>
                  </a:cubicBezTo>
                  <a:cubicBezTo>
                    <a:pt x="237" y="89"/>
                    <a:pt x="236" y="86"/>
                    <a:pt x="237" y="83"/>
                  </a:cubicBezTo>
                  <a:cubicBezTo>
                    <a:pt x="238" y="80"/>
                    <a:pt x="241" y="78"/>
                    <a:pt x="244" y="79"/>
                  </a:cubicBezTo>
                  <a:cubicBezTo>
                    <a:pt x="251" y="82"/>
                    <a:pt x="259" y="85"/>
                    <a:pt x="266" y="88"/>
                  </a:cubicBezTo>
                  <a:cubicBezTo>
                    <a:pt x="269" y="89"/>
                    <a:pt x="270" y="92"/>
                    <a:pt x="269" y="95"/>
                  </a:cubicBezTo>
                  <a:cubicBezTo>
                    <a:pt x="268" y="97"/>
                    <a:pt x="266" y="99"/>
                    <a:pt x="264" y="99"/>
                  </a:cubicBezTo>
                  <a:close/>
                  <a:moveTo>
                    <a:pt x="217" y="81"/>
                  </a:moveTo>
                  <a:cubicBezTo>
                    <a:pt x="217" y="81"/>
                    <a:pt x="216" y="81"/>
                    <a:pt x="215" y="81"/>
                  </a:cubicBezTo>
                  <a:cubicBezTo>
                    <a:pt x="208" y="78"/>
                    <a:pt x="201" y="76"/>
                    <a:pt x="194" y="73"/>
                  </a:cubicBezTo>
                  <a:cubicBezTo>
                    <a:pt x="191" y="72"/>
                    <a:pt x="189" y="69"/>
                    <a:pt x="190" y="66"/>
                  </a:cubicBezTo>
                  <a:cubicBezTo>
                    <a:pt x="191" y="63"/>
                    <a:pt x="195" y="61"/>
                    <a:pt x="198" y="62"/>
                  </a:cubicBezTo>
                  <a:cubicBezTo>
                    <a:pt x="205" y="65"/>
                    <a:pt x="212" y="67"/>
                    <a:pt x="219" y="70"/>
                  </a:cubicBezTo>
                  <a:cubicBezTo>
                    <a:pt x="222" y="71"/>
                    <a:pt x="224" y="75"/>
                    <a:pt x="223" y="77"/>
                  </a:cubicBezTo>
                  <a:cubicBezTo>
                    <a:pt x="222" y="80"/>
                    <a:pt x="220" y="81"/>
                    <a:pt x="217" y="81"/>
                  </a:cubicBezTo>
                  <a:close/>
                  <a:moveTo>
                    <a:pt x="171" y="64"/>
                  </a:moveTo>
                  <a:cubicBezTo>
                    <a:pt x="170" y="64"/>
                    <a:pt x="169" y="64"/>
                    <a:pt x="169" y="64"/>
                  </a:cubicBezTo>
                  <a:cubicBezTo>
                    <a:pt x="161" y="62"/>
                    <a:pt x="154" y="59"/>
                    <a:pt x="147" y="57"/>
                  </a:cubicBezTo>
                  <a:cubicBezTo>
                    <a:pt x="144" y="56"/>
                    <a:pt x="142" y="52"/>
                    <a:pt x="143" y="49"/>
                  </a:cubicBezTo>
                  <a:cubicBezTo>
                    <a:pt x="144" y="46"/>
                    <a:pt x="148" y="45"/>
                    <a:pt x="151" y="46"/>
                  </a:cubicBezTo>
                  <a:cubicBezTo>
                    <a:pt x="158" y="48"/>
                    <a:pt x="165" y="51"/>
                    <a:pt x="172" y="53"/>
                  </a:cubicBezTo>
                  <a:cubicBezTo>
                    <a:pt x="175" y="54"/>
                    <a:pt x="177" y="58"/>
                    <a:pt x="176" y="61"/>
                  </a:cubicBezTo>
                  <a:cubicBezTo>
                    <a:pt x="175" y="63"/>
                    <a:pt x="173" y="64"/>
                    <a:pt x="171" y="64"/>
                  </a:cubicBezTo>
                  <a:close/>
                  <a:moveTo>
                    <a:pt x="123" y="48"/>
                  </a:moveTo>
                  <a:cubicBezTo>
                    <a:pt x="123" y="48"/>
                    <a:pt x="122" y="48"/>
                    <a:pt x="122" y="48"/>
                  </a:cubicBezTo>
                  <a:cubicBezTo>
                    <a:pt x="114" y="46"/>
                    <a:pt x="107" y="43"/>
                    <a:pt x="100" y="41"/>
                  </a:cubicBezTo>
                  <a:cubicBezTo>
                    <a:pt x="97" y="40"/>
                    <a:pt x="95" y="37"/>
                    <a:pt x="96" y="34"/>
                  </a:cubicBezTo>
                  <a:cubicBezTo>
                    <a:pt x="97" y="31"/>
                    <a:pt x="100" y="29"/>
                    <a:pt x="103" y="30"/>
                  </a:cubicBezTo>
                  <a:cubicBezTo>
                    <a:pt x="111" y="32"/>
                    <a:pt x="118" y="35"/>
                    <a:pt x="125" y="37"/>
                  </a:cubicBezTo>
                  <a:cubicBezTo>
                    <a:pt x="128" y="38"/>
                    <a:pt x="130" y="41"/>
                    <a:pt x="129" y="44"/>
                  </a:cubicBezTo>
                  <a:cubicBezTo>
                    <a:pt x="128" y="47"/>
                    <a:pt x="126" y="48"/>
                    <a:pt x="123" y="48"/>
                  </a:cubicBezTo>
                  <a:close/>
                  <a:moveTo>
                    <a:pt x="76" y="33"/>
                  </a:moveTo>
                  <a:cubicBezTo>
                    <a:pt x="76" y="33"/>
                    <a:pt x="75" y="33"/>
                    <a:pt x="74" y="33"/>
                  </a:cubicBezTo>
                  <a:cubicBezTo>
                    <a:pt x="67" y="30"/>
                    <a:pt x="60" y="28"/>
                    <a:pt x="53" y="26"/>
                  </a:cubicBezTo>
                  <a:cubicBezTo>
                    <a:pt x="50" y="25"/>
                    <a:pt x="48" y="22"/>
                    <a:pt x="49" y="19"/>
                  </a:cubicBezTo>
                  <a:cubicBezTo>
                    <a:pt x="50" y="16"/>
                    <a:pt x="53" y="14"/>
                    <a:pt x="56" y="15"/>
                  </a:cubicBezTo>
                  <a:cubicBezTo>
                    <a:pt x="63" y="17"/>
                    <a:pt x="70" y="19"/>
                    <a:pt x="78" y="22"/>
                  </a:cubicBezTo>
                  <a:cubicBezTo>
                    <a:pt x="81" y="23"/>
                    <a:pt x="83" y="26"/>
                    <a:pt x="82" y="29"/>
                  </a:cubicBezTo>
                  <a:cubicBezTo>
                    <a:pt x="81" y="31"/>
                    <a:pt x="79" y="33"/>
                    <a:pt x="76" y="33"/>
                  </a:cubicBezTo>
                  <a:close/>
                  <a:moveTo>
                    <a:pt x="29" y="18"/>
                  </a:moveTo>
                  <a:cubicBezTo>
                    <a:pt x="28" y="18"/>
                    <a:pt x="27" y="18"/>
                    <a:pt x="27" y="18"/>
                  </a:cubicBezTo>
                  <a:cubicBezTo>
                    <a:pt x="19" y="16"/>
                    <a:pt x="12" y="14"/>
                    <a:pt x="5" y="12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2" y="2"/>
                    <a:pt x="5" y="0"/>
                    <a:pt x="8" y="1"/>
                  </a:cubicBezTo>
                  <a:cubicBezTo>
                    <a:pt x="15" y="3"/>
                    <a:pt x="23" y="5"/>
                    <a:pt x="30" y="7"/>
                  </a:cubicBezTo>
                  <a:cubicBezTo>
                    <a:pt x="33" y="8"/>
                    <a:pt x="35" y="11"/>
                    <a:pt x="34" y="14"/>
                  </a:cubicBezTo>
                  <a:cubicBezTo>
                    <a:pt x="33" y="17"/>
                    <a:pt x="31" y="18"/>
                    <a:pt x="29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ADACF8CF-2DBF-4359-8538-1B0A65C94A2B}"/>
              </a:ext>
            </a:extLst>
          </p:cNvPr>
          <p:cNvSpPr txBox="1">
            <a:spLocks/>
          </p:cNvSpPr>
          <p:nvPr/>
        </p:nvSpPr>
        <p:spPr>
          <a:xfrm>
            <a:off x="1752601" y="194478"/>
            <a:ext cx="2578640" cy="66635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</a:rPr>
              <a:t>TIP:  Remember to include the idea makers in the outcome celebration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</a:rPr>
              <a:t>Site</a:t>
            </a:r>
          </a:p>
          <a:p>
            <a:pPr fontAlgn="auto"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</a:rPr>
              <a:t>Neighborhood decline</a:t>
            </a:r>
          </a:p>
          <a:p>
            <a:pPr fontAlgn="auto"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</a:rPr>
              <a:t>Vacant large house</a:t>
            </a:r>
          </a:p>
          <a:p>
            <a:pPr fontAlgn="auto"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</a:rPr>
              <a:t>Substandard accessory building</a:t>
            </a:r>
          </a:p>
          <a:p>
            <a:pPr fontAlgn="auto"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</a:rPr>
              <a:t>Lost institutional node</a:t>
            </a:r>
          </a:p>
          <a:p>
            <a:pPr fontAlgn="auto">
              <a:spcAft>
                <a:spcPts val="0"/>
              </a:spcAft>
            </a:pPr>
            <a:endParaRPr lang="en-US" sz="16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</a:rPr>
              <a:t>Objective: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a neighborhood hub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– an incubator with affordable housing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0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2AC62E-E86B-44D2-A3B9-BBA2F23B6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1" y="194478"/>
            <a:ext cx="2578640" cy="666352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TIP:  Think of area planning as setting the table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Area</a:t>
            </a:r>
          </a:p>
          <a:p>
            <a:r>
              <a:rPr lang="en-US" sz="1600" dirty="0">
                <a:solidFill>
                  <a:schemeClr val="bg1"/>
                </a:solidFill>
              </a:rPr>
              <a:t>Dead commercial strip</a:t>
            </a:r>
          </a:p>
          <a:p>
            <a:r>
              <a:rPr lang="en-US" sz="1600" dirty="0">
                <a:solidFill>
                  <a:schemeClr val="bg1"/>
                </a:solidFill>
              </a:rPr>
              <a:t>Slum and blight conditions</a:t>
            </a:r>
          </a:p>
          <a:p>
            <a:r>
              <a:rPr lang="en-US" sz="1600" dirty="0">
                <a:solidFill>
                  <a:schemeClr val="bg1"/>
                </a:solidFill>
              </a:rPr>
              <a:t>Negative tax base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Objective: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full redevelopment and new opportunities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70665B-4D81-4F24-BFB1-03B7EC01A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W. Washington St</a:t>
            </a:r>
            <a:br>
              <a:rPr lang="en-US" dirty="0"/>
            </a:br>
            <a:r>
              <a:rPr lang="en-US" dirty="0"/>
              <a:t>GATEWAY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9368ED7-2CB1-42C7-B259-33E2DBEB6F9A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Plan Implementation – Plan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37D0D78-E5FF-49D9-BC7C-46FA361F918E}"/>
              </a:ext>
            </a:extLst>
          </p:cNvPr>
          <p:cNvGrpSpPr/>
          <p:nvPr/>
        </p:nvGrpSpPr>
        <p:grpSpPr>
          <a:xfrm>
            <a:off x="3505200" y="2779412"/>
            <a:ext cx="3386230" cy="2287393"/>
            <a:chOff x="1266292" y="1748118"/>
            <a:chExt cx="3386230" cy="2287393"/>
          </a:xfrm>
        </p:grpSpPr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2B72ED93-9938-4738-BD8C-F040821AE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826041" cy="85643"/>
            </a:xfrm>
            <a:custGeom>
              <a:avLst/>
              <a:gdLst>
                <a:gd name="T0" fmla="*/ 1468116 w 1468116"/>
                <a:gd name="T1" fmla="*/ 12683 h 152202"/>
                <a:gd name="T2" fmla="*/ 0 w 1468116"/>
                <a:gd name="T3" fmla="*/ 0 h 152202"/>
                <a:gd name="T4" fmla="*/ 1198591 w 1468116"/>
                <a:gd name="T5" fmla="*/ 152202 h 152202"/>
                <a:gd name="T6" fmla="*/ 1468116 w 1468116"/>
                <a:gd name="T7" fmla="*/ 12683 h 15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8116" h="152202">
                  <a:moveTo>
                    <a:pt x="1468116" y="12683"/>
                  </a:moveTo>
                  <a:lnTo>
                    <a:pt x="0" y="0"/>
                  </a:lnTo>
                  <a:lnTo>
                    <a:pt x="1198591" y="152202"/>
                  </a:lnTo>
                  <a:lnTo>
                    <a:pt x="1468116" y="126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F6F79513-DCBE-4C8A-82E8-465FE8C21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676176" cy="242656"/>
            </a:xfrm>
            <a:custGeom>
              <a:avLst/>
              <a:gdLst>
                <a:gd name="T0" fmla="*/ 1201762 w 1201762"/>
                <a:gd name="T1" fmla="*/ 431239 h 431239"/>
                <a:gd name="T2" fmla="*/ 0 w 1201762"/>
                <a:gd name="T3" fmla="*/ 0 h 431239"/>
                <a:gd name="T4" fmla="*/ 1198591 w 1201762"/>
                <a:gd name="T5" fmla="*/ 152202 h 431239"/>
                <a:gd name="T6" fmla="*/ 1201762 w 1201762"/>
                <a:gd name="T7" fmla="*/ 431239 h 43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1762" h="431239">
                  <a:moveTo>
                    <a:pt x="1201762" y="431239"/>
                  </a:moveTo>
                  <a:lnTo>
                    <a:pt x="0" y="0"/>
                  </a:lnTo>
                  <a:lnTo>
                    <a:pt x="1198591" y="152202"/>
                  </a:lnTo>
                  <a:lnTo>
                    <a:pt x="1201762" y="431239"/>
                  </a:ln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C0305DB8-9326-4822-A068-B0A07050C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676176" cy="242656"/>
            </a:xfrm>
            <a:custGeom>
              <a:avLst/>
              <a:gdLst>
                <a:gd name="T0" fmla="*/ 1201762 w 1201762"/>
                <a:gd name="T1" fmla="*/ 431239 h 431239"/>
                <a:gd name="T2" fmla="*/ 0 w 1201762"/>
                <a:gd name="T3" fmla="*/ 0 h 431239"/>
                <a:gd name="T4" fmla="*/ 1011509 w 1201762"/>
                <a:gd name="T5" fmla="*/ 282208 h 431239"/>
                <a:gd name="T6" fmla="*/ 1201762 w 1201762"/>
                <a:gd name="T7" fmla="*/ 431239 h 43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1762" h="431239">
                  <a:moveTo>
                    <a:pt x="1201762" y="431239"/>
                  </a:moveTo>
                  <a:lnTo>
                    <a:pt x="0" y="0"/>
                  </a:lnTo>
                  <a:lnTo>
                    <a:pt x="1011509" y="282208"/>
                  </a:lnTo>
                  <a:lnTo>
                    <a:pt x="1201762" y="431239"/>
                  </a:lnTo>
                  <a:close/>
                </a:path>
              </a:pathLst>
            </a:cu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E3B45180-FE79-47D8-9E0F-179AC939A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569129" cy="412159"/>
            </a:xfrm>
            <a:custGeom>
              <a:avLst/>
              <a:gdLst>
                <a:gd name="T0" fmla="*/ 729302 w 1011509"/>
                <a:gd name="T1" fmla="*/ 732472 h 732472"/>
                <a:gd name="T2" fmla="*/ 0 w 1011509"/>
                <a:gd name="T3" fmla="*/ 0 h 732472"/>
                <a:gd name="T4" fmla="*/ 1011509 w 1011509"/>
                <a:gd name="T5" fmla="*/ 282208 h 732472"/>
                <a:gd name="T6" fmla="*/ 729302 w 1011509"/>
                <a:gd name="T7" fmla="*/ 732472 h 73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1509" h="732472">
                  <a:moveTo>
                    <a:pt x="729302" y="732472"/>
                  </a:moveTo>
                  <a:lnTo>
                    <a:pt x="0" y="0"/>
                  </a:lnTo>
                  <a:lnTo>
                    <a:pt x="1011509" y="282208"/>
                  </a:lnTo>
                  <a:lnTo>
                    <a:pt x="729302" y="7324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292">
              <a:extLst>
                <a:ext uri="{FF2B5EF4-FFF2-40B4-BE49-F238E27FC236}">
                  <a16:creationId xmlns:a16="http://schemas.microsoft.com/office/drawing/2014/main" id="{D38C00A5-720B-4C37-8C62-385A44842C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6320" y="1894426"/>
              <a:ext cx="2626202" cy="2141085"/>
            </a:xfrm>
            <a:custGeom>
              <a:avLst/>
              <a:gdLst>
                <a:gd name="T0" fmla="*/ 1464 w 1472"/>
                <a:gd name="T1" fmla="*/ 1170 h 1200"/>
                <a:gd name="T2" fmla="*/ 1445 w 1472"/>
                <a:gd name="T3" fmla="*/ 1148 h 1200"/>
                <a:gd name="T4" fmla="*/ 1453 w 1472"/>
                <a:gd name="T5" fmla="*/ 1152 h 1200"/>
                <a:gd name="T6" fmla="*/ 1424 w 1472"/>
                <a:gd name="T7" fmla="*/ 1073 h 1200"/>
                <a:gd name="T8" fmla="*/ 1416 w 1472"/>
                <a:gd name="T9" fmla="*/ 1059 h 1200"/>
                <a:gd name="T10" fmla="*/ 1421 w 1472"/>
                <a:gd name="T11" fmla="*/ 1051 h 1200"/>
                <a:gd name="T12" fmla="*/ 1380 w 1472"/>
                <a:gd name="T13" fmla="*/ 990 h 1200"/>
                <a:gd name="T14" fmla="*/ 1395 w 1472"/>
                <a:gd name="T15" fmla="*/ 1014 h 1200"/>
                <a:gd name="T16" fmla="*/ 1367 w 1472"/>
                <a:gd name="T17" fmla="*/ 941 h 1200"/>
                <a:gd name="T18" fmla="*/ 1344 w 1472"/>
                <a:gd name="T19" fmla="*/ 923 h 1200"/>
                <a:gd name="T20" fmla="*/ 1352 w 1472"/>
                <a:gd name="T21" fmla="*/ 926 h 1200"/>
                <a:gd name="T22" fmla="*/ 1308 w 1472"/>
                <a:gd name="T23" fmla="*/ 854 h 1200"/>
                <a:gd name="T24" fmla="*/ 1296 w 1472"/>
                <a:gd name="T25" fmla="*/ 842 h 1200"/>
                <a:gd name="T26" fmla="*/ 1301 w 1472"/>
                <a:gd name="T27" fmla="*/ 833 h 1200"/>
                <a:gd name="T28" fmla="*/ 1249 w 1472"/>
                <a:gd name="T29" fmla="*/ 781 h 1200"/>
                <a:gd name="T30" fmla="*/ 1268 w 1472"/>
                <a:gd name="T31" fmla="*/ 802 h 1200"/>
                <a:gd name="T32" fmla="*/ 1228 w 1472"/>
                <a:gd name="T33" fmla="*/ 735 h 1200"/>
                <a:gd name="T34" fmla="*/ 1202 w 1472"/>
                <a:gd name="T35" fmla="*/ 722 h 1200"/>
                <a:gd name="T36" fmla="*/ 1210 w 1472"/>
                <a:gd name="T37" fmla="*/ 722 h 1200"/>
                <a:gd name="T38" fmla="*/ 1154 w 1472"/>
                <a:gd name="T39" fmla="*/ 659 h 1200"/>
                <a:gd name="T40" fmla="*/ 1140 w 1472"/>
                <a:gd name="T41" fmla="*/ 650 h 1200"/>
                <a:gd name="T42" fmla="*/ 1144 w 1472"/>
                <a:gd name="T43" fmla="*/ 640 h 1200"/>
                <a:gd name="T44" fmla="*/ 1085 w 1472"/>
                <a:gd name="T45" fmla="*/ 597 h 1200"/>
                <a:gd name="T46" fmla="*/ 1105 w 1472"/>
                <a:gd name="T47" fmla="*/ 614 h 1200"/>
                <a:gd name="T48" fmla="*/ 1056 w 1472"/>
                <a:gd name="T49" fmla="*/ 555 h 1200"/>
                <a:gd name="T50" fmla="*/ 1029 w 1472"/>
                <a:gd name="T51" fmla="*/ 545 h 1200"/>
                <a:gd name="T52" fmla="*/ 1037 w 1472"/>
                <a:gd name="T53" fmla="*/ 545 h 1200"/>
                <a:gd name="T54" fmla="*/ 973 w 1472"/>
                <a:gd name="T55" fmla="*/ 490 h 1200"/>
                <a:gd name="T56" fmla="*/ 956 w 1472"/>
                <a:gd name="T57" fmla="*/ 483 h 1200"/>
                <a:gd name="T58" fmla="*/ 960 w 1472"/>
                <a:gd name="T59" fmla="*/ 473 h 1200"/>
                <a:gd name="T60" fmla="*/ 895 w 1472"/>
                <a:gd name="T61" fmla="*/ 438 h 1200"/>
                <a:gd name="T62" fmla="*/ 917 w 1472"/>
                <a:gd name="T63" fmla="*/ 453 h 1200"/>
                <a:gd name="T64" fmla="*/ 862 w 1472"/>
                <a:gd name="T65" fmla="*/ 399 h 1200"/>
                <a:gd name="T66" fmla="*/ 833 w 1472"/>
                <a:gd name="T67" fmla="*/ 394 h 1200"/>
                <a:gd name="T68" fmla="*/ 841 w 1472"/>
                <a:gd name="T69" fmla="*/ 392 h 1200"/>
                <a:gd name="T70" fmla="*/ 555 w 1472"/>
                <a:gd name="T71" fmla="*/ 223 h 1200"/>
                <a:gd name="T72" fmla="*/ 536 w 1472"/>
                <a:gd name="T73" fmla="*/ 219 h 1200"/>
                <a:gd name="T74" fmla="*/ 539 w 1472"/>
                <a:gd name="T75" fmla="*/ 208 h 1200"/>
                <a:gd name="T76" fmla="*/ 469 w 1472"/>
                <a:gd name="T77" fmla="*/ 187 h 1200"/>
                <a:gd name="T78" fmla="*/ 492 w 1472"/>
                <a:gd name="T79" fmla="*/ 197 h 1200"/>
                <a:gd name="T80" fmla="*/ 428 w 1472"/>
                <a:gd name="T81" fmla="*/ 156 h 1200"/>
                <a:gd name="T82" fmla="*/ 399 w 1472"/>
                <a:gd name="T83" fmla="*/ 155 h 1200"/>
                <a:gd name="T84" fmla="*/ 407 w 1472"/>
                <a:gd name="T85" fmla="*/ 152 h 1200"/>
                <a:gd name="T86" fmla="*/ 330 w 1472"/>
                <a:gd name="T87" fmla="*/ 119 h 1200"/>
                <a:gd name="T88" fmla="*/ 310 w 1472"/>
                <a:gd name="T89" fmla="*/ 117 h 1200"/>
                <a:gd name="T90" fmla="*/ 312 w 1472"/>
                <a:gd name="T91" fmla="*/ 106 h 1200"/>
                <a:gd name="T92" fmla="*/ 240 w 1472"/>
                <a:gd name="T93" fmla="*/ 90 h 1200"/>
                <a:gd name="T94" fmla="*/ 264 w 1472"/>
                <a:gd name="T95" fmla="*/ 99 h 1200"/>
                <a:gd name="T96" fmla="*/ 198 w 1472"/>
                <a:gd name="T97" fmla="*/ 62 h 1200"/>
                <a:gd name="T98" fmla="*/ 169 w 1472"/>
                <a:gd name="T99" fmla="*/ 64 h 1200"/>
                <a:gd name="T100" fmla="*/ 176 w 1472"/>
                <a:gd name="T101" fmla="*/ 61 h 1200"/>
                <a:gd name="T102" fmla="*/ 96 w 1472"/>
                <a:gd name="T103" fmla="*/ 34 h 1200"/>
                <a:gd name="T104" fmla="*/ 76 w 1472"/>
                <a:gd name="T105" fmla="*/ 33 h 1200"/>
                <a:gd name="T106" fmla="*/ 78 w 1472"/>
                <a:gd name="T107" fmla="*/ 22 h 1200"/>
                <a:gd name="T108" fmla="*/ 5 w 1472"/>
                <a:gd name="T109" fmla="*/ 12 h 1200"/>
                <a:gd name="T110" fmla="*/ 29 w 1472"/>
                <a:gd name="T111" fmla="*/ 18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72" h="1200">
                  <a:moveTo>
                    <a:pt x="1466" y="1200"/>
                  </a:moveTo>
                  <a:cubicBezTo>
                    <a:pt x="1463" y="1200"/>
                    <a:pt x="1461" y="1198"/>
                    <a:pt x="1460" y="1195"/>
                  </a:cubicBezTo>
                  <a:cubicBezTo>
                    <a:pt x="1458" y="1188"/>
                    <a:pt x="1456" y="1181"/>
                    <a:pt x="1454" y="1174"/>
                  </a:cubicBezTo>
                  <a:cubicBezTo>
                    <a:pt x="1453" y="1171"/>
                    <a:pt x="1454" y="1167"/>
                    <a:pt x="1457" y="1166"/>
                  </a:cubicBezTo>
                  <a:cubicBezTo>
                    <a:pt x="1460" y="1165"/>
                    <a:pt x="1464" y="1167"/>
                    <a:pt x="1464" y="1170"/>
                  </a:cubicBezTo>
                  <a:cubicBezTo>
                    <a:pt x="1467" y="1177"/>
                    <a:pt x="1469" y="1185"/>
                    <a:pt x="1471" y="1192"/>
                  </a:cubicBezTo>
                  <a:cubicBezTo>
                    <a:pt x="1472" y="1195"/>
                    <a:pt x="1470" y="1198"/>
                    <a:pt x="1467" y="1199"/>
                  </a:cubicBezTo>
                  <a:cubicBezTo>
                    <a:pt x="1467" y="1199"/>
                    <a:pt x="1466" y="1200"/>
                    <a:pt x="1466" y="1200"/>
                  </a:cubicBezTo>
                  <a:close/>
                  <a:moveTo>
                    <a:pt x="1451" y="1152"/>
                  </a:moveTo>
                  <a:cubicBezTo>
                    <a:pt x="1448" y="1152"/>
                    <a:pt x="1446" y="1151"/>
                    <a:pt x="1445" y="1148"/>
                  </a:cubicBezTo>
                  <a:cubicBezTo>
                    <a:pt x="1443" y="1141"/>
                    <a:pt x="1440" y="1134"/>
                    <a:pt x="1438" y="1127"/>
                  </a:cubicBezTo>
                  <a:cubicBezTo>
                    <a:pt x="1437" y="1124"/>
                    <a:pt x="1438" y="1120"/>
                    <a:pt x="1441" y="1119"/>
                  </a:cubicBezTo>
                  <a:cubicBezTo>
                    <a:pt x="1444" y="1118"/>
                    <a:pt x="1448" y="1120"/>
                    <a:pt x="1449" y="1123"/>
                  </a:cubicBezTo>
                  <a:cubicBezTo>
                    <a:pt x="1451" y="1130"/>
                    <a:pt x="1454" y="1137"/>
                    <a:pt x="1456" y="1145"/>
                  </a:cubicBezTo>
                  <a:cubicBezTo>
                    <a:pt x="1457" y="1148"/>
                    <a:pt x="1456" y="1151"/>
                    <a:pt x="1453" y="1152"/>
                  </a:cubicBezTo>
                  <a:cubicBezTo>
                    <a:pt x="1452" y="1152"/>
                    <a:pt x="1451" y="1152"/>
                    <a:pt x="1451" y="1152"/>
                  </a:cubicBezTo>
                  <a:close/>
                  <a:moveTo>
                    <a:pt x="1434" y="1105"/>
                  </a:moveTo>
                  <a:cubicBezTo>
                    <a:pt x="1432" y="1105"/>
                    <a:pt x="1430" y="1104"/>
                    <a:pt x="1429" y="1102"/>
                  </a:cubicBezTo>
                  <a:cubicBezTo>
                    <a:pt x="1426" y="1095"/>
                    <a:pt x="1423" y="1087"/>
                    <a:pt x="1420" y="1080"/>
                  </a:cubicBezTo>
                  <a:cubicBezTo>
                    <a:pt x="1419" y="1078"/>
                    <a:pt x="1421" y="1074"/>
                    <a:pt x="1424" y="1073"/>
                  </a:cubicBezTo>
                  <a:cubicBezTo>
                    <a:pt x="1427" y="1072"/>
                    <a:pt x="1430" y="1073"/>
                    <a:pt x="1431" y="1076"/>
                  </a:cubicBezTo>
                  <a:cubicBezTo>
                    <a:pt x="1434" y="1083"/>
                    <a:pt x="1437" y="1090"/>
                    <a:pt x="1439" y="1098"/>
                  </a:cubicBezTo>
                  <a:cubicBezTo>
                    <a:pt x="1441" y="1101"/>
                    <a:pt x="1439" y="1104"/>
                    <a:pt x="1436" y="1105"/>
                  </a:cubicBezTo>
                  <a:cubicBezTo>
                    <a:pt x="1436" y="1105"/>
                    <a:pt x="1435" y="1105"/>
                    <a:pt x="1434" y="1105"/>
                  </a:cubicBezTo>
                  <a:close/>
                  <a:moveTo>
                    <a:pt x="1416" y="1059"/>
                  </a:moveTo>
                  <a:cubicBezTo>
                    <a:pt x="1413" y="1059"/>
                    <a:pt x="1411" y="1058"/>
                    <a:pt x="1410" y="1056"/>
                  </a:cubicBezTo>
                  <a:cubicBezTo>
                    <a:pt x="1407" y="1049"/>
                    <a:pt x="1404" y="1042"/>
                    <a:pt x="1401" y="1035"/>
                  </a:cubicBezTo>
                  <a:cubicBezTo>
                    <a:pt x="1400" y="1032"/>
                    <a:pt x="1401" y="1029"/>
                    <a:pt x="1404" y="1027"/>
                  </a:cubicBezTo>
                  <a:cubicBezTo>
                    <a:pt x="1407" y="1026"/>
                    <a:pt x="1410" y="1027"/>
                    <a:pt x="1412" y="1030"/>
                  </a:cubicBezTo>
                  <a:cubicBezTo>
                    <a:pt x="1415" y="1037"/>
                    <a:pt x="1418" y="1044"/>
                    <a:pt x="1421" y="1051"/>
                  </a:cubicBezTo>
                  <a:cubicBezTo>
                    <a:pt x="1422" y="1054"/>
                    <a:pt x="1421" y="1058"/>
                    <a:pt x="1418" y="1059"/>
                  </a:cubicBezTo>
                  <a:cubicBezTo>
                    <a:pt x="1417" y="1059"/>
                    <a:pt x="1416" y="1059"/>
                    <a:pt x="1416" y="1059"/>
                  </a:cubicBezTo>
                  <a:close/>
                  <a:moveTo>
                    <a:pt x="1395" y="1014"/>
                  </a:moveTo>
                  <a:cubicBezTo>
                    <a:pt x="1393" y="1014"/>
                    <a:pt x="1391" y="1013"/>
                    <a:pt x="1390" y="1011"/>
                  </a:cubicBezTo>
                  <a:cubicBezTo>
                    <a:pt x="1387" y="1004"/>
                    <a:pt x="1383" y="997"/>
                    <a:pt x="1380" y="990"/>
                  </a:cubicBezTo>
                  <a:cubicBezTo>
                    <a:pt x="1379" y="988"/>
                    <a:pt x="1380" y="984"/>
                    <a:pt x="1383" y="983"/>
                  </a:cubicBezTo>
                  <a:cubicBezTo>
                    <a:pt x="1385" y="981"/>
                    <a:pt x="1389" y="982"/>
                    <a:pt x="1390" y="985"/>
                  </a:cubicBezTo>
                  <a:cubicBezTo>
                    <a:pt x="1394" y="992"/>
                    <a:pt x="1397" y="999"/>
                    <a:pt x="1400" y="1006"/>
                  </a:cubicBezTo>
                  <a:cubicBezTo>
                    <a:pt x="1402" y="1009"/>
                    <a:pt x="1400" y="1012"/>
                    <a:pt x="1398" y="1014"/>
                  </a:cubicBezTo>
                  <a:cubicBezTo>
                    <a:pt x="1397" y="1014"/>
                    <a:pt x="1396" y="1014"/>
                    <a:pt x="1395" y="1014"/>
                  </a:cubicBezTo>
                  <a:close/>
                  <a:moveTo>
                    <a:pt x="1373" y="970"/>
                  </a:moveTo>
                  <a:cubicBezTo>
                    <a:pt x="1371" y="970"/>
                    <a:pt x="1369" y="969"/>
                    <a:pt x="1368" y="967"/>
                  </a:cubicBezTo>
                  <a:cubicBezTo>
                    <a:pt x="1364" y="960"/>
                    <a:pt x="1361" y="953"/>
                    <a:pt x="1357" y="947"/>
                  </a:cubicBezTo>
                  <a:cubicBezTo>
                    <a:pt x="1356" y="944"/>
                    <a:pt x="1357" y="940"/>
                    <a:pt x="1359" y="939"/>
                  </a:cubicBezTo>
                  <a:cubicBezTo>
                    <a:pt x="1362" y="937"/>
                    <a:pt x="1366" y="938"/>
                    <a:pt x="1367" y="941"/>
                  </a:cubicBezTo>
                  <a:cubicBezTo>
                    <a:pt x="1371" y="948"/>
                    <a:pt x="1374" y="955"/>
                    <a:pt x="1378" y="961"/>
                  </a:cubicBezTo>
                  <a:cubicBezTo>
                    <a:pt x="1379" y="964"/>
                    <a:pt x="1378" y="968"/>
                    <a:pt x="1376" y="969"/>
                  </a:cubicBezTo>
                  <a:cubicBezTo>
                    <a:pt x="1375" y="970"/>
                    <a:pt x="1374" y="970"/>
                    <a:pt x="1373" y="970"/>
                  </a:cubicBezTo>
                  <a:close/>
                  <a:moveTo>
                    <a:pt x="1349" y="926"/>
                  </a:moveTo>
                  <a:cubicBezTo>
                    <a:pt x="1347" y="926"/>
                    <a:pt x="1345" y="925"/>
                    <a:pt x="1344" y="923"/>
                  </a:cubicBezTo>
                  <a:cubicBezTo>
                    <a:pt x="1340" y="917"/>
                    <a:pt x="1336" y="910"/>
                    <a:pt x="1333" y="904"/>
                  </a:cubicBezTo>
                  <a:cubicBezTo>
                    <a:pt x="1331" y="901"/>
                    <a:pt x="1332" y="897"/>
                    <a:pt x="1334" y="896"/>
                  </a:cubicBezTo>
                  <a:cubicBezTo>
                    <a:pt x="1337" y="894"/>
                    <a:pt x="1341" y="895"/>
                    <a:pt x="1342" y="898"/>
                  </a:cubicBezTo>
                  <a:cubicBezTo>
                    <a:pt x="1346" y="904"/>
                    <a:pt x="1350" y="911"/>
                    <a:pt x="1354" y="918"/>
                  </a:cubicBezTo>
                  <a:cubicBezTo>
                    <a:pt x="1356" y="920"/>
                    <a:pt x="1355" y="924"/>
                    <a:pt x="1352" y="926"/>
                  </a:cubicBezTo>
                  <a:cubicBezTo>
                    <a:pt x="1351" y="926"/>
                    <a:pt x="1350" y="926"/>
                    <a:pt x="1349" y="926"/>
                  </a:cubicBezTo>
                  <a:close/>
                  <a:moveTo>
                    <a:pt x="1323" y="884"/>
                  </a:moveTo>
                  <a:cubicBezTo>
                    <a:pt x="1322" y="884"/>
                    <a:pt x="1320" y="883"/>
                    <a:pt x="1319" y="881"/>
                  </a:cubicBezTo>
                  <a:cubicBezTo>
                    <a:pt x="1315" y="875"/>
                    <a:pt x="1310" y="868"/>
                    <a:pt x="1306" y="862"/>
                  </a:cubicBezTo>
                  <a:cubicBezTo>
                    <a:pt x="1305" y="859"/>
                    <a:pt x="1305" y="856"/>
                    <a:pt x="1308" y="854"/>
                  </a:cubicBezTo>
                  <a:cubicBezTo>
                    <a:pt x="1311" y="852"/>
                    <a:pt x="1314" y="853"/>
                    <a:pt x="1316" y="856"/>
                  </a:cubicBezTo>
                  <a:cubicBezTo>
                    <a:pt x="1320" y="862"/>
                    <a:pt x="1324" y="868"/>
                    <a:pt x="1328" y="875"/>
                  </a:cubicBezTo>
                  <a:cubicBezTo>
                    <a:pt x="1330" y="878"/>
                    <a:pt x="1329" y="881"/>
                    <a:pt x="1327" y="883"/>
                  </a:cubicBezTo>
                  <a:cubicBezTo>
                    <a:pt x="1326" y="883"/>
                    <a:pt x="1325" y="884"/>
                    <a:pt x="1323" y="884"/>
                  </a:cubicBezTo>
                  <a:close/>
                  <a:moveTo>
                    <a:pt x="1296" y="842"/>
                  </a:moveTo>
                  <a:cubicBezTo>
                    <a:pt x="1294" y="842"/>
                    <a:pt x="1293" y="841"/>
                    <a:pt x="1292" y="840"/>
                  </a:cubicBezTo>
                  <a:cubicBezTo>
                    <a:pt x="1287" y="833"/>
                    <a:pt x="1283" y="827"/>
                    <a:pt x="1279" y="821"/>
                  </a:cubicBezTo>
                  <a:cubicBezTo>
                    <a:pt x="1277" y="818"/>
                    <a:pt x="1277" y="815"/>
                    <a:pt x="1280" y="813"/>
                  </a:cubicBezTo>
                  <a:cubicBezTo>
                    <a:pt x="1283" y="811"/>
                    <a:pt x="1286" y="812"/>
                    <a:pt x="1288" y="814"/>
                  </a:cubicBezTo>
                  <a:cubicBezTo>
                    <a:pt x="1292" y="821"/>
                    <a:pt x="1297" y="827"/>
                    <a:pt x="1301" y="833"/>
                  </a:cubicBezTo>
                  <a:cubicBezTo>
                    <a:pt x="1303" y="836"/>
                    <a:pt x="1302" y="839"/>
                    <a:pt x="1300" y="841"/>
                  </a:cubicBezTo>
                  <a:cubicBezTo>
                    <a:pt x="1299" y="842"/>
                    <a:pt x="1297" y="842"/>
                    <a:pt x="1296" y="842"/>
                  </a:cubicBezTo>
                  <a:close/>
                  <a:moveTo>
                    <a:pt x="1268" y="802"/>
                  </a:moveTo>
                  <a:cubicBezTo>
                    <a:pt x="1266" y="802"/>
                    <a:pt x="1264" y="801"/>
                    <a:pt x="1263" y="799"/>
                  </a:cubicBezTo>
                  <a:cubicBezTo>
                    <a:pt x="1259" y="793"/>
                    <a:pt x="1254" y="787"/>
                    <a:pt x="1249" y="781"/>
                  </a:cubicBezTo>
                  <a:cubicBezTo>
                    <a:pt x="1248" y="778"/>
                    <a:pt x="1248" y="775"/>
                    <a:pt x="1251" y="773"/>
                  </a:cubicBezTo>
                  <a:cubicBezTo>
                    <a:pt x="1253" y="771"/>
                    <a:pt x="1257" y="772"/>
                    <a:pt x="1259" y="774"/>
                  </a:cubicBezTo>
                  <a:cubicBezTo>
                    <a:pt x="1263" y="780"/>
                    <a:pt x="1268" y="786"/>
                    <a:pt x="1272" y="792"/>
                  </a:cubicBezTo>
                  <a:cubicBezTo>
                    <a:pt x="1274" y="795"/>
                    <a:pt x="1274" y="799"/>
                    <a:pt x="1271" y="800"/>
                  </a:cubicBezTo>
                  <a:cubicBezTo>
                    <a:pt x="1270" y="801"/>
                    <a:pt x="1269" y="802"/>
                    <a:pt x="1268" y="802"/>
                  </a:cubicBezTo>
                  <a:close/>
                  <a:moveTo>
                    <a:pt x="1238" y="762"/>
                  </a:moveTo>
                  <a:cubicBezTo>
                    <a:pt x="1236" y="762"/>
                    <a:pt x="1234" y="761"/>
                    <a:pt x="1233" y="760"/>
                  </a:cubicBezTo>
                  <a:cubicBezTo>
                    <a:pt x="1228" y="754"/>
                    <a:pt x="1224" y="748"/>
                    <a:pt x="1219" y="742"/>
                  </a:cubicBezTo>
                  <a:cubicBezTo>
                    <a:pt x="1217" y="740"/>
                    <a:pt x="1217" y="736"/>
                    <a:pt x="1220" y="734"/>
                  </a:cubicBezTo>
                  <a:cubicBezTo>
                    <a:pt x="1222" y="732"/>
                    <a:pt x="1226" y="732"/>
                    <a:pt x="1228" y="735"/>
                  </a:cubicBezTo>
                  <a:cubicBezTo>
                    <a:pt x="1233" y="741"/>
                    <a:pt x="1237" y="747"/>
                    <a:pt x="1242" y="753"/>
                  </a:cubicBezTo>
                  <a:cubicBezTo>
                    <a:pt x="1244" y="755"/>
                    <a:pt x="1244" y="759"/>
                    <a:pt x="1241" y="761"/>
                  </a:cubicBezTo>
                  <a:cubicBezTo>
                    <a:pt x="1240" y="762"/>
                    <a:pt x="1239" y="762"/>
                    <a:pt x="1238" y="762"/>
                  </a:cubicBezTo>
                  <a:close/>
                  <a:moveTo>
                    <a:pt x="1206" y="724"/>
                  </a:moveTo>
                  <a:cubicBezTo>
                    <a:pt x="1205" y="724"/>
                    <a:pt x="1203" y="723"/>
                    <a:pt x="1202" y="722"/>
                  </a:cubicBezTo>
                  <a:cubicBezTo>
                    <a:pt x="1197" y="716"/>
                    <a:pt x="1192" y="710"/>
                    <a:pt x="1187" y="704"/>
                  </a:cubicBezTo>
                  <a:cubicBezTo>
                    <a:pt x="1185" y="702"/>
                    <a:pt x="1185" y="698"/>
                    <a:pt x="1188" y="696"/>
                  </a:cubicBezTo>
                  <a:cubicBezTo>
                    <a:pt x="1190" y="694"/>
                    <a:pt x="1194" y="694"/>
                    <a:pt x="1196" y="697"/>
                  </a:cubicBezTo>
                  <a:cubicBezTo>
                    <a:pt x="1201" y="702"/>
                    <a:pt x="1206" y="708"/>
                    <a:pt x="1211" y="714"/>
                  </a:cubicBezTo>
                  <a:cubicBezTo>
                    <a:pt x="1213" y="717"/>
                    <a:pt x="1212" y="720"/>
                    <a:pt x="1210" y="722"/>
                  </a:cubicBezTo>
                  <a:cubicBezTo>
                    <a:pt x="1209" y="723"/>
                    <a:pt x="1208" y="724"/>
                    <a:pt x="1206" y="724"/>
                  </a:cubicBezTo>
                  <a:close/>
                  <a:moveTo>
                    <a:pt x="1174" y="686"/>
                  </a:moveTo>
                  <a:cubicBezTo>
                    <a:pt x="1172" y="686"/>
                    <a:pt x="1171" y="685"/>
                    <a:pt x="1169" y="684"/>
                  </a:cubicBezTo>
                  <a:cubicBezTo>
                    <a:pt x="1164" y="679"/>
                    <a:pt x="1159" y="673"/>
                    <a:pt x="1154" y="667"/>
                  </a:cubicBezTo>
                  <a:cubicBezTo>
                    <a:pt x="1152" y="665"/>
                    <a:pt x="1152" y="661"/>
                    <a:pt x="1154" y="659"/>
                  </a:cubicBezTo>
                  <a:cubicBezTo>
                    <a:pt x="1157" y="657"/>
                    <a:pt x="1160" y="657"/>
                    <a:pt x="1163" y="660"/>
                  </a:cubicBezTo>
                  <a:cubicBezTo>
                    <a:pt x="1168" y="665"/>
                    <a:pt x="1173" y="671"/>
                    <a:pt x="1178" y="677"/>
                  </a:cubicBezTo>
                  <a:cubicBezTo>
                    <a:pt x="1180" y="679"/>
                    <a:pt x="1180" y="683"/>
                    <a:pt x="1178" y="685"/>
                  </a:cubicBezTo>
                  <a:cubicBezTo>
                    <a:pt x="1176" y="686"/>
                    <a:pt x="1175" y="686"/>
                    <a:pt x="1174" y="686"/>
                  </a:cubicBezTo>
                  <a:close/>
                  <a:moveTo>
                    <a:pt x="1140" y="650"/>
                  </a:moveTo>
                  <a:cubicBezTo>
                    <a:pt x="1138" y="650"/>
                    <a:pt x="1137" y="649"/>
                    <a:pt x="1136" y="648"/>
                  </a:cubicBezTo>
                  <a:cubicBezTo>
                    <a:pt x="1131" y="642"/>
                    <a:pt x="1125" y="637"/>
                    <a:pt x="1120" y="632"/>
                  </a:cubicBezTo>
                  <a:cubicBezTo>
                    <a:pt x="1118" y="629"/>
                    <a:pt x="1118" y="626"/>
                    <a:pt x="1120" y="623"/>
                  </a:cubicBezTo>
                  <a:cubicBezTo>
                    <a:pt x="1122" y="621"/>
                    <a:pt x="1126" y="621"/>
                    <a:pt x="1128" y="624"/>
                  </a:cubicBezTo>
                  <a:cubicBezTo>
                    <a:pt x="1133" y="629"/>
                    <a:pt x="1139" y="634"/>
                    <a:pt x="1144" y="640"/>
                  </a:cubicBezTo>
                  <a:cubicBezTo>
                    <a:pt x="1146" y="642"/>
                    <a:pt x="1146" y="646"/>
                    <a:pt x="1144" y="648"/>
                  </a:cubicBezTo>
                  <a:cubicBezTo>
                    <a:pt x="1143" y="649"/>
                    <a:pt x="1141" y="650"/>
                    <a:pt x="1140" y="650"/>
                  </a:cubicBezTo>
                  <a:close/>
                  <a:moveTo>
                    <a:pt x="1105" y="614"/>
                  </a:moveTo>
                  <a:cubicBezTo>
                    <a:pt x="1104" y="614"/>
                    <a:pt x="1102" y="614"/>
                    <a:pt x="1101" y="613"/>
                  </a:cubicBezTo>
                  <a:cubicBezTo>
                    <a:pt x="1096" y="607"/>
                    <a:pt x="1090" y="602"/>
                    <a:pt x="1085" y="597"/>
                  </a:cubicBezTo>
                  <a:cubicBezTo>
                    <a:pt x="1082" y="595"/>
                    <a:pt x="1082" y="591"/>
                    <a:pt x="1085" y="589"/>
                  </a:cubicBezTo>
                  <a:cubicBezTo>
                    <a:pt x="1087" y="586"/>
                    <a:pt x="1090" y="586"/>
                    <a:pt x="1093" y="589"/>
                  </a:cubicBezTo>
                  <a:cubicBezTo>
                    <a:pt x="1098" y="594"/>
                    <a:pt x="1104" y="599"/>
                    <a:pt x="1109" y="605"/>
                  </a:cubicBezTo>
                  <a:cubicBezTo>
                    <a:pt x="1111" y="607"/>
                    <a:pt x="1111" y="610"/>
                    <a:pt x="1109" y="613"/>
                  </a:cubicBezTo>
                  <a:cubicBezTo>
                    <a:pt x="1108" y="614"/>
                    <a:pt x="1107" y="614"/>
                    <a:pt x="1105" y="614"/>
                  </a:cubicBezTo>
                  <a:close/>
                  <a:moveTo>
                    <a:pt x="1069" y="580"/>
                  </a:moveTo>
                  <a:cubicBezTo>
                    <a:pt x="1068" y="580"/>
                    <a:pt x="1066" y="580"/>
                    <a:pt x="1065" y="578"/>
                  </a:cubicBezTo>
                  <a:cubicBezTo>
                    <a:pt x="1060" y="573"/>
                    <a:pt x="1054" y="568"/>
                    <a:pt x="1049" y="563"/>
                  </a:cubicBezTo>
                  <a:cubicBezTo>
                    <a:pt x="1046" y="561"/>
                    <a:pt x="1046" y="557"/>
                    <a:pt x="1048" y="555"/>
                  </a:cubicBezTo>
                  <a:cubicBezTo>
                    <a:pt x="1050" y="553"/>
                    <a:pt x="1054" y="552"/>
                    <a:pt x="1056" y="555"/>
                  </a:cubicBezTo>
                  <a:cubicBezTo>
                    <a:pt x="1062" y="560"/>
                    <a:pt x="1068" y="565"/>
                    <a:pt x="1073" y="570"/>
                  </a:cubicBezTo>
                  <a:cubicBezTo>
                    <a:pt x="1075" y="572"/>
                    <a:pt x="1076" y="576"/>
                    <a:pt x="1073" y="578"/>
                  </a:cubicBezTo>
                  <a:cubicBezTo>
                    <a:pt x="1072" y="579"/>
                    <a:pt x="1071" y="580"/>
                    <a:pt x="1069" y="580"/>
                  </a:cubicBezTo>
                  <a:close/>
                  <a:moveTo>
                    <a:pt x="1032" y="547"/>
                  </a:moveTo>
                  <a:cubicBezTo>
                    <a:pt x="1031" y="547"/>
                    <a:pt x="1030" y="546"/>
                    <a:pt x="1029" y="545"/>
                  </a:cubicBezTo>
                  <a:cubicBezTo>
                    <a:pt x="1023" y="540"/>
                    <a:pt x="1017" y="535"/>
                    <a:pt x="1011" y="530"/>
                  </a:cubicBezTo>
                  <a:cubicBezTo>
                    <a:pt x="1009" y="528"/>
                    <a:pt x="1009" y="525"/>
                    <a:pt x="1011" y="522"/>
                  </a:cubicBezTo>
                  <a:cubicBezTo>
                    <a:pt x="1013" y="520"/>
                    <a:pt x="1017" y="520"/>
                    <a:pt x="1019" y="522"/>
                  </a:cubicBezTo>
                  <a:cubicBezTo>
                    <a:pt x="1025" y="527"/>
                    <a:pt x="1030" y="532"/>
                    <a:pt x="1036" y="537"/>
                  </a:cubicBezTo>
                  <a:cubicBezTo>
                    <a:pt x="1039" y="539"/>
                    <a:pt x="1039" y="542"/>
                    <a:pt x="1037" y="545"/>
                  </a:cubicBezTo>
                  <a:cubicBezTo>
                    <a:pt x="1036" y="546"/>
                    <a:pt x="1034" y="547"/>
                    <a:pt x="1032" y="547"/>
                  </a:cubicBezTo>
                  <a:close/>
                  <a:moveTo>
                    <a:pt x="995" y="514"/>
                  </a:moveTo>
                  <a:cubicBezTo>
                    <a:pt x="993" y="514"/>
                    <a:pt x="992" y="514"/>
                    <a:pt x="991" y="513"/>
                  </a:cubicBezTo>
                  <a:cubicBezTo>
                    <a:pt x="985" y="508"/>
                    <a:pt x="979" y="503"/>
                    <a:pt x="973" y="498"/>
                  </a:cubicBezTo>
                  <a:cubicBezTo>
                    <a:pt x="971" y="496"/>
                    <a:pt x="971" y="493"/>
                    <a:pt x="973" y="490"/>
                  </a:cubicBezTo>
                  <a:cubicBezTo>
                    <a:pt x="975" y="488"/>
                    <a:pt x="978" y="488"/>
                    <a:pt x="981" y="490"/>
                  </a:cubicBezTo>
                  <a:cubicBezTo>
                    <a:pt x="987" y="494"/>
                    <a:pt x="993" y="499"/>
                    <a:pt x="998" y="504"/>
                  </a:cubicBezTo>
                  <a:cubicBezTo>
                    <a:pt x="1001" y="506"/>
                    <a:pt x="1001" y="510"/>
                    <a:pt x="999" y="512"/>
                  </a:cubicBezTo>
                  <a:cubicBezTo>
                    <a:pt x="998" y="514"/>
                    <a:pt x="996" y="514"/>
                    <a:pt x="995" y="514"/>
                  </a:cubicBezTo>
                  <a:close/>
                  <a:moveTo>
                    <a:pt x="956" y="483"/>
                  </a:moveTo>
                  <a:cubicBezTo>
                    <a:pt x="955" y="483"/>
                    <a:pt x="954" y="483"/>
                    <a:pt x="953" y="482"/>
                  </a:cubicBezTo>
                  <a:cubicBezTo>
                    <a:pt x="947" y="477"/>
                    <a:pt x="941" y="472"/>
                    <a:pt x="935" y="468"/>
                  </a:cubicBezTo>
                  <a:cubicBezTo>
                    <a:pt x="932" y="466"/>
                    <a:pt x="932" y="462"/>
                    <a:pt x="934" y="460"/>
                  </a:cubicBezTo>
                  <a:cubicBezTo>
                    <a:pt x="936" y="457"/>
                    <a:pt x="939" y="457"/>
                    <a:pt x="942" y="459"/>
                  </a:cubicBezTo>
                  <a:cubicBezTo>
                    <a:pt x="948" y="463"/>
                    <a:pt x="954" y="468"/>
                    <a:pt x="960" y="473"/>
                  </a:cubicBezTo>
                  <a:cubicBezTo>
                    <a:pt x="962" y="475"/>
                    <a:pt x="963" y="478"/>
                    <a:pt x="961" y="481"/>
                  </a:cubicBezTo>
                  <a:cubicBezTo>
                    <a:pt x="960" y="482"/>
                    <a:pt x="958" y="483"/>
                    <a:pt x="956" y="483"/>
                  </a:cubicBezTo>
                  <a:close/>
                  <a:moveTo>
                    <a:pt x="917" y="453"/>
                  </a:moveTo>
                  <a:cubicBezTo>
                    <a:pt x="916" y="453"/>
                    <a:pt x="915" y="452"/>
                    <a:pt x="914" y="451"/>
                  </a:cubicBezTo>
                  <a:cubicBezTo>
                    <a:pt x="907" y="447"/>
                    <a:pt x="901" y="442"/>
                    <a:pt x="895" y="438"/>
                  </a:cubicBezTo>
                  <a:cubicBezTo>
                    <a:pt x="893" y="436"/>
                    <a:pt x="892" y="432"/>
                    <a:pt x="894" y="430"/>
                  </a:cubicBezTo>
                  <a:cubicBezTo>
                    <a:pt x="896" y="427"/>
                    <a:pt x="899" y="427"/>
                    <a:pt x="902" y="429"/>
                  </a:cubicBezTo>
                  <a:cubicBezTo>
                    <a:pt x="908" y="433"/>
                    <a:pt x="914" y="438"/>
                    <a:pt x="920" y="442"/>
                  </a:cubicBezTo>
                  <a:cubicBezTo>
                    <a:pt x="923" y="444"/>
                    <a:pt x="923" y="448"/>
                    <a:pt x="922" y="450"/>
                  </a:cubicBezTo>
                  <a:cubicBezTo>
                    <a:pt x="920" y="452"/>
                    <a:pt x="919" y="453"/>
                    <a:pt x="917" y="453"/>
                  </a:cubicBezTo>
                  <a:close/>
                  <a:moveTo>
                    <a:pt x="877" y="423"/>
                  </a:moveTo>
                  <a:cubicBezTo>
                    <a:pt x="876" y="423"/>
                    <a:pt x="875" y="423"/>
                    <a:pt x="874" y="422"/>
                  </a:cubicBezTo>
                  <a:cubicBezTo>
                    <a:pt x="867" y="418"/>
                    <a:pt x="861" y="413"/>
                    <a:pt x="855" y="409"/>
                  </a:cubicBezTo>
                  <a:cubicBezTo>
                    <a:pt x="852" y="407"/>
                    <a:pt x="852" y="403"/>
                    <a:pt x="854" y="401"/>
                  </a:cubicBezTo>
                  <a:cubicBezTo>
                    <a:pt x="855" y="398"/>
                    <a:pt x="859" y="398"/>
                    <a:pt x="862" y="399"/>
                  </a:cubicBezTo>
                  <a:cubicBezTo>
                    <a:pt x="868" y="404"/>
                    <a:pt x="874" y="408"/>
                    <a:pt x="880" y="413"/>
                  </a:cubicBezTo>
                  <a:cubicBezTo>
                    <a:pt x="883" y="415"/>
                    <a:pt x="883" y="418"/>
                    <a:pt x="882" y="421"/>
                  </a:cubicBezTo>
                  <a:cubicBezTo>
                    <a:pt x="880" y="422"/>
                    <a:pt x="879" y="423"/>
                    <a:pt x="877" y="423"/>
                  </a:cubicBezTo>
                  <a:close/>
                  <a:moveTo>
                    <a:pt x="836" y="395"/>
                  </a:moveTo>
                  <a:cubicBezTo>
                    <a:pt x="835" y="395"/>
                    <a:pt x="834" y="394"/>
                    <a:pt x="833" y="394"/>
                  </a:cubicBezTo>
                  <a:cubicBezTo>
                    <a:pt x="827" y="389"/>
                    <a:pt x="820" y="385"/>
                    <a:pt x="814" y="381"/>
                  </a:cubicBezTo>
                  <a:cubicBezTo>
                    <a:pt x="812" y="379"/>
                    <a:pt x="811" y="376"/>
                    <a:pt x="813" y="373"/>
                  </a:cubicBezTo>
                  <a:cubicBezTo>
                    <a:pt x="814" y="370"/>
                    <a:pt x="818" y="370"/>
                    <a:pt x="821" y="371"/>
                  </a:cubicBezTo>
                  <a:cubicBezTo>
                    <a:pt x="827" y="376"/>
                    <a:pt x="833" y="380"/>
                    <a:pt x="840" y="384"/>
                  </a:cubicBezTo>
                  <a:cubicBezTo>
                    <a:pt x="842" y="386"/>
                    <a:pt x="843" y="390"/>
                    <a:pt x="841" y="392"/>
                  </a:cubicBezTo>
                  <a:cubicBezTo>
                    <a:pt x="840" y="394"/>
                    <a:pt x="838" y="395"/>
                    <a:pt x="836" y="395"/>
                  </a:cubicBezTo>
                  <a:close/>
                  <a:moveTo>
                    <a:pt x="581" y="242"/>
                  </a:moveTo>
                  <a:cubicBezTo>
                    <a:pt x="580" y="242"/>
                    <a:pt x="579" y="241"/>
                    <a:pt x="578" y="241"/>
                  </a:cubicBezTo>
                  <a:cubicBezTo>
                    <a:pt x="571" y="237"/>
                    <a:pt x="564" y="234"/>
                    <a:pt x="558" y="231"/>
                  </a:cubicBezTo>
                  <a:cubicBezTo>
                    <a:pt x="555" y="229"/>
                    <a:pt x="554" y="226"/>
                    <a:pt x="555" y="223"/>
                  </a:cubicBezTo>
                  <a:cubicBezTo>
                    <a:pt x="557" y="220"/>
                    <a:pt x="560" y="219"/>
                    <a:pt x="563" y="220"/>
                  </a:cubicBezTo>
                  <a:cubicBezTo>
                    <a:pt x="570" y="224"/>
                    <a:pt x="577" y="227"/>
                    <a:pt x="583" y="231"/>
                  </a:cubicBezTo>
                  <a:cubicBezTo>
                    <a:pt x="586" y="232"/>
                    <a:pt x="587" y="236"/>
                    <a:pt x="586" y="239"/>
                  </a:cubicBezTo>
                  <a:cubicBezTo>
                    <a:pt x="585" y="241"/>
                    <a:pt x="583" y="242"/>
                    <a:pt x="581" y="242"/>
                  </a:cubicBezTo>
                  <a:close/>
                  <a:moveTo>
                    <a:pt x="536" y="219"/>
                  </a:moveTo>
                  <a:cubicBezTo>
                    <a:pt x="536" y="219"/>
                    <a:pt x="535" y="219"/>
                    <a:pt x="534" y="218"/>
                  </a:cubicBezTo>
                  <a:cubicBezTo>
                    <a:pt x="527" y="215"/>
                    <a:pt x="520" y="212"/>
                    <a:pt x="513" y="208"/>
                  </a:cubicBezTo>
                  <a:cubicBezTo>
                    <a:pt x="511" y="207"/>
                    <a:pt x="509" y="203"/>
                    <a:pt x="511" y="201"/>
                  </a:cubicBezTo>
                  <a:cubicBezTo>
                    <a:pt x="512" y="198"/>
                    <a:pt x="516" y="197"/>
                    <a:pt x="518" y="198"/>
                  </a:cubicBezTo>
                  <a:cubicBezTo>
                    <a:pt x="525" y="201"/>
                    <a:pt x="532" y="205"/>
                    <a:pt x="539" y="208"/>
                  </a:cubicBezTo>
                  <a:cubicBezTo>
                    <a:pt x="542" y="210"/>
                    <a:pt x="543" y="213"/>
                    <a:pt x="542" y="216"/>
                  </a:cubicBezTo>
                  <a:cubicBezTo>
                    <a:pt x="541" y="218"/>
                    <a:pt x="539" y="219"/>
                    <a:pt x="536" y="219"/>
                  </a:cubicBezTo>
                  <a:close/>
                  <a:moveTo>
                    <a:pt x="492" y="197"/>
                  </a:moveTo>
                  <a:cubicBezTo>
                    <a:pt x="491" y="197"/>
                    <a:pt x="490" y="197"/>
                    <a:pt x="489" y="197"/>
                  </a:cubicBezTo>
                  <a:cubicBezTo>
                    <a:pt x="482" y="193"/>
                    <a:pt x="476" y="190"/>
                    <a:pt x="469" y="187"/>
                  </a:cubicBezTo>
                  <a:cubicBezTo>
                    <a:pt x="466" y="185"/>
                    <a:pt x="465" y="182"/>
                    <a:pt x="466" y="179"/>
                  </a:cubicBezTo>
                  <a:cubicBezTo>
                    <a:pt x="467" y="176"/>
                    <a:pt x="471" y="175"/>
                    <a:pt x="474" y="176"/>
                  </a:cubicBezTo>
                  <a:cubicBezTo>
                    <a:pt x="481" y="180"/>
                    <a:pt x="487" y="183"/>
                    <a:pt x="494" y="186"/>
                  </a:cubicBezTo>
                  <a:cubicBezTo>
                    <a:pt x="497" y="188"/>
                    <a:pt x="498" y="191"/>
                    <a:pt x="497" y="194"/>
                  </a:cubicBezTo>
                  <a:cubicBezTo>
                    <a:pt x="496" y="196"/>
                    <a:pt x="494" y="197"/>
                    <a:pt x="492" y="197"/>
                  </a:cubicBezTo>
                  <a:close/>
                  <a:moveTo>
                    <a:pt x="447" y="176"/>
                  </a:moveTo>
                  <a:cubicBezTo>
                    <a:pt x="446" y="176"/>
                    <a:pt x="445" y="176"/>
                    <a:pt x="445" y="175"/>
                  </a:cubicBezTo>
                  <a:cubicBezTo>
                    <a:pt x="438" y="172"/>
                    <a:pt x="431" y="169"/>
                    <a:pt x="424" y="166"/>
                  </a:cubicBezTo>
                  <a:cubicBezTo>
                    <a:pt x="421" y="165"/>
                    <a:pt x="420" y="161"/>
                    <a:pt x="421" y="158"/>
                  </a:cubicBezTo>
                  <a:cubicBezTo>
                    <a:pt x="422" y="156"/>
                    <a:pt x="426" y="154"/>
                    <a:pt x="428" y="156"/>
                  </a:cubicBezTo>
                  <a:cubicBezTo>
                    <a:pt x="435" y="159"/>
                    <a:pt x="442" y="162"/>
                    <a:pt x="449" y="165"/>
                  </a:cubicBezTo>
                  <a:cubicBezTo>
                    <a:pt x="452" y="166"/>
                    <a:pt x="453" y="170"/>
                    <a:pt x="452" y="173"/>
                  </a:cubicBezTo>
                  <a:cubicBezTo>
                    <a:pt x="451" y="175"/>
                    <a:pt x="449" y="176"/>
                    <a:pt x="447" y="176"/>
                  </a:cubicBezTo>
                  <a:close/>
                  <a:moveTo>
                    <a:pt x="402" y="156"/>
                  </a:moveTo>
                  <a:cubicBezTo>
                    <a:pt x="401" y="156"/>
                    <a:pt x="400" y="155"/>
                    <a:pt x="399" y="155"/>
                  </a:cubicBezTo>
                  <a:cubicBezTo>
                    <a:pt x="392" y="152"/>
                    <a:pt x="385" y="149"/>
                    <a:pt x="378" y="146"/>
                  </a:cubicBezTo>
                  <a:cubicBezTo>
                    <a:pt x="375" y="145"/>
                    <a:pt x="374" y="141"/>
                    <a:pt x="375" y="138"/>
                  </a:cubicBezTo>
                  <a:cubicBezTo>
                    <a:pt x="377" y="136"/>
                    <a:pt x="380" y="134"/>
                    <a:pt x="383" y="135"/>
                  </a:cubicBezTo>
                  <a:cubicBezTo>
                    <a:pt x="390" y="138"/>
                    <a:pt x="397" y="142"/>
                    <a:pt x="404" y="145"/>
                  </a:cubicBezTo>
                  <a:cubicBezTo>
                    <a:pt x="407" y="146"/>
                    <a:pt x="408" y="149"/>
                    <a:pt x="407" y="152"/>
                  </a:cubicBezTo>
                  <a:cubicBezTo>
                    <a:pt x="406" y="154"/>
                    <a:pt x="404" y="156"/>
                    <a:pt x="402" y="156"/>
                  </a:cubicBezTo>
                  <a:close/>
                  <a:moveTo>
                    <a:pt x="356" y="136"/>
                  </a:moveTo>
                  <a:cubicBezTo>
                    <a:pt x="355" y="136"/>
                    <a:pt x="354" y="136"/>
                    <a:pt x="354" y="135"/>
                  </a:cubicBezTo>
                  <a:cubicBezTo>
                    <a:pt x="347" y="133"/>
                    <a:pt x="340" y="130"/>
                    <a:pt x="333" y="127"/>
                  </a:cubicBezTo>
                  <a:cubicBezTo>
                    <a:pt x="330" y="125"/>
                    <a:pt x="328" y="122"/>
                    <a:pt x="330" y="119"/>
                  </a:cubicBezTo>
                  <a:cubicBezTo>
                    <a:pt x="331" y="116"/>
                    <a:pt x="334" y="115"/>
                    <a:pt x="337" y="116"/>
                  </a:cubicBezTo>
                  <a:cubicBezTo>
                    <a:pt x="344" y="119"/>
                    <a:pt x="351" y="122"/>
                    <a:pt x="358" y="125"/>
                  </a:cubicBezTo>
                  <a:cubicBezTo>
                    <a:pt x="361" y="126"/>
                    <a:pt x="362" y="130"/>
                    <a:pt x="361" y="132"/>
                  </a:cubicBezTo>
                  <a:cubicBezTo>
                    <a:pt x="360" y="135"/>
                    <a:pt x="358" y="136"/>
                    <a:pt x="356" y="136"/>
                  </a:cubicBezTo>
                  <a:close/>
                  <a:moveTo>
                    <a:pt x="310" y="117"/>
                  </a:moveTo>
                  <a:cubicBezTo>
                    <a:pt x="309" y="117"/>
                    <a:pt x="309" y="117"/>
                    <a:pt x="308" y="117"/>
                  </a:cubicBezTo>
                  <a:cubicBezTo>
                    <a:pt x="301" y="114"/>
                    <a:pt x="294" y="111"/>
                    <a:pt x="287" y="108"/>
                  </a:cubicBezTo>
                  <a:cubicBezTo>
                    <a:pt x="284" y="107"/>
                    <a:pt x="282" y="104"/>
                    <a:pt x="283" y="101"/>
                  </a:cubicBezTo>
                  <a:cubicBezTo>
                    <a:pt x="285" y="98"/>
                    <a:pt x="288" y="96"/>
                    <a:pt x="291" y="97"/>
                  </a:cubicBezTo>
                  <a:cubicBezTo>
                    <a:pt x="298" y="100"/>
                    <a:pt x="305" y="103"/>
                    <a:pt x="312" y="106"/>
                  </a:cubicBezTo>
                  <a:cubicBezTo>
                    <a:pt x="315" y="107"/>
                    <a:pt x="317" y="110"/>
                    <a:pt x="315" y="113"/>
                  </a:cubicBezTo>
                  <a:cubicBezTo>
                    <a:pt x="314" y="116"/>
                    <a:pt x="312" y="117"/>
                    <a:pt x="310" y="117"/>
                  </a:cubicBezTo>
                  <a:close/>
                  <a:moveTo>
                    <a:pt x="264" y="99"/>
                  </a:moveTo>
                  <a:cubicBezTo>
                    <a:pt x="263" y="99"/>
                    <a:pt x="262" y="99"/>
                    <a:pt x="262" y="98"/>
                  </a:cubicBezTo>
                  <a:cubicBezTo>
                    <a:pt x="255" y="96"/>
                    <a:pt x="247" y="93"/>
                    <a:pt x="240" y="90"/>
                  </a:cubicBezTo>
                  <a:cubicBezTo>
                    <a:pt x="237" y="89"/>
                    <a:pt x="236" y="86"/>
                    <a:pt x="237" y="83"/>
                  </a:cubicBezTo>
                  <a:cubicBezTo>
                    <a:pt x="238" y="80"/>
                    <a:pt x="241" y="78"/>
                    <a:pt x="244" y="79"/>
                  </a:cubicBezTo>
                  <a:cubicBezTo>
                    <a:pt x="251" y="82"/>
                    <a:pt x="259" y="85"/>
                    <a:pt x="266" y="88"/>
                  </a:cubicBezTo>
                  <a:cubicBezTo>
                    <a:pt x="269" y="89"/>
                    <a:pt x="270" y="92"/>
                    <a:pt x="269" y="95"/>
                  </a:cubicBezTo>
                  <a:cubicBezTo>
                    <a:pt x="268" y="97"/>
                    <a:pt x="266" y="99"/>
                    <a:pt x="264" y="99"/>
                  </a:cubicBezTo>
                  <a:close/>
                  <a:moveTo>
                    <a:pt x="217" y="81"/>
                  </a:moveTo>
                  <a:cubicBezTo>
                    <a:pt x="217" y="81"/>
                    <a:pt x="216" y="81"/>
                    <a:pt x="215" y="81"/>
                  </a:cubicBezTo>
                  <a:cubicBezTo>
                    <a:pt x="208" y="78"/>
                    <a:pt x="201" y="76"/>
                    <a:pt x="194" y="73"/>
                  </a:cubicBezTo>
                  <a:cubicBezTo>
                    <a:pt x="191" y="72"/>
                    <a:pt x="189" y="69"/>
                    <a:pt x="190" y="66"/>
                  </a:cubicBezTo>
                  <a:cubicBezTo>
                    <a:pt x="191" y="63"/>
                    <a:pt x="195" y="61"/>
                    <a:pt x="198" y="62"/>
                  </a:cubicBezTo>
                  <a:cubicBezTo>
                    <a:pt x="205" y="65"/>
                    <a:pt x="212" y="67"/>
                    <a:pt x="219" y="70"/>
                  </a:cubicBezTo>
                  <a:cubicBezTo>
                    <a:pt x="222" y="71"/>
                    <a:pt x="224" y="75"/>
                    <a:pt x="223" y="77"/>
                  </a:cubicBezTo>
                  <a:cubicBezTo>
                    <a:pt x="222" y="80"/>
                    <a:pt x="220" y="81"/>
                    <a:pt x="217" y="81"/>
                  </a:cubicBezTo>
                  <a:close/>
                  <a:moveTo>
                    <a:pt x="171" y="64"/>
                  </a:moveTo>
                  <a:cubicBezTo>
                    <a:pt x="170" y="64"/>
                    <a:pt x="169" y="64"/>
                    <a:pt x="169" y="64"/>
                  </a:cubicBezTo>
                  <a:cubicBezTo>
                    <a:pt x="161" y="62"/>
                    <a:pt x="154" y="59"/>
                    <a:pt x="147" y="57"/>
                  </a:cubicBezTo>
                  <a:cubicBezTo>
                    <a:pt x="144" y="56"/>
                    <a:pt x="142" y="52"/>
                    <a:pt x="143" y="49"/>
                  </a:cubicBezTo>
                  <a:cubicBezTo>
                    <a:pt x="144" y="46"/>
                    <a:pt x="148" y="45"/>
                    <a:pt x="151" y="46"/>
                  </a:cubicBezTo>
                  <a:cubicBezTo>
                    <a:pt x="158" y="48"/>
                    <a:pt x="165" y="51"/>
                    <a:pt x="172" y="53"/>
                  </a:cubicBezTo>
                  <a:cubicBezTo>
                    <a:pt x="175" y="54"/>
                    <a:pt x="177" y="58"/>
                    <a:pt x="176" y="61"/>
                  </a:cubicBezTo>
                  <a:cubicBezTo>
                    <a:pt x="175" y="63"/>
                    <a:pt x="173" y="64"/>
                    <a:pt x="171" y="64"/>
                  </a:cubicBezTo>
                  <a:close/>
                  <a:moveTo>
                    <a:pt x="123" y="48"/>
                  </a:moveTo>
                  <a:cubicBezTo>
                    <a:pt x="123" y="48"/>
                    <a:pt x="122" y="48"/>
                    <a:pt x="122" y="48"/>
                  </a:cubicBezTo>
                  <a:cubicBezTo>
                    <a:pt x="114" y="46"/>
                    <a:pt x="107" y="43"/>
                    <a:pt x="100" y="41"/>
                  </a:cubicBezTo>
                  <a:cubicBezTo>
                    <a:pt x="97" y="40"/>
                    <a:pt x="95" y="37"/>
                    <a:pt x="96" y="34"/>
                  </a:cubicBezTo>
                  <a:cubicBezTo>
                    <a:pt x="97" y="31"/>
                    <a:pt x="100" y="29"/>
                    <a:pt x="103" y="30"/>
                  </a:cubicBezTo>
                  <a:cubicBezTo>
                    <a:pt x="111" y="32"/>
                    <a:pt x="118" y="35"/>
                    <a:pt x="125" y="37"/>
                  </a:cubicBezTo>
                  <a:cubicBezTo>
                    <a:pt x="128" y="38"/>
                    <a:pt x="130" y="41"/>
                    <a:pt x="129" y="44"/>
                  </a:cubicBezTo>
                  <a:cubicBezTo>
                    <a:pt x="128" y="47"/>
                    <a:pt x="126" y="48"/>
                    <a:pt x="123" y="48"/>
                  </a:cubicBezTo>
                  <a:close/>
                  <a:moveTo>
                    <a:pt x="76" y="33"/>
                  </a:moveTo>
                  <a:cubicBezTo>
                    <a:pt x="76" y="33"/>
                    <a:pt x="75" y="33"/>
                    <a:pt x="74" y="33"/>
                  </a:cubicBezTo>
                  <a:cubicBezTo>
                    <a:pt x="67" y="30"/>
                    <a:pt x="60" y="28"/>
                    <a:pt x="53" y="26"/>
                  </a:cubicBezTo>
                  <a:cubicBezTo>
                    <a:pt x="50" y="25"/>
                    <a:pt x="48" y="22"/>
                    <a:pt x="49" y="19"/>
                  </a:cubicBezTo>
                  <a:cubicBezTo>
                    <a:pt x="50" y="16"/>
                    <a:pt x="53" y="14"/>
                    <a:pt x="56" y="15"/>
                  </a:cubicBezTo>
                  <a:cubicBezTo>
                    <a:pt x="63" y="17"/>
                    <a:pt x="70" y="19"/>
                    <a:pt x="78" y="22"/>
                  </a:cubicBezTo>
                  <a:cubicBezTo>
                    <a:pt x="81" y="23"/>
                    <a:pt x="83" y="26"/>
                    <a:pt x="82" y="29"/>
                  </a:cubicBezTo>
                  <a:cubicBezTo>
                    <a:pt x="81" y="31"/>
                    <a:pt x="79" y="33"/>
                    <a:pt x="76" y="33"/>
                  </a:cubicBezTo>
                  <a:close/>
                  <a:moveTo>
                    <a:pt x="29" y="18"/>
                  </a:moveTo>
                  <a:cubicBezTo>
                    <a:pt x="28" y="18"/>
                    <a:pt x="27" y="18"/>
                    <a:pt x="27" y="18"/>
                  </a:cubicBezTo>
                  <a:cubicBezTo>
                    <a:pt x="19" y="16"/>
                    <a:pt x="12" y="14"/>
                    <a:pt x="5" y="12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2" y="2"/>
                    <a:pt x="5" y="0"/>
                    <a:pt x="8" y="1"/>
                  </a:cubicBezTo>
                  <a:cubicBezTo>
                    <a:pt x="15" y="3"/>
                    <a:pt x="23" y="5"/>
                    <a:pt x="30" y="7"/>
                  </a:cubicBezTo>
                  <a:cubicBezTo>
                    <a:pt x="33" y="8"/>
                    <a:pt x="35" y="11"/>
                    <a:pt x="34" y="14"/>
                  </a:cubicBezTo>
                  <a:cubicBezTo>
                    <a:pt x="33" y="17"/>
                    <a:pt x="31" y="18"/>
                    <a:pt x="29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B91FAEE-9B9C-4184-A825-839EFE69A0E9}"/>
              </a:ext>
            </a:extLst>
          </p:cNvPr>
          <p:cNvGrpSpPr/>
          <p:nvPr/>
        </p:nvGrpSpPr>
        <p:grpSpPr>
          <a:xfrm>
            <a:off x="1746733" y="238961"/>
            <a:ext cx="309823" cy="309823"/>
            <a:chOff x="7812341" y="5060088"/>
            <a:chExt cx="749218" cy="749218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FBCC24C-179F-4421-9681-8F5E8EC79E4A}"/>
                </a:ext>
              </a:extLst>
            </p:cNvPr>
            <p:cNvSpPr/>
            <p:nvPr/>
          </p:nvSpPr>
          <p:spPr>
            <a:xfrm>
              <a:off x="7812341" y="5060088"/>
              <a:ext cx="749218" cy="74921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03D7D66-8FD7-4B5E-BF9E-184120E9CC89}"/>
                </a:ext>
              </a:extLst>
            </p:cNvPr>
            <p:cNvGrpSpPr/>
            <p:nvPr/>
          </p:nvGrpSpPr>
          <p:grpSpPr>
            <a:xfrm>
              <a:off x="7905636" y="5181600"/>
              <a:ext cx="553863" cy="524687"/>
              <a:chOff x="7905636" y="5213717"/>
              <a:chExt cx="553863" cy="524687"/>
            </a:xfrm>
          </p:grpSpPr>
          <p:sp>
            <p:nvSpPr>
              <p:cNvPr id="68" name="Freeform 134">
                <a:extLst>
                  <a:ext uri="{FF2B5EF4-FFF2-40B4-BE49-F238E27FC236}">
                    <a16:creationId xmlns:a16="http://schemas.microsoft.com/office/drawing/2014/main" id="{3D81059A-315C-4C50-9DDE-BF8679A27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7181" y="5457191"/>
                <a:ext cx="8521" cy="4870"/>
              </a:xfrm>
              <a:custGeom>
                <a:avLst/>
                <a:gdLst>
                  <a:gd name="T0" fmla="*/ 19026 w 22196"/>
                  <a:gd name="T1" fmla="*/ 0 h 12684"/>
                  <a:gd name="T2" fmla="*/ 9513 w 22196"/>
                  <a:gd name="T3" fmla="*/ 3171 h 12684"/>
                  <a:gd name="T4" fmla="*/ 6342 w 22196"/>
                  <a:gd name="T5" fmla="*/ 0 h 12684"/>
                  <a:gd name="T6" fmla="*/ 3171 w 22196"/>
                  <a:gd name="T7" fmla="*/ 0 h 12684"/>
                  <a:gd name="T8" fmla="*/ 0 w 22196"/>
                  <a:gd name="T9" fmla="*/ 3171 h 12684"/>
                  <a:gd name="T10" fmla="*/ 0 w 22196"/>
                  <a:gd name="T11" fmla="*/ 3171 h 12684"/>
                  <a:gd name="T12" fmla="*/ 6342 w 22196"/>
                  <a:gd name="T13" fmla="*/ 6342 h 12684"/>
                  <a:gd name="T14" fmla="*/ 9513 w 22196"/>
                  <a:gd name="T15" fmla="*/ 9513 h 12684"/>
                  <a:gd name="T16" fmla="*/ 22196 w 22196"/>
                  <a:gd name="T17" fmla="*/ 12684 h 12684"/>
                  <a:gd name="T18" fmla="*/ 19026 w 22196"/>
                  <a:gd name="T19" fmla="*/ 6342 h 12684"/>
                  <a:gd name="T20" fmla="*/ 22196 w 22196"/>
                  <a:gd name="T21" fmla="*/ 0 h 12684"/>
                  <a:gd name="T22" fmla="*/ 19026 w 22196"/>
                  <a:gd name="T23" fmla="*/ 0 h 12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196" h="12684">
                    <a:moveTo>
                      <a:pt x="19026" y="0"/>
                    </a:moveTo>
                    <a:lnTo>
                      <a:pt x="9513" y="3171"/>
                    </a:lnTo>
                    <a:lnTo>
                      <a:pt x="6342" y="0"/>
                    </a:lnTo>
                    <a:lnTo>
                      <a:pt x="3171" y="0"/>
                    </a:lnTo>
                    <a:lnTo>
                      <a:pt x="0" y="3171"/>
                    </a:lnTo>
                    <a:lnTo>
                      <a:pt x="0" y="3171"/>
                    </a:lnTo>
                    <a:lnTo>
                      <a:pt x="6342" y="6342"/>
                    </a:lnTo>
                    <a:lnTo>
                      <a:pt x="9513" y="9513"/>
                    </a:lnTo>
                    <a:lnTo>
                      <a:pt x="22196" y="12684"/>
                    </a:lnTo>
                    <a:lnTo>
                      <a:pt x="19026" y="6342"/>
                    </a:lnTo>
                    <a:lnTo>
                      <a:pt x="22196" y="0"/>
                    </a:lnTo>
                    <a:lnTo>
                      <a:pt x="190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35">
                <a:extLst>
                  <a:ext uri="{FF2B5EF4-FFF2-40B4-BE49-F238E27FC236}">
                    <a16:creationId xmlns:a16="http://schemas.microsoft.com/office/drawing/2014/main" id="{C52534C2-A3E2-4130-90CA-3169AC277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6226" y="5445017"/>
                <a:ext cx="3652" cy="8522"/>
              </a:xfrm>
              <a:custGeom>
                <a:avLst/>
                <a:gdLst>
                  <a:gd name="T0" fmla="*/ 0 w 9513"/>
                  <a:gd name="T1" fmla="*/ 9513 h 22196"/>
                  <a:gd name="T2" fmla="*/ 0 w 9513"/>
                  <a:gd name="T3" fmla="*/ 15855 h 22196"/>
                  <a:gd name="T4" fmla="*/ 0 w 9513"/>
                  <a:gd name="T5" fmla="*/ 22196 h 22196"/>
                  <a:gd name="T6" fmla="*/ 3171 w 9513"/>
                  <a:gd name="T7" fmla="*/ 22196 h 22196"/>
                  <a:gd name="T8" fmla="*/ 3171 w 9513"/>
                  <a:gd name="T9" fmla="*/ 22196 h 22196"/>
                  <a:gd name="T10" fmla="*/ 6342 w 9513"/>
                  <a:gd name="T11" fmla="*/ 22196 h 22196"/>
                  <a:gd name="T12" fmla="*/ 6342 w 9513"/>
                  <a:gd name="T13" fmla="*/ 19026 h 22196"/>
                  <a:gd name="T14" fmla="*/ 9513 w 9513"/>
                  <a:gd name="T15" fmla="*/ 15855 h 22196"/>
                  <a:gd name="T16" fmla="*/ 9513 w 9513"/>
                  <a:gd name="T17" fmla="*/ 6342 h 22196"/>
                  <a:gd name="T18" fmla="*/ 6342 w 9513"/>
                  <a:gd name="T19" fmla="*/ 6342 h 22196"/>
                  <a:gd name="T20" fmla="*/ 6342 w 9513"/>
                  <a:gd name="T21" fmla="*/ 0 h 22196"/>
                  <a:gd name="T22" fmla="*/ 6342 w 9513"/>
                  <a:gd name="T23" fmla="*/ 0 h 22196"/>
                  <a:gd name="T24" fmla="*/ 3171 w 9513"/>
                  <a:gd name="T25" fmla="*/ 3171 h 22196"/>
                  <a:gd name="T26" fmla="*/ 0 w 9513"/>
                  <a:gd name="T27" fmla="*/ 6342 h 22196"/>
                  <a:gd name="T28" fmla="*/ 0 w 9513"/>
                  <a:gd name="T29" fmla="*/ 9513 h 22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13" h="22196">
                    <a:moveTo>
                      <a:pt x="0" y="9513"/>
                    </a:moveTo>
                    <a:lnTo>
                      <a:pt x="0" y="15855"/>
                    </a:lnTo>
                    <a:lnTo>
                      <a:pt x="0" y="22196"/>
                    </a:lnTo>
                    <a:lnTo>
                      <a:pt x="3171" y="22196"/>
                    </a:lnTo>
                    <a:lnTo>
                      <a:pt x="3171" y="22196"/>
                    </a:lnTo>
                    <a:lnTo>
                      <a:pt x="6342" y="22196"/>
                    </a:lnTo>
                    <a:lnTo>
                      <a:pt x="6342" y="19026"/>
                    </a:lnTo>
                    <a:lnTo>
                      <a:pt x="9513" y="15855"/>
                    </a:lnTo>
                    <a:lnTo>
                      <a:pt x="9513" y="6342"/>
                    </a:lnTo>
                    <a:lnTo>
                      <a:pt x="6342" y="6342"/>
                    </a:lnTo>
                    <a:lnTo>
                      <a:pt x="6342" y="0"/>
                    </a:lnTo>
                    <a:lnTo>
                      <a:pt x="6342" y="0"/>
                    </a:lnTo>
                    <a:lnTo>
                      <a:pt x="3171" y="3171"/>
                    </a:lnTo>
                    <a:lnTo>
                      <a:pt x="0" y="6342"/>
                    </a:lnTo>
                    <a:lnTo>
                      <a:pt x="0" y="95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36">
                <a:extLst>
                  <a:ext uri="{FF2B5EF4-FFF2-40B4-BE49-F238E27FC236}">
                    <a16:creationId xmlns:a16="http://schemas.microsoft.com/office/drawing/2014/main" id="{76DBA353-CCD7-40C2-ADAB-C6EB1B44B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7443" y="5438931"/>
                <a:ext cx="1217" cy="6087"/>
              </a:xfrm>
              <a:custGeom>
                <a:avLst/>
                <a:gdLst>
                  <a:gd name="T0" fmla="*/ 3171 w 3171"/>
                  <a:gd name="T1" fmla="*/ 0 h 15854"/>
                  <a:gd name="T2" fmla="*/ 3171 w 3171"/>
                  <a:gd name="T3" fmla="*/ 3171 h 15854"/>
                  <a:gd name="T4" fmla="*/ 0 w 3171"/>
                  <a:gd name="T5" fmla="*/ 3171 h 15854"/>
                  <a:gd name="T6" fmla="*/ 0 w 3171"/>
                  <a:gd name="T7" fmla="*/ 6342 h 15854"/>
                  <a:gd name="T8" fmla="*/ 0 w 3171"/>
                  <a:gd name="T9" fmla="*/ 12683 h 15854"/>
                  <a:gd name="T10" fmla="*/ 0 w 3171"/>
                  <a:gd name="T11" fmla="*/ 15854 h 15854"/>
                  <a:gd name="T12" fmla="*/ 3171 w 3171"/>
                  <a:gd name="T13" fmla="*/ 12683 h 15854"/>
                  <a:gd name="T14" fmla="*/ 3171 w 3171"/>
                  <a:gd name="T15" fmla="*/ 3171 h 15854"/>
                  <a:gd name="T16" fmla="*/ 3171 w 3171"/>
                  <a:gd name="T17" fmla="*/ 0 h 15854"/>
                  <a:gd name="T18" fmla="*/ 3171 w 3171"/>
                  <a:gd name="T19" fmla="*/ 0 h 15854"/>
                  <a:gd name="T20" fmla="*/ 3171 w 3171"/>
                  <a:gd name="T21" fmla="*/ 0 h 15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71" h="15854">
                    <a:moveTo>
                      <a:pt x="3171" y="0"/>
                    </a:moveTo>
                    <a:lnTo>
                      <a:pt x="3171" y="3171"/>
                    </a:lnTo>
                    <a:lnTo>
                      <a:pt x="0" y="3171"/>
                    </a:lnTo>
                    <a:lnTo>
                      <a:pt x="0" y="6342"/>
                    </a:lnTo>
                    <a:lnTo>
                      <a:pt x="0" y="12683"/>
                    </a:lnTo>
                    <a:lnTo>
                      <a:pt x="0" y="15854"/>
                    </a:lnTo>
                    <a:lnTo>
                      <a:pt x="3171" y="12683"/>
                    </a:lnTo>
                    <a:lnTo>
                      <a:pt x="3171" y="3171"/>
                    </a:lnTo>
                    <a:lnTo>
                      <a:pt x="3171" y="0"/>
                    </a:lnTo>
                    <a:lnTo>
                      <a:pt x="3171" y="0"/>
                    </a:lnTo>
                    <a:lnTo>
                      <a:pt x="31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137">
                <a:extLst>
                  <a:ext uri="{FF2B5EF4-FFF2-40B4-BE49-F238E27FC236}">
                    <a16:creationId xmlns:a16="http://schemas.microsoft.com/office/drawing/2014/main" id="{EE8FE2BB-94CB-4083-A3F7-2774B1937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0048" y="5466930"/>
                <a:ext cx="7303" cy="2435"/>
              </a:xfrm>
              <a:custGeom>
                <a:avLst/>
                <a:gdLst>
                  <a:gd name="T0" fmla="*/ 0 w 19025"/>
                  <a:gd name="T1" fmla="*/ 0 h 6342"/>
                  <a:gd name="T2" fmla="*/ 0 w 19025"/>
                  <a:gd name="T3" fmla="*/ 3171 h 6342"/>
                  <a:gd name="T4" fmla="*/ 6342 w 19025"/>
                  <a:gd name="T5" fmla="*/ 3171 h 6342"/>
                  <a:gd name="T6" fmla="*/ 9513 w 19025"/>
                  <a:gd name="T7" fmla="*/ 6342 h 6342"/>
                  <a:gd name="T8" fmla="*/ 15854 w 19025"/>
                  <a:gd name="T9" fmla="*/ 6342 h 6342"/>
                  <a:gd name="T10" fmla="*/ 15854 w 19025"/>
                  <a:gd name="T11" fmla="*/ 3171 h 6342"/>
                  <a:gd name="T12" fmla="*/ 19025 w 19025"/>
                  <a:gd name="T13" fmla="*/ 3171 h 6342"/>
                  <a:gd name="T14" fmla="*/ 19025 w 19025"/>
                  <a:gd name="T15" fmla="*/ 3171 h 6342"/>
                  <a:gd name="T16" fmla="*/ 15854 w 19025"/>
                  <a:gd name="T17" fmla="*/ 0 h 6342"/>
                  <a:gd name="T18" fmla="*/ 12684 w 19025"/>
                  <a:gd name="T19" fmla="*/ 0 h 6342"/>
                  <a:gd name="T20" fmla="*/ 12684 w 19025"/>
                  <a:gd name="T21" fmla="*/ 3171 h 6342"/>
                  <a:gd name="T22" fmla="*/ 9513 w 19025"/>
                  <a:gd name="T23" fmla="*/ 0 h 6342"/>
                  <a:gd name="T24" fmla="*/ 6342 w 19025"/>
                  <a:gd name="T25" fmla="*/ 0 h 6342"/>
                  <a:gd name="T26" fmla="*/ 6342 w 19025"/>
                  <a:gd name="T27" fmla="*/ 0 h 6342"/>
                  <a:gd name="T28" fmla="*/ 0 w 19025"/>
                  <a:gd name="T29" fmla="*/ 0 h 6342"/>
                  <a:gd name="T30" fmla="*/ 0 w 19025"/>
                  <a:gd name="T31" fmla="*/ 0 h 6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025" h="6342">
                    <a:moveTo>
                      <a:pt x="0" y="0"/>
                    </a:moveTo>
                    <a:lnTo>
                      <a:pt x="0" y="3171"/>
                    </a:lnTo>
                    <a:lnTo>
                      <a:pt x="6342" y="3171"/>
                    </a:lnTo>
                    <a:lnTo>
                      <a:pt x="9513" y="6342"/>
                    </a:lnTo>
                    <a:lnTo>
                      <a:pt x="15854" y="6342"/>
                    </a:lnTo>
                    <a:lnTo>
                      <a:pt x="15854" y="3171"/>
                    </a:lnTo>
                    <a:lnTo>
                      <a:pt x="19025" y="3171"/>
                    </a:lnTo>
                    <a:lnTo>
                      <a:pt x="19025" y="3171"/>
                    </a:lnTo>
                    <a:lnTo>
                      <a:pt x="15854" y="0"/>
                    </a:lnTo>
                    <a:lnTo>
                      <a:pt x="12684" y="0"/>
                    </a:lnTo>
                    <a:lnTo>
                      <a:pt x="12684" y="3171"/>
                    </a:lnTo>
                    <a:lnTo>
                      <a:pt x="9513" y="0"/>
                    </a:lnTo>
                    <a:lnTo>
                      <a:pt x="6342" y="0"/>
                    </a:lnTo>
                    <a:lnTo>
                      <a:pt x="634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1215">
                <a:extLst>
                  <a:ext uri="{FF2B5EF4-FFF2-40B4-BE49-F238E27FC236}">
                    <a16:creationId xmlns:a16="http://schemas.microsoft.com/office/drawing/2014/main" id="{F3FDAA40-82F4-4CA2-A92A-587C5A58B4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1723" y="5420670"/>
                <a:ext cx="2434" cy="1217"/>
              </a:xfrm>
              <a:custGeom>
                <a:avLst/>
                <a:gdLst>
                  <a:gd name="T0" fmla="*/ 3171 w 6342"/>
                  <a:gd name="T1" fmla="*/ 0 h 3171"/>
                  <a:gd name="T2" fmla="*/ 6342 w 6342"/>
                  <a:gd name="T3" fmla="*/ 0 h 3171"/>
                  <a:gd name="T4" fmla="*/ 6342 w 6342"/>
                  <a:gd name="T5" fmla="*/ 0 h 3171"/>
                  <a:gd name="T6" fmla="*/ 3171 w 6342"/>
                  <a:gd name="T7" fmla="*/ 0 h 3171"/>
                  <a:gd name="T8" fmla="*/ 3171 w 6342"/>
                  <a:gd name="T9" fmla="*/ 0 h 3171"/>
                  <a:gd name="T10" fmla="*/ 0 w 6342"/>
                  <a:gd name="T11" fmla="*/ 3171 h 3171"/>
                  <a:gd name="T12" fmla="*/ 3171 w 6342"/>
                  <a:gd name="T13" fmla="*/ 3171 h 3171"/>
                  <a:gd name="T14" fmla="*/ 3171 w 6342"/>
                  <a:gd name="T15" fmla="*/ 0 h 3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42" h="3171">
                    <a:moveTo>
                      <a:pt x="3171" y="0"/>
                    </a:moveTo>
                    <a:lnTo>
                      <a:pt x="6342" y="0"/>
                    </a:lnTo>
                    <a:lnTo>
                      <a:pt x="6342" y="0"/>
                    </a:lnTo>
                    <a:lnTo>
                      <a:pt x="3171" y="0"/>
                    </a:lnTo>
                    <a:lnTo>
                      <a:pt x="3171" y="0"/>
                    </a:lnTo>
                    <a:lnTo>
                      <a:pt x="0" y="3171"/>
                    </a:lnTo>
                    <a:lnTo>
                      <a:pt x="3171" y="3171"/>
                    </a:lnTo>
                    <a:lnTo>
                      <a:pt x="3171" y="0"/>
                    </a:lnTo>
                    <a:close/>
                  </a:path>
                </a:pathLst>
              </a:custGeom>
              <a:solidFill>
                <a:srgbClr val="CCE7F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1216">
                <a:extLst>
                  <a:ext uri="{FF2B5EF4-FFF2-40B4-BE49-F238E27FC236}">
                    <a16:creationId xmlns:a16="http://schemas.microsoft.com/office/drawing/2014/main" id="{7B6DCF52-8390-48FF-83D5-A05A010A9C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5636" y="5409713"/>
                <a:ext cx="7303" cy="4870"/>
              </a:xfrm>
              <a:custGeom>
                <a:avLst/>
                <a:gdLst>
                  <a:gd name="T0" fmla="*/ 19025 w 19025"/>
                  <a:gd name="T1" fmla="*/ 9513 h 12683"/>
                  <a:gd name="T2" fmla="*/ 6342 w 19025"/>
                  <a:gd name="T3" fmla="*/ 3171 h 12683"/>
                  <a:gd name="T4" fmla="*/ 3171 w 19025"/>
                  <a:gd name="T5" fmla="*/ 0 h 12683"/>
                  <a:gd name="T6" fmla="*/ 0 w 19025"/>
                  <a:gd name="T7" fmla="*/ 3171 h 12683"/>
                  <a:gd name="T8" fmla="*/ 3171 w 19025"/>
                  <a:gd name="T9" fmla="*/ 9513 h 12683"/>
                  <a:gd name="T10" fmla="*/ 9513 w 19025"/>
                  <a:gd name="T11" fmla="*/ 12683 h 12683"/>
                  <a:gd name="T12" fmla="*/ 19025 w 19025"/>
                  <a:gd name="T13" fmla="*/ 12683 h 12683"/>
                  <a:gd name="T14" fmla="*/ 19025 w 19025"/>
                  <a:gd name="T15" fmla="*/ 9513 h 12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25" h="12683">
                    <a:moveTo>
                      <a:pt x="19025" y="9513"/>
                    </a:moveTo>
                    <a:lnTo>
                      <a:pt x="6342" y="3171"/>
                    </a:lnTo>
                    <a:lnTo>
                      <a:pt x="3171" y="0"/>
                    </a:lnTo>
                    <a:lnTo>
                      <a:pt x="0" y="3171"/>
                    </a:lnTo>
                    <a:lnTo>
                      <a:pt x="3171" y="9513"/>
                    </a:lnTo>
                    <a:lnTo>
                      <a:pt x="9513" y="12683"/>
                    </a:lnTo>
                    <a:lnTo>
                      <a:pt x="19025" y="12683"/>
                    </a:lnTo>
                    <a:lnTo>
                      <a:pt x="19025" y="9513"/>
                    </a:lnTo>
                    <a:close/>
                  </a:path>
                </a:pathLst>
              </a:custGeom>
              <a:solidFill>
                <a:srgbClr val="CCE7F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1221">
                <a:extLst>
                  <a:ext uri="{FF2B5EF4-FFF2-40B4-BE49-F238E27FC236}">
                    <a16:creationId xmlns:a16="http://schemas.microsoft.com/office/drawing/2014/main" id="{9C3E91AA-5522-42F6-973B-27DA18DE28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43372" y="5224673"/>
                <a:ext cx="322579" cy="293386"/>
              </a:xfrm>
              <a:custGeom>
                <a:avLst/>
                <a:gdLst>
                  <a:gd name="T0" fmla="*/ 56 w 265"/>
                  <a:gd name="T1" fmla="*/ 60 h 241"/>
                  <a:gd name="T2" fmla="*/ 247 w 265"/>
                  <a:gd name="T3" fmla="*/ 57 h 241"/>
                  <a:gd name="T4" fmla="*/ 67 w 265"/>
                  <a:gd name="T5" fmla="*/ 49 h 241"/>
                  <a:gd name="T6" fmla="*/ 67 w 265"/>
                  <a:gd name="T7" fmla="*/ 48 h 241"/>
                  <a:gd name="T8" fmla="*/ 74 w 265"/>
                  <a:gd name="T9" fmla="*/ 38 h 241"/>
                  <a:gd name="T10" fmla="*/ 78 w 265"/>
                  <a:gd name="T11" fmla="*/ 34 h 241"/>
                  <a:gd name="T12" fmla="*/ 171 w 265"/>
                  <a:gd name="T13" fmla="*/ 27 h 241"/>
                  <a:gd name="T14" fmla="*/ 177 w 265"/>
                  <a:gd name="T15" fmla="*/ 24 h 241"/>
                  <a:gd name="T16" fmla="*/ 176 w 265"/>
                  <a:gd name="T17" fmla="*/ 27 h 241"/>
                  <a:gd name="T18" fmla="*/ 79 w 265"/>
                  <a:gd name="T19" fmla="*/ 21 h 241"/>
                  <a:gd name="T20" fmla="*/ 149 w 265"/>
                  <a:gd name="T21" fmla="*/ 23 h 241"/>
                  <a:gd name="T22" fmla="*/ 188 w 265"/>
                  <a:gd name="T23" fmla="*/ 19 h 241"/>
                  <a:gd name="T24" fmla="*/ 80 w 265"/>
                  <a:gd name="T25" fmla="*/ 18 h 241"/>
                  <a:gd name="T26" fmla="*/ 168 w 265"/>
                  <a:gd name="T27" fmla="*/ 17 h 241"/>
                  <a:gd name="T28" fmla="*/ 160 w 265"/>
                  <a:gd name="T29" fmla="*/ 13 h 241"/>
                  <a:gd name="T30" fmla="*/ 166 w 265"/>
                  <a:gd name="T31" fmla="*/ 18 h 241"/>
                  <a:gd name="T32" fmla="*/ 165 w 265"/>
                  <a:gd name="T33" fmla="*/ 26 h 241"/>
                  <a:gd name="T34" fmla="*/ 157 w 265"/>
                  <a:gd name="T35" fmla="*/ 29 h 241"/>
                  <a:gd name="T36" fmla="*/ 158 w 265"/>
                  <a:gd name="T37" fmla="*/ 26 h 241"/>
                  <a:gd name="T38" fmla="*/ 154 w 265"/>
                  <a:gd name="T39" fmla="*/ 24 h 241"/>
                  <a:gd name="T40" fmla="*/ 161 w 265"/>
                  <a:gd name="T41" fmla="*/ 21 h 241"/>
                  <a:gd name="T42" fmla="*/ 156 w 265"/>
                  <a:gd name="T43" fmla="*/ 22 h 241"/>
                  <a:gd name="T44" fmla="*/ 149 w 265"/>
                  <a:gd name="T45" fmla="*/ 20 h 241"/>
                  <a:gd name="T46" fmla="*/ 148 w 265"/>
                  <a:gd name="T47" fmla="*/ 18 h 241"/>
                  <a:gd name="T48" fmla="*/ 154 w 265"/>
                  <a:gd name="T49" fmla="*/ 14 h 241"/>
                  <a:gd name="T50" fmla="*/ 154 w 265"/>
                  <a:gd name="T51" fmla="*/ 16 h 241"/>
                  <a:gd name="T52" fmla="*/ 188 w 265"/>
                  <a:gd name="T53" fmla="*/ 12 h 241"/>
                  <a:gd name="T54" fmla="*/ 179 w 265"/>
                  <a:gd name="T55" fmla="*/ 11 h 241"/>
                  <a:gd name="T56" fmla="*/ 177 w 265"/>
                  <a:gd name="T57" fmla="*/ 12 h 241"/>
                  <a:gd name="T58" fmla="*/ 183 w 265"/>
                  <a:gd name="T59" fmla="*/ 16 h 241"/>
                  <a:gd name="T60" fmla="*/ 171 w 265"/>
                  <a:gd name="T61" fmla="*/ 15 h 241"/>
                  <a:gd name="T62" fmla="*/ 165 w 265"/>
                  <a:gd name="T63" fmla="*/ 12 h 241"/>
                  <a:gd name="T64" fmla="*/ 170 w 265"/>
                  <a:gd name="T65" fmla="*/ 12 h 241"/>
                  <a:gd name="T66" fmla="*/ 178 w 265"/>
                  <a:gd name="T67" fmla="*/ 10 h 241"/>
                  <a:gd name="T68" fmla="*/ 170 w 265"/>
                  <a:gd name="T69" fmla="*/ 9 h 241"/>
                  <a:gd name="T70" fmla="*/ 75 w 265"/>
                  <a:gd name="T71" fmla="*/ 20 h 241"/>
                  <a:gd name="T72" fmla="*/ 73 w 265"/>
                  <a:gd name="T73" fmla="*/ 26 h 241"/>
                  <a:gd name="T74" fmla="*/ 69 w 265"/>
                  <a:gd name="T75" fmla="*/ 31 h 241"/>
                  <a:gd name="T76" fmla="*/ 75 w 265"/>
                  <a:gd name="T77" fmla="*/ 37 h 241"/>
                  <a:gd name="T78" fmla="*/ 72 w 265"/>
                  <a:gd name="T79" fmla="*/ 40 h 241"/>
                  <a:gd name="T80" fmla="*/ 71 w 265"/>
                  <a:gd name="T81" fmla="*/ 44 h 241"/>
                  <a:gd name="T82" fmla="*/ 62 w 265"/>
                  <a:gd name="T83" fmla="*/ 47 h 241"/>
                  <a:gd name="T84" fmla="*/ 59 w 265"/>
                  <a:gd name="T85" fmla="*/ 50 h 241"/>
                  <a:gd name="T86" fmla="*/ 70 w 265"/>
                  <a:gd name="T87" fmla="*/ 60 h 241"/>
                  <a:gd name="T88" fmla="*/ 55 w 265"/>
                  <a:gd name="T89" fmla="*/ 55 h 241"/>
                  <a:gd name="T90" fmla="*/ 59 w 265"/>
                  <a:gd name="T91" fmla="*/ 60 h 241"/>
                  <a:gd name="T92" fmla="*/ 69 w 265"/>
                  <a:gd name="T93" fmla="*/ 61 h 241"/>
                  <a:gd name="T94" fmla="*/ 53 w 265"/>
                  <a:gd name="T95" fmla="*/ 69 h 241"/>
                  <a:gd name="T96" fmla="*/ 42 w 265"/>
                  <a:gd name="T97" fmla="*/ 73 h 241"/>
                  <a:gd name="T98" fmla="*/ 26 w 265"/>
                  <a:gd name="T99" fmla="*/ 81 h 241"/>
                  <a:gd name="T100" fmla="*/ 24 w 265"/>
                  <a:gd name="T101" fmla="*/ 93 h 241"/>
                  <a:gd name="T102" fmla="*/ 20 w 265"/>
                  <a:gd name="T103" fmla="*/ 107 h 241"/>
                  <a:gd name="T104" fmla="*/ 7 w 265"/>
                  <a:gd name="T105" fmla="*/ 105 h 241"/>
                  <a:gd name="T106" fmla="*/ 215 w 265"/>
                  <a:gd name="T107" fmla="*/ 70 h 241"/>
                  <a:gd name="T108" fmla="*/ 226 w 265"/>
                  <a:gd name="T109" fmla="*/ 69 h 241"/>
                  <a:gd name="T110" fmla="*/ 232 w 265"/>
                  <a:gd name="T111" fmla="*/ 74 h 241"/>
                  <a:gd name="T112" fmla="*/ 244 w 265"/>
                  <a:gd name="T113" fmla="*/ 68 h 241"/>
                  <a:gd name="T114" fmla="*/ 251 w 265"/>
                  <a:gd name="T115" fmla="*/ 68 h 241"/>
                  <a:gd name="T116" fmla="*/ 248 w 265"/>
                  <a:gd name="T117" fmla="*/ 56 h 241"/>
                  <a:gd name="T118" fmla="*/ 196 w 265"/>
                  <a:gd name="T119" fmla="*/ 13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65" h="241">
                    <a:moveTo>
                      <a:pt x="265" y="96"/>
                    </a:moveTo>
                    <a:cubicBezTo>
                      <a:pt x="265" y="97"/>
                      <a:pt x="265" y="97"/>
                      <a:pt x="265" y="97"/>
                    </a:cubicBezTo>
                    <a:cubicBezTo>
                      <a:pt x="265" y="96"/>
                      <a:pt x="265" y="96"/>
                      <a:pt x="265" y="96"/>
                    </a:cubicBezTo>
                    <a:moveTo>
                      <a:pt x="238" y="67"/>
                    </a:moveTo>
                    <a:cubicBezTo>
                      <a:pt x="235" y="67"/>
                      <a:pt x="235" y="67"/>
                      <a:pt x="235" y="67"/>
                    </a:cubicBezTo>
                    <a:cubicBezTo>
                      <a:pt x="235" y="66"/>
                      <a:pt x="235" y="66"/>
                      <a:pt x="235" y="66"/>
                    </a:cubicBezTo>
                    <a:cubicBezTo>
                      <a:pt x="236" y="64"/>
                      <a:pt x="236" y="64"/>
                      <a:pt x="236" y="64"/>
                    </a:cubicBezTo>
                    <a:cubicBezTo>
                      <a:pt x="238" y="64"/>
                      <a:pt x="238" y="64"/>
                      <a:pt x="238" y="64"/>
                    </a:cubicBezTo>
                    <a:cubicBezTo>
                      <a:pt x="239" y="65"/>
                      <a:pt x="239" y="65"/>
                      <a:pt x="239" y="65"/>
                    </a:cubicBezTo>
                    <a:cubicBezTo>
                      <a:pt x="240" y="65"/>
                      <a:pt x="240" y="65"/>
                      <a:pt x="240" y="65"/>
                    </a:cubicBezTo>
                    <a:cubicBezTo>
                      <a:pt x="240" y="66"/>
                      <a:pt x="240" y="66"/>
                      <a:pt x="240" y="66"/>
                    </a:cubicBezTo>
                    <a:cubicBezTo>
                      <a:pt x="238" y="67"/>
                      <a:pt x="238" y="67"/>
                      <a:pt x="238" y="67"/>
                    </a:cubicBezTo>
                    <a:moveTo>
                      <a:pt x="56" y="60"/>
                    </a:moveTo>
                    <a:cubicBezTo>
                      <a:pt x="56" y="59"/>
                      <a:pt x="56" y="59"/>
                      <a:pt x="56" y="59"/>
                    </a:cubicBezTo>
                    <a:cubicBezTo>
                      <a:pt x="58" y="59"/>
                      <a:pt x="58" y="59"/>
                      <a:pt x="58" y="59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61" y="59"/>
                      <a:pt x="61" y="59"/>
                      <a:pt x="61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56" y="60"/>
                      <a:pt x="56" y="60"/>
                      <a:pt x="56" y="60"/>
                    </a:cubicBezTo>
                    <a:moveTo>
                      <a:pt x="247" y="57"/>
                    </a:moveTo>
                    <a:cubicBezTo>
                      <a:pt x="245" y="56"/>
                      <a:pt x="245" y="56"/>
                      <a:pt x="245" y="56"/>
                    </a:cubicBezTo>
                    <a:cubicBezTo>
                      <a:pt x="246" y="56"/>
                      <a:pt x="246" y="56"/>
                      <a:pt x="246" y="56"/>
                    </a:cubicBezTo>
                    <a:cubicBezTo>
                      <a:pt x="247" y="57"/>
                      <a:pt x="247" y="57"/>
                      <a:pt x="247" y="57"/>
                    </a:cubicBezTo>
                    <a:cubicBezTo>
                      <a:pt x="247" y="57"/>
                      <a:pt x="247" y="57"/>
                      <a:pt x="247" y="57"/>
                    </a:cubicBezTo>
                    <a:moveTo>
                      <a:pt x="69" y="53"/>
                    </a:moveTo>
                    <a:cubicBezTo>
                      <a:pt x="67" y="52"/>
                      <a:pt x="67" y="52"/>
                      <a:pt x="67" y="52"/>
                    </a:cubicBezTo>
                    <a:cubicBezTo>
                      <a:pt x="65" y="50"/>
                      <a:pt x="65" y="50"/>
                      <a:pt x="65" y="50"/>
                    </a:cubicBezTo>
                    <a:cubicBezTo>
                      <a:pt x="65" y="50"/>
                      <a:pt x="65" y="50"/>
                      <a:pt x="65" y="50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9" y="51"/>
                      <a:pt x="69" y="51"/>
                      <a:pt x="69" y="51"/>
                    </a:cubicBezTo>
                    <a:cubicBezTo>
                      <a:pt x="70" y="51"/>
                      <a:pt x="70" y="51"/>
                      <a:pt x="70" y="51"/>
                    </a:cubicBezTo>
                    <a:cubicBezTo>
                      <a:pt x="70" y="51"/>
                      <a:pt x="70" y="51"/>
                      <a:pt x="70" y="51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69" y="53"/>
                      <a:pt x="69" y="53"/>
                      <a:pt x="69" y="53"/>
                    </a:cubicBezTo>
                    <a:moveTo>
                      <a:pt x="70" y="50"/>
                    </a:moveTo>
                    <a:cubicBezTo>
                      <a:pt x="67" y="49"/>
                      <a:pt x="67" y="49"/>
                      <a:pt x="67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70" y="50"/>
                      <a:pt x="70" y="50"/>
                      <a:pt x="70" y="50"/>
                    </a:cubicBezTo>
                    <a:moveTo>
                      <a:pt x="64" y="48"/>
                    </a:moveTo>
                    <a:cubicBezTo>
                      <a:pt x="63" y="48"/>
                      <a:pt x="63" y="48"/>
                      <a:pt x="63" y="48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6" y="48"/>
                      <a:pt x="66" y="48"/>
                      <a:pt x="66" y="48"/>
                    </a:cubicBezTo>
                    <a:cubicBezTo>
                      <a:pt x="64" y="48"/>
                      <a:pt x="64" y="48"/>
                      <a:pt x="64" y="48"/>
                    </a:cubicBezTo>
                    <a:moveTo>
                      <a:pt x="72" y="43"/>
                    </a:moveTo>
                    <a:cubicBezTo>
                      <a:pt x="71" y="42"/>
                      <a:pt x="71" y="42"/>
                      <a:pt x="71" y="42"/>
                    </a:cubicBezTo>
                    <a:cubicBezTo>
                      <a:pt x="71" y="42"/>
                      <a:pt x="71" y="42"/>
                      <a:pt x="71" y="42"/>
                    </a:cubicBezTo>
                    <a:cubicBezTo>
                      <a:pt x="72" y="41"/>
                      <a:pt x="72" y="41"/>
                      <a:pt x="72" y="41"/>
                    </a:cubicBezTo>
                    <a:cubicBezTo>
                      <a:pt x="73" y="42"/>
                      <a:pt x="73" y="42"/>
                      <a:pt x="73" y="42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2" y="43"/>
                      <a:pt x="72" y="43"/>
                      <a:pt x="72" y="43"/>
                    </a:cubicBezTo>
                    <a:moveTo>
                      <a:pt x="75" y="40"/>
                    </a:moveTo>
                    <a:cubicBezTo>
                      <a:pt x="74" y="39"/>
                      <a:pt x="74" y="39"/>
                      <a:pt x="74" y="39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74" y="38"/>
                      <a:pt x="74" y="38"/>
                      <a:pt x="74" y="38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75" y="40"/>
                      <a:pt x="75" y="40"/>
                    </a:cubicBezTo>
                    <a:moveTo>
                      <a:pt x="78" y="38"/>
                    </a:moveTo>
                    <a:cubicBezTo>
                      <a:pt x="77" y="37"/>
                      <a:pt x="77" y="37"/>
                      <a:pt x="77" y="37"/>
                    </a:cubicBezTo>
                    <a:cubicBezTo>
                      <a:pt x="77" y="37"/>
                      <a:pt x="77" y="37"/>
                      <a:pt x="77" y="37"/>
                    </a:cubicBezTo>
                    <a:cubicBezTo>
                      <a:pt x="79" y="36"/>
                      <a:pt x="79" y="36"/>
                      <a:pt x="79" y="36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0" y="38"/>
                      <a:pt x="80" y="38"/>
                      <a:pt x="80" y="38"/>
                    </a:cubicBezTo>
                    <a:cubicBezTo>
                      <a:pt x="78" y="38"/>
                      <a:pt x="78" y="38"/>
                      <a:pt x="78" y="38"/>
                    </a:cubicBezTo>
                    <a:moveTo>
                      <a:pt x="78" y="34"/>
                    </a:moveTo>
                    <a:cubicBezTo>
                      <a:pt x="77" y="34"/>
                      <a:pt x="77" y="34"/>
                      <a:pt x="77" y="34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2"/>
                      <a:pt x="78" y="32"/>
                      <a:pt x="78" y="32"/>
                    </a:cubicBezTo>
                    <a:cubicBezTo>
                      <a:pt x="78" y="34"/>
                      <a:pt x="78" y="34"/>
                      <a:pt x="78" y="34"/>
                    </a:cubicBezTo>
                    <a:moveTo>
                      <a:pt x="79" y="26"/>
                    </a:moveTo>
                    <a:cubicBezTo>
                      <a:pt x="79" y="26"/>
                      <a:pt x="79" y="26"/>
                      <a:pt x="79" y="26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9" y="26"/>
                      <a:pt x="79" y="26"/>
                      <a:pt x="79" y="26"/>
                    </a:cubicBezTo>
                    <a:moveTo>
                      <a:pt x="171" y="27"/>
                    </a:moveTo>
                    <a:cubicBezTo>
                      <a:pt x="171" y="27"/>
                      <a:pt x="171" y="27"/>
                      <a:pt x="171" y="27"/>
                    </a:cubicBezTo>
                    <a:cubicBezTo>
                      <a:pt x="171" y="27"/>
                      <a:pt x="171" y="27"/>
                      <a:pt x="171" y="27"/>
                    </a:cubicBezTo>
                    <a:cubicBezTo>
                      <a:pt x="172" y="26"/>
                      <a:pt x="172" y="26"/>
                      <a:pt x="172" y="26"/>
                    </a:cubicBezTo>
                    <a:cubicBezTo>
                      <a:pt x="172" y="25"/>
                      <a:pt x="172" y="25"/>
                      <a:pt x="172" y="25"/>
                    </a:cubicBezTo>
                    <a:cubicBezTo>
                      <a:pt x="173" y="24"/>
                      <a:pt x="173" y="24"/>
                      <a:pt x="173" y="24"/>
                    </a:cubicBezTo>
                    <a:cubicBezTo>
                      <a:pt x="171" y="24"/>
                      <a:pt x="171" y="24"/>
                      <a:pt x="171" y="24"/>
                    </a:cubicBezTo>
                    <a:cubicBezTo>
                      <a:pt x="171" y="23"/>
                      <a:pt x="171" y="23"/>
                      <a:pt x="171" y="23"/>
                    </a:cubicBezTo>
                    <a:cubicBezTo>
                      <a:pt x="173" y="23"/>
                      <a:pt x="173" y="23"/>
                      <a:pt x="173" y="23"/>
                    </a:cubicBezTo>
                    <a:cubicBezTo>
                      <a:pt x="173" y="23"/>
                      <a:pt x="173" y="23"/>
                      <a:pt x="173" y="23"/>
                    </a:cubicBezTo>
                    <a:cubicBezTo>
                      <a:pt x="175" y="23"/>
                      <a:pt x="175" y="23"/>
                      <a:pt x="175" y="23"/>
                    </a:cubicBezTo>
                    <a:cubicBezTo>
                      <a:pt x="176" y="23"/>
                      <a:pt x="176" y="23"/>
                      <a:pt x="176" y="23"/>
                    </a:cubicBezTo>
                    <a:cubicBezTo>
                      <a:pt x="177" y="23"/>
                      <a:pt x="177" y="23"/>
                      <a:pt x="177" y="23"/>
                    </a:cubicBezTo>
                    <a:cubicBezTo>
                      <a:pt x="176" y="24"/>
                      <a:pt x="176" y="24"/>
                      <a:pt x="176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9" y="25"/>
                      <a:pt x="179" y="25"/>
                      <a:pt x="179" y="25"/>
                    </a:cubicBezTo>
                    <a:cubicBezTo>
                      <a:pt x="180" y="25"/>
                      <a:pt x="180" y="25"/>
                      <a:pt x="180" y="25"/>
                    </a:cubicBezTo>
                    <a:cubicBezTo>
                      <a:pt x="180" y="26"/>
                      <a:pt x="180" y="26"/>
                      <a:pt x="180" y="26"/>
                    </a:cubicBezTo>
                    <a:cubicBezTo>
                      <a:pt x="178" y="26"/>
                      <a:pt x="178" y="26"/>
                      <a:pt x="178" y="26"/>
                    </a:cubicBezTo>
                    <a:cubicBezTo>
                      <a:pt x="177" y="26"/>
                      <a:pt x="177" y="26"/>
                      <a:pt x="177" y="26"/>
                    </a:cubicBezTo>
                    <a:cubicBezTo>
                      <a:pt x="177" y="27"/>
                      <a:pt x="177" y="27"/>
                      <a:pt x="177" y="27"/>
                    </a:cubicBezTo>
                    <a:cubicBezTo>
                      <a:pt x="177" y="27"/>
                      <a:pt x="177" y="27"/>
                      <a:pt x="177" y="27"/>
                    </a:cubicBezTo>
                    <a:cubicBezTo>
                      <a:pt x="175" y="28"/>
                      <a:pt x="175" y="28"/>
                      <a:pt x="175" y="28"/>
                    </a:cubicBezTo>
                    <a:cubicBezTo>
                      <a:pt x="175" y="27"/>
                      <a:pt x="175" y="27"/>
                      <a:pt x="175" y="27"/>
                    </a:cubicBezTo>
                    <a:cubicBezTo>
                      <a:pt x="175" y="27"/>
                      <a:pt x="175" y="27"/>
                      <a:pt x="175" y="27"/>
                    </a:cubicBezTo>
                    <a:cubicBezTo>
                      <a:pt x="176" y="27"/>
                      <a:pt x="176" y="27"/>
                      <a:pt x="176" y="27"/>
                    </a:cubicBezTo>
                    <a:cubicBezTo>
                      <a:pt x="174" y="27"/>
                      <a:pt x="174" y="27"/>
                      <a:pt x="174" y="27"/>
                    </a:cubicBezTo>
                    <a:cubicBezTo>
                      <a:pt x="171" y="27"/>
                      <a:pt x="171" y="27"/>
                      <a:pt x="171" y="27"/>
                    </a:cubicBezTo>
                    <a:moveTo>
                      <a:pt x="171" y="23"/>
                    </a:moveTo>
                    <a:cubicBezTo>
                      <a:pt x="170" y="22"/>
                      <a:pt x="170" y="22"/>
                      <a:pt x="170" y="22"/>
                    </a:cubicBezTo>
                    <a:cubicBezTo>
                      <a:pt x="171" y="22"/>
                      <a:pt x="171" y="22"/>
                      <a:pt x="171" y="22"/>
                    </a:cubicBezTo>
                    <a:cubicBezTo>
                      <a:pt x="172" y="21"/>
                      <a:pt x="172" y="21"/>
                      <a:pt x="172" y="21"/>
                    </a:cubicBezTo>
                    <a:cubicBezTo>
                      <a:pt x="173" y="21"/>
                      <a:pt x="173" y="21"/>
                      <a:pt x="173" y="21"/>
                    </a:cubicBezTo>
                    <a:cubicBezTo>
                      <a:pt x="174" y="21"/>
                      <a:pt x="174" y="21"/>
                      <a:pt x="174" y="21"/>
                    </a:cubicBezTo>
                    <a:cubicBezTo>
                      <a:pt x="174" y="23"/>
                      <a:pt x="174" y="23"/>
                      <a:pt x="174" y="23"/>
                    </a:cubicBezTo>
                    <a:cubicBezTo>
                      <a:pt x="171" y="23"/>
                      <a:pt x="171" y="23"/>
                      <a:pt x="171" y="23"/>
                    </a:cubicBezTo>
                    <a:moveTo>
                      <a:pt x="80" y="20"/>
                    </a:moveTo>
                    <a:cubicBezTo>
                      <a:pt x="80" y="20"/>
                      <a:pt x="80" y="20"/>
                      <a:pt x="80" y="20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8" y="21"/>
                      <a:pt x="78" y="21"/>
                      <a:pt x="78" y="21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80" y="20"/>
                      <a:pt x="80" y="20"/>
                      <a:pt x="80" y="20"/>
                    </a:cubicBezTo>
                    <a:moveTo>
                      <a:pt x="185" y="21"/>
                    </a:moveTo>
                    <a:cubicBezTo>
                      <a:pt x="184" y="21"/>
                      <a:pt x="184" y="21"/>
                      <a:pt x="184" y="21"/>
                    </a:cubicBezTo>
                    <a:cubicBezTo>
                      <a:pt x="184" y="20"/>
                      <a:pt x="184" y="20"/>
                      <a:pt x="184" y="20"/>
                    </a:cubicBezTo>
                    <a:cubicBezTo>
                      <a:pt x="184" y="20"/>
                      <a:pt x="184" y="20"/>
                      <a:pt x="184" y="20"/>
                    </a:cubicBezTo>
                    <a:cubicBezTo>
                      <a:pt x="185" y="21"/>
                      <a:pt x="185" y="21"/>
                      <a:pt x="185" y="21"/>
                    </a:cubicBezTo>
                    <a:cubicBezTo>
                      <a:pt x="185" y="21"/>
                      <a:pt x="185" y="21"/>
                      <a:pt x="185" y="21"/>
                    </a:cubicBezTo>
                    <a:moveTo>
                      <a:pt x="150" y="23"/>
                    </a:moveTo>
                    <a:cubicBezTo>
                      <a:pt x="149" y="23"/>
                      <a:pt x="149" y="23"/>
                      <a:pt x="149" y="23"/>
                    </a:cubicBezTo>
                    <a:cubicBezTo>
                      <a:pt x="148" y="22"/>
                      <a:pt x="148" y="22"/>
                      <a:pt x="148" y="22"/>
                    </a:cubicBezTo>
                    <a:cubicBezTo>
                      <a:pt x="147" y="22"/>
                      <a:pt x="147" y="22"/>
                      <a:pt x="147" y="22"/>
                    </a:cubicBezTo>
                    <a:cubicBezTo>
                      <a:pt x="147" y="21"/>
                      <a:pt x="147" y="21"/>
                      <a:pt x="147" y="21"/>
                    </a:cubicBezTo>
                    <a:cubicBezTo>
                      <a:pt x="147" y="20"/>
                      <a:pt x="147" y="20"/>
                      <a:pt x="147" y="20"/>
                    </a:cubicBezTo>
                    <a:cubicBezTo>
                      <a:pt x="146" y="20"/>
                      <a:pt x="146" y="20"/>
                      <a:pt x="146" y="20"/>
                    </a:cubicBezTo>
                    <a:cubicBezTo>
                      <a:pt x="147" y="20"/>
                      <a:pt x="147" y="20"/>
                      <a:pt x="147" y="20"/>
                    </a:cubicBezTo>
                    <a:cubicBezTo>
                      <a:pt x="148" y="20"/>
                      <a:pt x="148" y="20"/>
                      <a:pt x="148" y="20"/>
                    </a:cubicBezTo>
                    <a:cubicBezTo>
                      <a:pt x="148" y="21"/>
                      <a:pt x="148" y="21"/>
                      <a:pt x="148" y="21"/>
                    </a:cubicBezTo>
                    <a:cubicBezTo>
                      <a:pt x="150" y="22"/>
                      <a:pt x="150" y="22"/>
                      <a:pt x="150" y="22"/>
                    </a:cubicBezTo>
                    <a:cubicBezTo>
                      <a:pt x="150" y="23"/>
                      <a:pt x="150" y="23"/>
                      <a:pt x="150" y="23"/>
                    </a:cubicBezTo>
                    <a:cubicBezTo>
                      <a:pt x="150" y="23"/>
                      <a:pt x="150" y="23"/>
                      <a:pt x="150" y="23"/>
                    </a:cubicBezTo>
                    <a:moveTo>
                      <a:pt x="187" y="20"/>
                    </a:moveTo>
                    <a:cubicBezTo>
                      <a:pt x="188" y="19"/>
                      <a:pt x="188" y="19"/>
                      <a:pt x="188" y="19"/>
                    </a:cubicBezTo>
                    <a:cubicBezTo>
                      <a:pt x="190" y="19"/>
                      <a:pt x="190" y="19"/>
                      <a:pt x="190" y="19"/>
                    </a:cubicBezTo>
                    <a:cubicBezTo>
                      <a:pt x="191" y="19"/>
                      <a:pt x="191" y="19"/>
                      <a:pt x="191" y="19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0" y="20"/>
                      <a:pt x="190" y="20"/>
                      <a:pt x="190" y="20"/>
                    </a:cubicBezTo>
                    <a:cubicBezTo>
                      <a:pt x="189" y="20"/>
                      <a:pt x="189" y="20"/>
                      <a:pt x="189" y="20"/>
                    </a:cubicBezTo>
                    <a:cubicBezTo>
                      <a:pt x="188" y="20"/>
                      <a:pt x="188" y="20"/>
                      <a:pt x="188" y="20"/>
                    </a:cubicBezTo>
                    <a:cubicBezTo>
                      <a:pt x="187" y="20"/>
                      <a:pt x="187" y="20"/>
                      <a:pt x="187" y="20"/>
                    </a:cubicBezTo>
                    <a:moveTo>
                      <a:pt x="80" y="18"/>
                    </a:move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79" y="19"/>
                      <a:pt x="79" y="19"/>
                      <a:pt x="79" y="19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80" y="18"/>
                      <a:pt x="80" y="18"/>
                      <a:pt x="80" y="18"/>
                    </a:cubicBezTo>
                    <a:moveTo>
                      <a:pt x="171" y="19"/>
                    </a:moveTo>
                    <a:cubicBezTo>
                      <a:pt x="170" y="19"/>
                      <a:pt x="170" y="19"/>
                      <a:pt x="170" y="19"/>
                    </a:cubicBezTo>
                    <a:cubicBezTo>
                      <a:pt x="170" y="18"/>
                      <a:pt x="170" y="18"/>
                      <a:pt x="170" y="18"/>
                    </a:cubicBezTo>
                    <a:cubicBezTo>
                      <a:pt x="170" y="18"/>
                      <a:pt x="170" y="18"/>
                      <a:pt x="170" y="18"/>
                    </a:cubicBezTo>
                    <a:cubicBezTo>
                      <a:pt x="171" y="19"/>
                      <a:pt x="171" y="19"/>
                      <a:pt x="171" y="19"/>
                    </a:cubicBezTo>
                    <a:cubicBezTo>
                      <a:pt x="171" y="19"/>
                      <a:pt x="171" y="19"/>
                      <a:pt x="171" y="19"/>
                    </a:cubicBezTo>
                    <a:moveTo>
                      <a:pt x="169" y="18"/>
                    </a:moveTo>
                    <a:cubicBezTo>
                      <a:pt x="169" y="17"/>
                      <a:pt x="169" y="17"/>
                      <a:pt x="169" y="17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70" y="17"/>
                      <a:pt x="170" y="17"/>
                      <a:pt x="170" y="17"/>
                    </a:cubicBezTo>
                    <a:cubicBezTo>
                      <a:pt x="169" y="18"/>
                      <a:pt x="169" y="18"/>
                      <a:pt x="169" y="18"/>
                    </a:cubicBezTo>
                    <a:cubicBezTo>
                      <a:pt x="169" y="18"/>
                      <a:pt x="169" y="18"/>
                      <a:pt x="169" y="18"/>
                    </a:cubicBezTo>
                    <a:moveTo>
                      <a:pt x="168" y="17"/>
                    </a:moveTo>
                    <a:cubicBezTo>
                      <a:pt x="168" y="17"/>
                      <a:pt x="168" y="17"/>
                      <a:pt x="168" y="17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0" y="17"/>
                      <a:pt x="170" y="17"/>
                      <a:pt x="170" y="17"/>
                    </a:cubicBezTo>
                    <a:cubicBezTo>
                      <a:pt x="168" y="17"/>
                      <a:pt x="168" y="17"/>
                      <a:pt x="168" y="17"/>
                    </a:cubicBezTo>
                    <a:moveTo>
                      <a:pt x="160" y="19"/>
                    </a:moveTo>
                    <a:cubicBezTo>
                      <a:pt x="160" y="19"/>
                      <a:pt x="160" y="19"/>
                      <a:pt x="160" y="19"/>
                    </a:cubicBezTo>
                    <a:cubicBezTo>
                      <a:pt x="160" y="18"/>
                      <a:pt x="160" y="18"/>
                      <a:pt x="160" y="18"/>
                    </a:cubicBezTo>
                    <a:cubicBezTo>
                      <a:pt x="159" y="17"/>
                      <a:pt x="159" y="17"/>
                      <a:pt x="159" y="17"/>
                    </a:cubicBezTo>
                    <a:cubicBezTo>
                      <a:pt x="159" y="16"/>
                      <a:pt x="159" y="16"/>
                      <a:pt x="159" y="16"/>
                    </a:cubicBezTo>
                    <a:cubicBezTo>
                      <a:pt x="159" y="16"/>
                      <a:pt x="159" y="16"/>
                      <a:pt x="159" y="16"/>
                    </a:cubicBezTo>
                    <a:cubicBezTo>
                      <a:pt x="159" y="14"/>
                      <a:pt x="159" y="14"/>
                      <a:pt x="159" y="14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60" y="13"/>
                      <a:pt x="160" y="13"/>
                      <a:pt x="160" y="13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61" y="14"/>
                      <a:pt x="161" y="14"/>
                      <a:pt x="161" y="14"/>
                    </a:cubicBezTo>
                    <a:cubicBezTo>
                      <a:pt x="163" y="14"/>
                      <a:pt x="163" y="14"/>
                      <a:pt x="163" y="14"/>
                    </a:cubicBezTo>
                    <a:cubicBezTo>
                      <a:pt x="164" y="15"/>
                      <a:pt x="164" y="15"/>
                      <a:pt x="164" y="15"/>
                    </a:cubicBezTo>
                    <a:cubicBezTo>
                      <a:pt x="163" y="15"/>
                      <a:pt x="163" y="15"/>
                      <a:pt x="163" y="15"/>
                    </a:cubicBezTo>
                    <a:cubicBezTo>
                      <a:pt x="163" y="16"/>
                      <a:pt x="163" y="16"/>
                      <a:pt x="163" y="16"/>
                    </a:cubicBezTo>
                    <a:cubicBezTo>
                      <a:pt x="163" y="16"/>
                      <a:pt x="163" y="16"/>
                      <a:pt x="163" y="16"/>
                    </a:cubicBezTo>
                    <a:cubicBezTo>
                      <a:pt x="163" y="16"/>
                      <a:pt x="163" y="16"/>
                      <a:pt x="163" y="16"/>
                    </a:cubicBezTo>
                    <a:cubicBezTo>
                      <a:pt x="164" y="16"/>
                      <a:pt x="164" y="16"/>
                      <a:pt x="164" y="16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66" y="17"/>
                      <a:pt x="166" y="17"/>
                      <a:pt x="166" y="17"/>
                    </a:cubicBezTo>
                    <a:cubicBezTo>
                      <a:pt x="166" y="18"/>
                      <a:pt x="166" y="18"/>
                      <a:pt x="166" y="18"/>
                    </a:cubicBezTo>
                    <a:cubicBezTo>
                      <a:pt x="166" y="18"/>
                      <a:pt x="166" y="18"/>
                      <a:pt x="166" y="18"/>
                    </a:cubicBezTo>
                    <a:cubicBezTo>
                      <a:pt x="168" y="18"/>
                      <a:pt x="168" y="18"/>
                      <a:pt x="168" y="18"/>
                    </a:cubicBezTo>
                    <a:cubicBezTo>
                      <a:pt x="168" y="19"/>
                      <a:pt x="168" y="19"/>
                      <a:pt x="168" y="19"/>
                    </a:cubicBezTo>
                    <a:cubicBezTo>
                      <a:pt x="169" y="19"/>
                      <a:pt x="169" y="19"/>
                      <a:pt x="169" y="19"/>
                    </a:cubicBezTo>
                    <a:cubicBezTo>
                      <a:pt x="173" y="20"/>
                      <a:pt x="173" y="20"/>
                      <a:pt x="173" y="20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0" y="21"/>
                      <a:pt x="170" y="21"/>
                      <a:pt x="170" y="21"/>
                    </a:cubicBezTo>
                    <a:cubicBezTo>
                      <a:pt x="167" y="21"/>
                      <a:pt x="167" y="21"/>
                      <a:pt x="167" y="21"/>
                    </a:cubicBezTo>
                    <a:cubicBezTo>
                      <a:pt x="166" y="22"/>
                      <a:pt x="166" y="22"/>
                      <a:pt x="166" y="22"/>
                    </a:cubicBezTo>
                    <a:cubicBezTo>
                      <a:pt x="166" y="24"/>
                      <a:pt x="166" y="24"/>
                      <a:pt x="166" y="24"/>
                    </a:cubicBezTo>
                    <a:cubicBezTo>
                      <a:pt x="165" y="24"/>
                      <a:pt x="165" y="24"/>
                      <a:pt x="165" y="24"/>
                    </a:cubicBezTo>
                    <a:cubicBezTo>
                      <a:pt x="165" y="25"/>
                      <a:pt x="165" y="25"/>
                      <a:pt x="165" y="25"/>
                    </a:cubicBezTo>
                    <a:cubicBezTo>
                      <a:pt x="165" y="26"/>
                      <a:pt x="165" y="26"/>
                      <a:pt x="165" y="26"/>
                    </a:cubicBezTo>
                    <a:cubicBezTo>
                      <a:pt x="163" y="27"/>
                      <a:pt x="163" y="27"/>
                      <a:pt x="163" y="27"/>
                    </a:cubicBezTo>
                    <a:cubicBezTo>
                      <a:pt x="163" y="29"/>
                      <a:pt x="163" y="29"/>
                      <a:pt x="163" y="29"/>
                    </a:cubicBezTo>
                    <a:cubicBezTo>
                      <a:pt x="162" y="29"/>
                      <a:pt x="162" y="29"/>
                      <a:pt x="162" y="29"/>
                    </a:cubicBezTo>
                    <a:cubicBezTo>
                      <a:pt x="161" y="30"/>
                      <a:pt x="161" y="30"/>
                      <a:pt x="161" y="30"/>
                    </a:cubicBezTo>
                    <a:cubicBezTo>
                      <a:pt x="161" y="31"/>
                      <a:pt x="161" y="31"/>
                      <a:pt x="161" y="31"/>
                    </a:cubicBezTo>
                    <a:cubicBezTo>
                      <a:pt x="161" y="31"/>
                      <a:pt x="161" y="31"/>
                      <a:pt x="161" y="31"/>
                    </a:cubicBezTo>
                    <a:cubicBezTo>
                      <a:pt x="159" y="30"/>
                      <a:pt x="159" y="30"/>
                      <a:pt x="159" y="30"/>
                    </a:cubicBezTo>
                    <a:cubicBezTo>
                      <a:pt x="159" y="30"/>
                      <a:pt x="159" y="30"/>
                      <a:pt x="159" y="30"/>
                    </a:cubicBezTo>
                    <a:cubicBezTo>
                      <a:pt x="160" y="29"/>
                      <a:pt x="160" y="29"/>
                      <a:pt x="160" y="29"/>
                    </a:cubicBezTo>
                    <a:cubicBezTo>
                      <a:pt x="159" y="29"/>
                      <a:pt x="159" y="29"/>
                      <a:pt x="159" y="29"/>
                    </a:cubicBezTo>
                    <a:cubicBezTo>
                      <a:pt x="159" y="29"/>
                      <a:pt x="159" y="29"/>
                      <a:pt x="159" y="29"/>
                    </a:cubicBezTo>
                    <a:cubicBezTo>
                      <a:pt x="158" y="29"/>
                      <a:pt x="158" y="29"/>
                      <a:pt x="158" y="29"/>
                    </a:cubicBezTo>
                    <a:cubicBezTo>
                      <a:pt x="157" y="29"/>
                      <a:pt x="157" y="29"/>
                      <a:pt x="157" y="29"/>
                    </a:cubicBezTo>
                    <a:cubicBezTo>
                      <a:pt x="157" y="29"/>
                      <a:pt x="157" y="29"/>
                      <a:pt x="157" y="29"/>
                    </a:cubicBezTo>
                    <a:cubicBezTo>
                      <a:pt x="157" y="28"/>
                      <a:pt x="157" y="28"/>
                      <a:pt x="157" y="28"/>
                    </a:cubicBezTo>
                    <a:cubicBezTo>
                      <a:pt x="155" y="28"/>
                      <a:pt x="155" y="28"/>
                      <a:pt x="155" y="28"/>
                    </a:cubicBezTo>
                    <a:cubicBezTo>
                      <a:pt x="155" y="27"/>
                      <a:pt x="155" y="27"/>
                      <a:pt x="155" y="27"/>
                    </a:cubicBezTo>
                    <a:cubicBezTo>
                      <a:pt x="154" y="27"/>
                      <a:pt x="154" y="27"/>
                      <a:pt x="154" y="27"/>
                    </a:cubicBezTo>
                    <a:cubicBezTo>
                      <a:pt x="154" y="26"/>
                      <a:pt x="154" y="26"/>
                      <a:pt x="154" y="26"/>
                    </a:cubicBezTo>
                    <a:cubicBezTo>
                      <a:pt x="156" y="26"/>
                      <a:pt x="156" y="26"/>
                      <a:pt x="156" y="26"/>
                    </a:cubicBezTo>
                    <a:cubicBezTo>
                      <a:pt x="156" y="26"/>
                      <a:pt x="156" y="26"/>
                      <a:pt x="156" y="26"/>
                    </a:cubicBezTo>
                    <a:cubicBezTo>
                      <a:pt x="158" y="26"/>
                      <a:pt x="158" y="26"/>
                      <a:pt x="158" y="26"/>
                    </a:cubicBezTo>
                    <a:cubicBezTo>
                      <a:pt x="158" y="26"/>
                      <a:pt x="158" y="26"/>
                      <a:pt x="158" y="26"/>
                    </a:cubicBezTo>
                    <a:cubicBezTo>
                      <a:pt x="156" y="26"/>
                      <a:pt x="156" y="26"/>
                      <a:pt x="156" y="26"/>
                    </a:cubicBezTo>
                    <a:cubicBezTo>
                      <a:pt x="157" y="26"/>
                      <a:pt x="157" y="26"/>
                      <a:pt x="157" y="26"/>
                    </a:cubicBezTo>
                    <a:cubicBezTo>
                      <a:pt x="158" y="26"/>
                      <a:pt x="158" y="26"/>
                      <a:pt x="158" y="26"/>
                    </a:cubicBezTo>
                    <a:cubicBezTo>
                      <a:pt x="159" y="25"/>
                      <a:pt x="159" y="25"/>
                      <a:pt x="159" y="25"/>
                    </a:cubicBezTo>
                    <a:cubicBezTo>
                      <a:pt x="161" y="25"/>
                      <a:pt x="161" y="25"/>
                      <a:pt x="161" y="25"/>
                    </a:cubicBezTo>
                    <a:cubicBezTo>
                      <a:pt x="161" y="25"/>
                      <a:pt x="161" y="25"/>
                      <a:pt x="161" y="25"/>
                    </a:cubicBezTo>
                    <a:cubicBezTo>
                      <a:pt x="160" y="25"/>
                      <a:pt x="160" y="25"/>
                      <a:pt x="160" y="25"/>
                    </a:cubicBezTo>
                    <a:cubicBezTo>
                      <a:pt x="159" y="25"/>
                      <a:pt x="159" y="25"/>
                      <a:pt x="159" y="25"/>
                    </a:cubicBezTo>
                    <a:cubicBezTo>
                      <a:pt x="157" y="25"/>
                      <a:pt x="157" y="25"/>
                      <a:pt x="157" y="25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5" y="25"/>
                      <a:pt x="155" y="25"/>
                      <a:pt x="155" y="25"/>
                    </a:cubicBezTo>
                    <a:cubicBezTo>
                      <a:pt x="154" y="26"/>
                      <a:pt x="154" y="26"/>
                      <a:pt x="154" y="26"/>
                    </a:cubicBezTo>
                    <a:cubicBezTo>
                      <a:pt x="153" y="25"/>
                      <a:pt x="153" y="25"/>
                      <a:pt x="153" y="25"/>
                    </a:cubicBezTo>
                    <a:cubicBezTo>
                      <a:pt x="154" y="25"/>
                      <a:pt x="154" y="25"/>
                      <a:pt x="154" y="25"/>
                    </a:cubicBezTo>
                    <a:cubicBezTo>
                      <a:pt x="154" y="24"/>
                      <a:pt x="154" y="24"/>
                      <a:pt x="154" y="24"/>
                    </a:cubicBezTo>
                    <a:cubicBezTo>
                      <a:pt x="154" y="24"/>
                      <a:pt x="154" y="24"/>
                      <a:pt x="154" y="24"/>
                    </a:cubicBezTo>
                    <a:cubicBezTo>
                      <a:pt x="155" y="24"/>
                      <a:pt x="155" y="24"/>
                      <a:pt x="155" y="24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8" y="23"/>
                      <a:pt x="158" y="23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8" y="22"/>
                      <a:pt x="158" y="22"/>
                      <a:pt x="158" y="22"/>
                    </a:cubicBezTo>
                    <a:cubicBezTo>
                      <a:pt x="160" y="22"/>
                      <a:pt x="160" y="22"/>
                      <a:pt x="160" y="22"/>
                    </a:cubicBezTo>
                    <a:cubicBezTo>
                      <a:pt x="162" y="22"/>
                      <a:pt x="162" y="22"/>
                      <a:pt x="162" y="22"/>
                    </a:cubicBezTo>
                    <a:cubicBezTo>
                      <a:pt x="162" y="22"/>
                      <a:pt x="162" y="22"/>
                      <a:pt x="162" y="22"/>
                    </a:cubicBezTo>
                    <a:cubicBezTo>
                      <a:pt x="161" y="22"/>
                      <a:pt x="161" y="22"/>
                      <a:pt x="161" y="22"/>
                    </a:cubicBezTo>
                    <a:cubicBezTo>
                      <a:pt x="160" y="22"/>
                      <a:pt x="160" y="22"/>
                      <a:pt x="160" y="22"/>
                    </a:cubicBezTo>
                    <a:cubicBezTo>
                      <a:pt x="160" y="22"/>
                      <a:pt x="160" y="22"/>
                      <a:pt x="160" y="22"/>
                    </a:cubicBezTo>
                    <a:cubicBezTo>
                      <a:pt x="161" y="21"/>
                      <a:pt x="161" y="21"/>
                      <a:pt x="161" y="21"/>
                    </a:cubicBezTo>
                    <a:cubicBezTo>
                      <a:pt x="161" y="21"/>
                      <a:pt x="161" y="21"/>
                      <a:pt x="161" y="21"/>
                    </a:cubicBezTo>
                    <a:cubicBezTo>
                      <a:pt x="161" y="21"/>
                      <a:pt x="161" y="21"/>
                      <a:pt x="161" y="21"/>
                    </a:cubicBezTo>
                    <a:cubicBezTo>
                      <a:pt x="160" y="21"/>
                      <a:pt x="160" y="21"/>
                      <a:pt x="160" y="21"/>
                    </a:cubicBezTo>
                    <a:cubicBezTo>
                      <a:pt x="159" y="22"/>
                      <a:pt x="159" y="22"/>
                      <a:pt x="159" y="22"/>
                    </a:cubicBezTo>
                    <a:cubicBezTo>
                      <a:pt x="158" y="22"/>
                      <a:pt x="158" y="22"/>
                      <a:pt x="158" y="22"/>
                    </a:cubicBezTo>
                    <a:cubicBezTo>
                      <a:pt x="158" y="21"/>
                      <a:pt x="158" y="21"/>
                      <a:pt x="158" y="21"/>
                    </a:cubicBezTo>
                    <a:cubicBezTo>
                      <a:pt x="159" y="20"/>
                      <a:pt x="159" y="20"/>
                      <a:pt x="159" y="20"/>
                    </a:cubicBezTo>
                    <a:cubicBezTo>
                      <a:pt x="158" y="20"/>
                      <a:pt x="158" y="20"/>
                      <a:pt x="158" y="20"/>
                    </a:cubicBezTo>
                    <a:cubicBezTo>
                      <a:pt x="157" y="20"/>
                      <a:pt x="157" y="20"/>
                      <a:pt x="157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6" y="21"/>
                      <a:pt x="156" y="21"/>
                      <a:pt x="156" y="21"/>
                    </a:cubicBezTo>
                    <a:cubicBezTo>
                      <a:pt x="156" y="21"/>
                      <a:pt x="156" y="21"/>
                      <a:pt x="156" y="21"/>
                    </a:cubicBezTo>
                    <a:cubicBezTo>
                      <a:pt x="156" y="22"/>
                      <a:pt x="156" y="22"/>
                      <a:pt x="156" y="22"/>
                    </a:cubicBezTo>
                    <a:cubicBezTo>
                      <a:pt x="156" y="22"/>
                      <a:pt x="156" y="22"/>
                      <a:pt x="156" y="22"/>
                    </a:cubicBezTo>
                    <a:cubicBezTo>
                      <a:pt x="153" y="23"/>
                      <a:pt x="153" y="23"/>
                      <a:pt x="153" y="23"/>
                    </a:cubicBezTo>
                    <a:cubicBezTo>
                      <a:pt x="152" y="23"/>
                      <a:pt x="152" y="23"/>
                      <a:pt x="152" y="23"/>
                    </a:cubicBezTo>
                    <a:cubicBezTo>
                      <a:pt x="152" y="22"/>
                      <a:pt x="152" y="22"/>
                      <a:pt x="152" y="22"/>
                    </a:cubicBezTo>
                    <a:cubicBezTo>
                      <a:pt x="150" y="22"/>
                      <a:pt x="150" y="22"/>
                      <a:pt x="150" y="22"/>
                    </a:cubicBezTo>
                    <a:cubicBezTo>
                      <a:pt x="151" y="22"/>
                      <a:pt x="151" y="22"/>
                      <a:pt x="151" y="22"/>
                    </a:cubicBezTo>
                    <a:cubicBezTo>
                      <a:pt x="152" y="22"/>
                      <a:pt x="152" y="22"/>
                      <a:pt x="152" y="22"/>
                    </a:cubicBezTo>
                    <a:cubicBezTo>
                      <a:pt x="152" y="21"/>
                      <a:pt x="152" y="21"/>
                      <a:pt x="152" y="21"/>
                    </a:cubicBezTo>
                    <a:cubicBezTo>
                      <a:pt x="151" y="21"/>
                      <a:pt x="151" y="21"/>
                      <a:pt x="151" y="21"/>
                    </a:cubicBezTo>
                    <a:cubicBezTo>
                      <a:pt x="150" y="21"/>
                      <a:pt x="150" y="21"/>
                      <a:pt x="150" y="21"/>
                    </a:cubicBezTo>
                    <a:cubicBezTo>
                      <a:pt x="149" y="21"/>
                      <a:pt x="149" y="21"/>
                      <a:pt x="149" y="21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49" y="20"/>
                      <a:pt x="149" y="20"/>
                      <a:pt x="149" y="20"/>
                    </a:cubicBezTo>
                    <a:cubicBezTo>
                      <a:pt x="149" y="19"/>
                      <a:pt x="149" y="19"/>
                      <a:pt x="149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49" y="18"/>
                      <a:pt x="149" y="18"/>
                      <a:pt x="149" y="18"/>
                    </a:cubicBezTo>
                    <a:cubicBezTo>
                      <a:pt x="150" y="17"/>
                      <a:pt x="150" y="17"/>
                      <a:pt x="150" y="17"/>
                    </a:cubicBezTo>
                    <a:cubicBezTo>
                      <a:pt x="149" y="17"/>
                      <a:pt x="149" y="17"/>
                      <a:pt x="149" y="17"/>
                    </a:cubicBezTo>
                    <a:cubicBezTo>
                      <a:pt x="149" y="17"/>
                      <a:pt x="149" y="17"/>
                      <a:pt x="149" y="17"/>
                    </a:cubicBezTo>
                    <a:cubicBezTo>
                      <a:pt x="149" y="18"/>
                      <a:pt x="149" y="18"/>
                      <a:pt x="149" y="18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47" y="18"/>
                      <a:pt x="147" y="18"/>
                      <a:pt x="147" y="18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47" y="17"/>
                      <a:pt x="147" y="17"/>
                      <a:pt x="147" y="17"/>
                    </a:cubicBezTo>
                    <a:cubicBezTo>
                      <a:pt x="147" y="16"/>
                      <a:pt x="147" y="16"/>
                      <a:pt x="147" y="16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47" y="15"/>
                      <a:pt x="147" y="15"/>
                      <a:pt x="147" y="15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49" y="15"/>
                      <a:pt x="149" y="15"/>
                      <a:pt x="149" y="15"/>
                    </a:cubicBezTo>
                    <a:cubicBezTo>
                      <a:pt x="149" y="15"/>
                      <a:pt x="149" y="15"/>
                      <a:pt x="149" y="15"/>
                    </a:cubicBezTo>
                    <a:cubicBezTo>
                      <a:pt x="150" y="15"/>
                      <a:pt x="150" y="15"/>
                      <a:pt x="150" y="15"/>
                    </a:cubicBezTo>
                    <a:cubicBezTo>
                      <a:pt x="150" y="14"/>
                      <a:pt x="150" y="14"/>
                      <a:pt x="150" y="14"/>
                    </a:cubicBezTo>
                    <a:cubicBezTo>
                      <a:pt x="153" y="14"/>
                      <a:pt x="153" y="14"/>
                      <a:pt x="153" y="14"/>
                    </a:cubicBezTo>
                    <a:cubicBezTo>
                      <a:pt x="154" y="14"/>
                      <a:pt x="154" y="14"/>
                      <a:pt x="154" y="14"/>
                    </a:cubicBezTo>
                    <a:cubicBezTo>
                      <a:pt x="154" y="14"/>
                      <a:pt x="154" y="14"/>
                      <a:pt x="154" y="14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3" y="15"/>
                      <a:pt x="153" y="15"/>
                      <a:pt x="153" y="15"/>
                    </a:cubicBezTo>
                    <a:cubicBezTo>
                      <a:pt x="151" y="16"/>
                      <a:pt x="151" y="16"/>
                      <a:pt x="151" y="16"/>
                    </a:cubicBezTo>
                    <a:cubicBezTo>
                      <a:pt x="151" y="16"/>
                      <a:pt x="151" y="16"/>
                      <a:pt x="151" y="16"/>
                    </a:cubicBezTo>
                    <a:cubicBezTo>
                      <a:pt x="153" y="16"/>
                      <a:pt x="153" y="16"/>
                      <a:pt x="153" y="16"/>
                    </a:cubicBezTo>
                    <a:cubicBezTo>
                      <a:pt x="153" y="16"/>
                      <a:pt x="153" y="16"/>
                      <a:pt x="153" y="16"/>
                    </a:cubicBezTo>
                    <a:cubicBezTo>
                      <a:pt x="153" y="17"/>
                      <a:pt x="153" y="17"/>
                      <a:pt x="153" y="17"/>
                    </a:cubicBezTo>
                    <a:cubicBezTo>
                      <a:pt x="154" y="17"/>
                      <a:pt x="154" y="17"/>
                      <a:pt x="154" y="17"/>
                    </a:cubicBezTo>
                    <a:cubicBezTo>
                      <a:pt x="154" y="17"/>
                      <a:pt x="154" y="17"/>
                      <a:pt x="154" y="17"/>
                    </a:cubicBezTo>
                    <a:cubicBezTo>
                      <a:pt x="155" y="18"/>
                      <a:pt x="155" y="18"/>
                      <a:pt x="155" y="18"/>
                    </a:cubicBezTo>
                    <a:cubicBezTo>
                      <a:pt x="155" y="17"/>
                      <a:pt x="155" y="17"/>
                      <a:pt x="155" y="17"/>
                    </a:cubicBezTo>
                    <a:cubicBezTo>
                      <a:pt x="155" y="17"/>
                      <a:pt x="155" y="17"/>
                      <a:pt x="155" y="17"/>
                    </a:cubicBezTo>
                    <a:cubicBezTo>
                      <a:pt x="154" y="16"/>
                      <a:pt x="154" y="16"/>
                      <a:pt x="154" y="16"/>
                    </a:cubicBezTo>
                    <a:cubicBezTo>
                      <a:pt x="155" y="16"/>
                      <a:pt x="155" y="16"/>
                      <a:pt x="155" y="16"/>
                    </a:cubicBezTo>
                    <a:cubicBezTo>
                      <a:pt x="156" y="15"/>
                      <a:pt x="156" y="15"/>
                      <a:pt x="156" y="15"/>
                    </a:cubicBezTo>
                    <a:cubicBezTo>
                      <a:pt x="156" y="15"/>
                      <a:pt x="156" y="15"/>
                      <a:pt x="156" y="15"/>
                    </a:cubicBezTo>
                    <a:cubicBezTo>
                      <a:pt x="157" y="15"/>
                      <a:pt x="157" y="15"/>
                      <a:pt x="157" y="15"/>
                    </a:cubicBezTo>
                    <a:cubicBezTo>
                      <a:pt x="157" y="16"/>
                      <a:pt x="157" y="16"/>
                      <a:pt x="157" y="16"/>
                    </a:cubicBezTo>
                    <a:cubicBezTo>
                      <a:pt x="158" y="16"/>
                      <a:pt x="158" y="16"/>
                      <a:pt x="158" y="16"/>
                    </a:cubicBezTo>
                    <a:cubicBezTo>
                      <a:pt x="158" y="17"/>
                      <a:pt x="158" y="17"/>
                      <a:pt x="158" y="17"/>
                    </a:cubicBezTo>
                    <a:cubicBezTo>
                      <a:pt x="158" y="17"/>
                      <a:pt x="158" y="17"/>
                      <a:pt x="158" y="17"/>
                    </a:cubicBezTo>
                    <a:cubicBezTo>
                      <a:pt x="158" y="18"/>
                      <a:pt x="158" y="18"/>
                      <a:pt x="158" y="18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60" y="19"/>
                      <a:pt x="160" y="19"/>
                      <a:pt x="160" y="19"/>
                    </a:cubicBezTo>
                    <a:moveTo>
                      <a:pt x="188" y="12"/>
                    </a:moveTo>
                    <a:cubicBezTo>
                      <a:pt x="188" y="12"/>
                      <a:pt x="188" y="12"/>
                      <a:pt x="188" y="12"/>
                    </a:cubicBezTo>
                    <a:cubicBezTo>
                      <a:pt x="188" y="13"/>
                      <a:pt x="188" y="13"/>
                      <a:pt x="188" y="13"/>
                    </a:cubicBezTo>
                    <a:cubicBezTo>
                      <a:pt x="187" y="13"/>
                      <a:pt x="187" y="13"/>
                      <a:pt x="187" y="13"/>
                    </a:cubicBezTo>
                    <a:cubicBezTo>
                      <a:pt x="187" y="12"/>
                      <a:pt x="187" y="12"/>
                      <a:pt x="187" y="12"/>
                    </a:cubicBezTo>
                    <a:cubicBezTo>
                      <a:pt x="188" y="12"/>
                      <a:pt x="188" y="12"/>
                      <a:pt x="188" y="12"/>
                    </a:cubicBezTo>
                    <a:moveTo>
                      <a:pt x="166" y="12"/>
                    </a:moveTo>
                    <a:cubicBezTo>
                      <a:pt x="165" y="11"/>
                      <a:pt x="165" y="11"/>
                      <a:pt x="165" y="11"/>
                    </a:cubicBezTo>
                    <a:cubicBezTo>
                      <a:pt x="165" y="11"/>
                      <a:pt x="165" y="11"/>
                      <a:pt x="165" y="11"/>
                    </a:cubicBezTo>
                    <a:cubicBezTo>
                      <a:pt x="165" y="11"/>
                      <a:pt x="165" y="11"/>
                      <a:pt x="165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166" y="12"/>
                      <a:pt x="166" y="12"/>
                      <a:pt x="166" y="12"/>
                    </a:cubicBezTo>
                    <a:moveTo>
                      <a:pt x="179" y="11"/>
                    </a:moveTo>
                    <a:cubicBezTo>
                      <a:pt x="179" y="11"/>
                      <a:pt x="179" y="11"/>
                      <a:pt x="179" y="11"/>
                    </a:cubicBezTo>
                    <a:cubicBezTo>
                      <a:pt x="179" y="11"/>
                      <a:pt x="179" y="11"/>
                      <a:pt x="179" y="11"/>
                    </a:cubicBezTo>
                    <a:cubicBezTo>
                      <a:pt x="179" y="11"/>
                      <a:pt x="179" y="11"/>
                      <a:pt x="179" y="11"/>
                    </a:cubicBezTo>
                    <a:cubicBezTo>
                      <a:pt x="179" y="11"/>
                      <a:pt x="179" y="11"/>
                      <a:pt x="179" y="11"/>
                    </a:cubicBezTo>
                    <a:moveTo>
                      <a:pt x="174" y="13"/>
                    </a:moveTo>
                    <a:cubicBezTo>
                      <a:pt x="175" y="13"/>
                      <a:pt x="175" y="13"/>
                      <a:pt x="175" y="13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4" y="11"/>
                      <a:pt x="174" y="11"/>
                      <a:pt x="174" y="11"/>
                    </a:cubicBezTo>
                    <a:cubicBezTo>
                      <a:pt x="176" y="10"/>
                      <a:pt x="176" y="10"/>
                      <a:pt x="176" y="10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2"/>
                      <a:pt x="176" y="12"/>
                      <a:pt x="176" y="12"/>
                    </a:cubicBezTo>
                    <a:cubicBezTo>
                      <a:pt x="176" y="12"/>
                      <a:pt x="176" y="12"/>
                      <a:pt x="176" y="12"/>
                    </a:cubicBezTo>
                    <a:cubicBezTo>
                      <a:pt x="177" y="12"/>
                      <a:pt x="177" y="12"/>
                      <a:pt x="177" y="12"/>
                    </a:cubicBezTo>
                    <a:cubicBezTo>
                      <a:pt x="178" y="12"/>
                      <a:pt x="178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9" y="11"/>
                      <a:pt x="179" y="11"/>
                      <a:pt x="179" y="11"/>
                    </a:cubicBezTo>
                    <a:cubicBezTo>
                      <a:pt x="182" y="12"/>
                      <a:pt x="182" y="12"/>
                      <a:pt x="182" y="12"/>
                    </a:cubicBezTo>
                    <a:cubicBezTo>
                      <a:pt x="183" y="12"/>
                      <a:pt x="183" y="12"/>
                      <a:pt x="183" y="12"/>
                    </a:cubicBezTo>
                    <a:cubicBezTo>
                      <a:pt x="185" y="12"/>
                      <a:pt x="185" y="12"/>
                      <a:pt x="185" y="12"/>
                    </a:cubicBezTo>
                    <a:cubicBezTo>
                      <a:pt x="186" y="12"/>
                      <a:pt x="186" y="12"/>
                      <a:pt x="186" y="12"/>
                    </a:cubicBezTo>
                    <a:cubicBezTo>
                      <a:pt x="185" y="13"/>
                      <a:pt x="185" y="13"/>
                      <a:pt x="185" y="13"/>
                    </a:cubicBezTo>
                    <a:cubicBezTo>
                      <a:pt x="185" y="14"/>
                      <a:pt x="185" y="14"/>
                      <a:pt x="185" y="14"/>
                    </a:cubicBezTo>
                    <a:cubicBezTo>
                      <a:pt x="185" y="15"/>
                      <a:pt x="185" y="15"/>
                      <a:pt x="185" y="15"/>
                    </a:cubicBezTo>
                    <a:cubicBezTo>
                      <a:pt x="184" y="15"/>
                      <a:pt x="184" y="15"/>
                      <a:pt x="184" y="15"/>
                    </a:cubicBezTo>
                    <a:cubicBezTo>
                      <a:pt x="183" y="16"/>
                      <a:pt x="183" y="16"/>
                      <a:pt x="183" y="16"/>
                    </a:cubicBezTo>
                    <a:cubicBezTo>
                      <a:pt x="183" y="16"/>
                      <a:pt x="183" y="16"/>
                      <a:pt x="183" y="16"/>
                    </a:cubicBezTo>
                    <a:cubicBezTo>
                      <a:pt x="181" y="17"/>
                      <a:pt x="181" y="17"/>
                      <a:pt x="181" y="17"/>
                    </a:cubicBezTo>
                    <a:cubicBezTo>
                      <a:pt x="179" y="17"/>
                      <a:pt x="179" y="17"/>
                      <a:pt x="179" y="17"/>
                    </a:cubicBezTo>
                    <a:cubicBezTo>
                      <a:pt x="177" y="17"/>
                      <a:pt x="177" y="17"/>
                      <a:pt x="177" y="17"/>
                    </a:cubicBezTo>
                    <a:cubicBezTo>
                      <a:pt x="174" y="17"/>
                      <a:pt x="174" y="17"/>
                      <a:pt x="174" y="17"/>
                    </a:cubicBezTo>
                    <a:cubicBezTo>
                      <a:pt x="171" y="17"/>
                      <a:pt x="171" y="17"/>
                      <a:pt x="171" y="17"/>
                    </a:cubicBezTo>
                    <a:cubicBezTo>
                      <a:pt x="170" y="16"/>
                      <a:pt x="170" y="16"/>
                      <a:pt x="170" y="16"/>
                    </a:cubicBezTo>
                    <a:cubicBezTo>
                      <a:pt x="169" y="16"/>
                      <a:pt x="169" y="16"/>
                      <a:pt x="169" y="16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0" y="16"/>
                      <a:pt x="170" y="16"/>
                      <a:pt x="170" y="16"/>
                    </a:cubicBezTo>
                    <a:cubicBezTo>
                      <a:pt x="170" y="16"/>
                      <a:pt x="170" y="16"/>
                      <a:pt x="170" y="16"/>
                    </a:cubicBezTo>
                    <a:cubicBezTo>
                      <a:pt x="171" y="16"/>
                      <a:pt x="171" y="16"/>
                      <a:pt x="171" y="16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72" y="15"/>
                      <a:pt x="172" y="15"/>
                      <a:pt x="172" y="15"/>
                    </a:cubicBezTo>
                    <a:cubicBezTo>
                      <a:pt x="173" y="15"/>
                      <a:pt x="173" y="15"/>
                      <a:pt x="173" y="15"/>
                    </a:cubicBezTo>
                    <a:cubicBezTo>
                      <a:pt x="173" y="15"/>
                      <a:pt x="173" y="15"/>
                      <a:pt x="173" y="15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69" y="14"/>
                      <a:pt x="169" y="14"/>
                      <a:pt x="169" y="14"/>
                    </a:cubicBezTo>
                    <a:cubicBezTo>
                      <a:pt x="167" y="15"/>
                      <a:pt x="167" y="15"/>
                      <a:pt x="167" y="15"/>
                    </a:cubicBezTo>
                    <a:cubicBezTo>
                      <a:pt x="166" y="15"/>
                      <a:pt x="166" y="15"/>
                      <a:pt x="166" y="15"/>
                    </a:cubicBezTo>
                    <a:cubicBezTo>
                      <a:pt x="165" y="14"/>
                      <a:pt x="165" y="14"/>
                      <a:pt x="165" y="14"/>
                    </a:cubicBezTo>
                    <a:cubicBezTo>
                      <a:pt x="167" y="13"/>
                      <a:pt x="167" y="13"/>
                      <a:pt x="167" y="13"/>
                    </a:cubicBezTo>
                    <a:cubicBezTo>
                      <a:pt x="166" y="13"/>
                      <a:pt x="166" y="13"/>
                      <a:pt x="166" y="13"/>
                    </a:cubicBezTo>
                    <a:cubicBezTo>
                      <a:pt x="165" y="13"/>
                      <a:pt x="165" y="13"/>
                      <a:pt x="165" y="13"/>
                    </a:cubicBezTo>
                    <a:cubicBezTo>
                      <a:pt x="164" y="12"/>
                      <a:pt x="164" y="12"/>
                      <a:pt x="164" y="12"/>
                    </a:cubicBezTo>
                    <a:cubicBezTo>
                      <a:pt x="165" y="12"/>
                      <a:pt x="165" y="12"/>
                      <a:pt x="165" y="12"/>
                    </a:cubicBezTo>
                    <a:cubicBezTo>
                      <a:pt x="166" y="12"/>
                      <a:pt x="166" y="12"/>
                      <a:pt x="166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68" y="12"/>
                      <a:pt x="168" y="12"/>
                      <a:pt x="168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67" y="11"/>
                      <a:pt x="167" y="11"/>
                      <a:pt x="167" y="11"/>
                    </a:cubicBezTo>
                    <a:cubicBezTo>
                      <a:pt x="167" y="11"/>
                      <a:pt x="167" y="11"/>
                      <a:pt x="167" y="11"/>
                    </a:cubicBezTo>
                    <a:cubicBezTo>
                      <a:pt x="168" y="11"/>
                      <a:pt x="168" y="11"/>
                      <a:pt x="168" y="11"/>
                    </a:cubicBezTo>
                    <a:cubicBezTo>
                      <a:pt x="169" y="12"/>
                      <a:pt x="169" y="12"/>
                      <a:pt x="169" y="12"/>
                    </a:cubicBezTo>
                    <a:cubicBezTo>
                      <a:pt x="169" y="11"/>
                      <a:pt x="169" y="11"/>
                      <a:pt x="169" y="11"/>
                    </a:cubicBezTo>
                    <a:cubicBezTo>
                      <a:pt x="169" y="11"/>
                      <a:pt x="169" y="11"/>
                      <a:pt x="169" y="11"/>
                    </a:cubicBezTo>
                    <a:cubicBezTo>
                      <a:pt x="170" y="11"/>
                      <a:pt x="170" y="11"/>
                      <a:pt x="170" y="11"/>
                    </a:cubicBezTo>
                    <a:cubicBezTo>
                      <a:pt x="170" y="11"/>
                      <a:pt x="170" y="11"/>
                      <a:pt x="170" y="11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73" y="12"/>
                      <a:pt x="173" y="12"/>
                      <a:pt x="173" y="12"/>
                    </a:cubicBezTo>
                    <a:cubicBezTo>
                      <a:pt x="173" y="12"/>
                      <a:pt x="173" y="12"/>
                      <a:pt x="173" y="12"/>
                    </a:cubicBezTo>
                    <a:cubicBezTo>
                      <a:pt x="173" y="12"/>
                      <a:pt x="173" y="12"/>
                      <a:pt x="173" y="12"/>
                    </a:cubicBezTo>
                    <a:cubicBezTo>
                      <a:pt x="174" y="13"/>
                      <a:pt x="174" y="13"/>
                      <a:pt x="174" y="13"/>
                    </a:cubicBezTo>
                    <a:cubicBezTo>
                      <a:pt x="174" y="13"/>
                      <a:pt x="174" y="13"/>
                      <a:pt x="174" y="13"/>
                    </a:cubicBezTo>
                    <a:moveTo>
                      <a:pt x="168" y="11"/>
                    </a:moveTo>
                    <a:cubicBezTo>
                      <a:pt x="168" y="10"/>
                      <a:pt x="168" y="10"/>
                      <a:pt x="168" y="10"/>
                    </a:cubicBezTo>
                    <a:cubicBezTo>
                      <a:pt x="168" y="10"/>
                      <a:pt x="168" y="10"/>
                      <a:pt x="168" y="10"/>
                    </a:cubicBezTo>
                    <a:cubicBezTo>
                      <a:pt x="169" y="10"/>
                      <a:pt x="169" y="10"/>
                      <a:pt x="169" y="10"/>
                    </a:cubicBezTo>
                    <a:cubicBezTo>
                      <a:pt x="169" y="11"/>
                      <a:pt x="169" y="11"/>
                      <a:pt x="169" y="11"/>
                    </a:cubicBezTo>
                    <a:cubicBezTo>
                      <a:pt x="168" y="11"/>
                      <a:pt x="168" y="11"/>
                      <a:pt x="168" y="11"/>
                    </a:cubicBezTo>
                    <a:moveTo>
                      <a:pt x="179" y="10"/>
                    </a:moveTo>
                    <a:cubicBezTo>
                      <a:pt x="178" y="10"/>
                      <a:pt x="178" y="10"/>
                      <a:pt x="178" y="10"/>
                    </a:cubicBezTo>
                    <a:cubicBezTo>
                      <a:pt x="179" y="10"/>
                      <a:pt x="179" y="10"/>
                      <a:pt x="179" y="10"/>
                    </a:cubicBezTo>
                    <a:cubicBezTo>
                      <a:pt x="179" y="10"/>
                      <a:pt x="179" y="10"/>
                      <a:pt x="179" y="10"/>
                    </a:cubicBezTo>
                    <a:cubicBezTo>
                      <a:pt x="179" y="10"/>
                      <a:pt x="179" y="10"/>
                      <a:pt x="179" y="10"/>
                    </a:cubicBezTo>
                    <a:moveTo>
                      <a:pt x="171" y="10"/>
                    </a:moveTo>
                    <a:cubicBezTo>
                      <a:pt x="170" y="10"/>
                      <a:pt x="170" y="10"/>
                      <a:pt x="170" y="10"/>
                    </a:cubicBezTo>
                    <a:cubicBezTo>
                      <a:pt x="171" y="10"/>
                      <a:pt x="171" y="10"/>
                      <a:pt x="171" y="10"/>
                    </a:cubicBezTo>
                    <a:cubicBezTo>
                      <a:pt x="171" y="10"/>
                      <a:pt x="171" y="10"/>
                      <a:pt x="171" y="10"/>
                    </a:cubicBezTo>
                    <a:moveTo>
                      <a:pt x="172" y="10"/>
                    </a:moveTo>
                    <a:cubicBezTo>
                      <a:pt x="171" y="10"/>
                      <a:pt x="171" y="10"/>
                      <a:pt x="171" y="10"/>
                    </a:cubicBezTo>
                    <a:cubicBezTo>
                      <a:pt x="171" y="9"/>
                      <a:pt x="171" y="9"/>
                      <a:pt x="171" y="9"/>
                    </a:cubicBezTo>
                    <a:cubicBezTo>
                      <a:pt x="172" y="9"/>
                      <a:pt x="172" y="9"/>
                      <a:pt x="172" y="9"/>
                    </a:cubicBezTo>
                    <a:cubicBezTo>
                      <a:pt x="172" y="10"/>
                      <a:pt x="172" y="10"/>
                      <a:pt x="172" y="10"/>
                    </a:cubicBezTo>
                    <a:moveTo>
                      <a:pt x="170" y="9"/>
                    </a:moveTo>
                    <a:cubicBezTo>
                      <a:pt x="170" y="9"/>
                      <a:pt x="170" y="9"/>
                      <a:pt x="170" y="9"/>
                    </a:cubicBezTo>
                    <a:cubicBezTo>
                      <a:pt x="171" y="9"/>
                      <a:pt x="171" y="9"/>
                      <a:pt x="171" y="9"/>
                    </a:cubicBezTo>
                    <a:cubicBezTo>
                      <a:pt x="171" y="9"/>
                      <a:pt x="171" y="9"/>
                      <a:pt x="171" y="9"/>
                    </a:cubicBezTo>
                    <a:cubicBezTo>
                      <a:pt x="170" y="9"/>
                      <a:pt x="170" y="9"/>
                      <a:pt x="170" y="9"/>
                    </a:cubicBezTo>
                    <a:moveTo>
                      <a:pt x="139" y="0"/>
                    </a:moveTo>
                    <a:cubicBezTo>
                      <a:pt x="118" y="0"/>
                      <a:pt x="98" y="5"/>
                      <a:pt x="80" y="13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5"/>
                      <a:pt x="76" y="15"/>
                      <a:pt x="76" y="16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2" y="21"/>
                      <a:pt x="72" y="21"/>
                      <a:pt x="72" y="21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73" y="25"/>
                      <a:pt x="73" y="25"/>
                      <a:pt x="73" y="25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5" y="26"/>
                      <a:pt x="75" y="26"/>
                      <a:pt x="75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9" y="28"/>
                      <a:pt x="79" y="28"/>
                      <a:pt x="79" y="28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76" y="30"/>
                      <a:pt x="76" y="30"/>
                      <a:pt x="76" y="30"/>
                    </a:cubicBezTo>
                    <a:cubicBezTo>
                      <a:pt x="73" y="29"/>
                      <a:pt x="73" y="29"/>
                      <a:pt x="73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0" y="30"/>
                      <a:pt x="70" y="30"/>
                      <a:pt x="70" y="30"/>
                    </a:cubicBezTo>
                    <a:cubicBezTo>
                      <a:pt x="70" y="30"/>
                      <a:pt x="70" y="30"/>
                      <a:pt x="70" y="30"/>
                    </a:cubicBezTo>
                    <a:cubicBezTo>
                      <a:pt x="69" y="31"/>
                      <a:pt x="69" y="31"/>
                      <a:pt x="69" y="31"/>
                    </a:cubicBezTo>
                    <a:cubicBezTo>
                      <a:pt x="70" y="32"/>
                      <a:pt x="70" y="32"/>
                      <a:pt x="70" y="32"/>
                    </a:cubicBezTo>
                    <a:cubicBezTo>
                      <a:pt x="70" y="32"/>
                      <a:pt x="70" y="32"/>
                      <a:pt x="70" y="32"/>
                    </a:cubicBezTo>
                    <a:cubicBezTo>
                      <a:pt x="71" y="33"/>
                      <a:pt x="71" y="33"/>
                      <a:pt x="71" y="33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5" y="33"/>
                      <a:pt x="75" y="33"/>
                      <a:pt x="75" y="33"/>
                    </a:cubicBezTo>
                    <a:cubicBezTo>
                      <a:pt x="75" y="33"/>
                      <a:pt x="75" y="33"/>
                      <a:pt x="75" y="33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70" y="34"/>
                      <a:pt x="70" y="34"/>
                      <a:pt x="70" y="34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77" y="35"/>
                      <a:pt x="77" y="35"/>
                      <a:pt x="77" y="35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4" y="36"/>
                      <a:pt x="74" y="36"/>
                      <a:pt x="74" y="36"/>
                    </a:cubicBezTo>
                    <a:cubicBezTo>
                      <a:pt x="72" y="36"/>
                      <a:pt x="72" y="36"/>
                      <a:pt x="72" y="36"/>
                    </a:cubicBezTo>
                    <a:cubicBezTo>
                      <a:pt x="71" y="35"/>
                      <a:pt x="71" y="35"/>
                      <a:pt x="71" y="35"/>
                    </a:cubicBezTo>
                    <a:cubicBezTo>
                      <a:pt x="70" y="36"/>
                      <a:pt x="70" y="36"/>
                      <a:pt x="70" y="36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70" y="38"/>
                      <a:pt x="70" y="38"/>
                      <a:pt x="70" y="38"/>
                    </a:cubicBezTo>
                    <a:cubicBezTo>
                      <a:pt x="72" y="38"/>
                      <a:pt x="72" y="38"/>
                      <a:pt x="72" y="38"/>
                    </a:cubicBezTo>
                    <a:cubicBezTo>
                      <a:pt x="73" y="39"/>
                      <a:pt x="73" y="39"/>
                      <a:pt x="73" y="39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75" y="41"/>
                      <a:pt x="75" y="41"/>
                      <a:pt x="75" y="41"/>
                    </a:cubicBezTo>
                    <a:cubicBezTo>
                      <a:pt x="76" y="40"/>
                      <a:pt x="76" y="40"/>
                      <a:pt x="76" y="40"/>
                    </a:cubicBezTo>
                    <a:cubicBezTo>
                      <a:pt x="76" y="41"/>
                      <a:pt x="76" y="41"/>
                      <a:pt x="76" y="41"/>
                    </a:cubicBezTo>
                    <a:cubicBezTo>
                      <a:pt x="76" y="42"/>
                      <a:pt x="76" y="42"/>
                      <a:pt x="76" y="42"/>
                    </a:cubicBezTo>
                    <a:cubicBezTo>
                      <a:pt x="75" y="42"/>
                      <a:pt x="75" y="42"/>
                      <a:pt x="75" y="42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70" y="41"/>
                      <a:pt x="70" y="41"/>
                      <a:pt x="70" y="41"/>
                    </a:cubicBezTo>
                    <a:cubicBezTo>
                      <a:pt x="70" y="41"/>
                      <a:pt x="70" y="41"/>
                      <a:pt x="70" y="41"/>
                    </a:cubicBezTo>
                    <a:cubicBezTo>
                      <a:pt x="69" y="42"/>
                      <a:pt x="69" y="42"/>
                      <a:pt x="69" y="42"/>
                    </a:cubicBezTo>
                    <a:cubicBezTo>
                      <a:pt x="70" y="43"/>
                      <a:pt x="70" y="43"/>
                      <a:pt x="70" y="43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4" y="46"/>
                      <a:pt x="74" y="46"/>
                      <a:pt x="74" y="46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69" y="47"/>
                      <a:pt x="69" y="47"/>
                      <a:pt x="69" y="47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8" y="46"/>
                      <a:pt x="68" y="46"/>
                      <a:pt x="68" y="46"/>
                    </a:cubicBezTo>
                    <a:cubicBezTo>
                      <a:pt x="66" y="45"/>
                      <a:pt x="66" y="45"/>
                      <a:pt x="66" y="45"/>
                    </a:cubicBezTo>
                    <a:cubicBezTo>
                      <a:pt x="64" y="45"/>
                      <a:pt x="64" y="45"/>
                      <a:pt x="64" y="45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1" y="44"/>
                      <a:pt x="61" y="44"/>
                      <a:pt x="61" y="44"/>
                    </a:cubicBezTo>
                    <a:cubicBezTo>
                      <a:pt x="63" y="45"/>
                      <a:pt x="63" y="45"/>
                      <a:pt x="63" y="45"/>
                    </a:cubicBezTo>
                    <a:cubicBezTo>
                      <a:pt x="62" y="47"/>
                      <a:pt x="62" y="47"/>
                      <a:pt x="62" y="47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58" y="47"/>
                      <a:pt x="58" y="47"/>
                      <a:pt x="58" y="47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2" y="48"/>
                      <a:pt x="62" y="48"/>
                      <a:pt x="62" y="48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62" y="50"/>
                      <a:pt x="62" y="50"/>
                      <a:pt x="62" y="50"/>
                    </a:cubicBezTo>
                    <a:cubicBezTo>
                      <a:pt x="63" y="51"/>
                      <a:pt x="63" y="51"/>
                      <a:pt x="63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2" y="52"/>
                      <a:pt x="62" y="52"/>
                      <a:pt x="62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6" y="53"/>
                      <a:pt x="66" y="53"/>
                      <a:pt x="66" y="53"/>
                    </a:cubicBezTo>
                    <a:cubicBezTo>
                      <a:pt x="68" y="53"/>
                      <a:pt x="68" y="53"/>
                      <a:pt x="68" y="53"/>
                    </a:cubicBezTo>
                    <a:cubicBezTo>
                      <a:pt x="69" y="54"/>
                      <a:pt x="69" y="54"/>
                      <a:pt x="69" y="54"/>
                    </a:cubicBezTo>
                    <a:cubicBezTo>
                      <a:pt x="70" y="56"/>
                      <a:pt x="70" y="56"/>
                      <a:pt x="70" y="56"/>
                    </a:cubicBezTo>
                    <a:cubicBezTo>
                      <a:pt x="70" y="55"/>
                      <a:pt x="70" y="55"/>
                      <a:pt x="70" y="55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1" y="60"/>
                      <a:pt x="71" y="60"/>
                      <a:pt x="71" y="60"/>
                    </a:cubicBezTo>
                    <a:cubicBezTo>
                      <a:pt x="70" y="60"/>
                      <a:pt x="70" y="60"/>
                      <a:pt x="70" y="60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6" y="59"/>
                      <a:pt x="66" y="59"/>
                      <a:pt x="66" y="59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4" y="56"/>
                      <a:pt x="64" y="56"/>
                      <a:pt x="64" y="56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58" y="55"/>
                      <a:pt x="58" y="55"/>
                      <a:pt x="58" y="55"/>
                    </a:cubicBezTo>
                    <a:cubicBezTo>
                      <a:pt x="56" y="53"/>
                      <a:pt x="56" y="53"/>
                      <a:pt x="56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5" y="54"/>
                      <a:pt x="55" y="54"/>
                      <a:pt x="55" y="54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7" y="56"/>
                      <a:pt x="57" y="56"/>
                      <a:pt x="57" y="56"/>
                    </a:cubicBezTo>
                    <a:cubicBezTo>
                      <a:pt x="61" y="56"/>
                      <a:pt x="61" y="56"/>
                      <a:pt x="61" y="56"/>
                    </a:cubicBezTo>
                    <a:cubicBezTo>
                      <a:pt x="61" y="57"/>
                      <a:pt x="61" y="57"/>
                      <a:pt x="61" y="57"/>
                    </a:cubicBezTo>
                    <a:cubicBezTo>
                      <a:pt x="58" y="58"/>
                      <a:pt x="58" y="58"/>
                      <a:pt x="58" y="58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5" y="59"/>
                      <a:pt x="55" y="59"/>
                      <a:pt x="55" y="59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53" y="60"/>
                      <a:pt x="53" y="60"/>
                      <a:pt x="53" y="60"/>
                    </a:cubicBezTo>
                    <a:cubicBezTo>
                      <a:pt x="53" y="60"/>
                      <a:pt x="53" y="60"/>
                      <a:pt x="53" y="60"/>
                    </a:cubicBezTo>
                    <a:cubicBezTo>
                      <a:pt x="55" y="60"/>
                      <a:pt x="55" y="60"/>
                      <a:pt x="55" y="60"/>
                    </a:cubicBezTo>
                    <a:cubicBezTo>
                      <a:pt x="57" y="60"/>
                      <a:pt x="57" y="60"/>
                      <a:pt x="57" y="60"/>
                    </a:cubicBezTo>
                    <a:cubicBezTo>
                      <a:pt x="58" y="60"/>
                      <a:pt x="58" y="60"/>
                      <a:pt x="58" y="60"/>
                    </a:cubicBezTo>
                    <a:cubicBezTo>
                      <a:pt x="59" y="60"/>
                      <a:pt x="59" y="60"/>
                      <a:pt x="59" y="60"/>
                    </a:cubicBezTo>
                    <a:cubicBezTo>
                      <a:pt x="59" y="61"/>
                      <a:pt x="59" y="61"/>
                      <a:pt x="59" y="61"/>
                    </a:cubicBezTo>
                    <a:cubicBezTo>
                      <a:pt x="56" y="61"/>
                      <a:pt x="56" y="61"/>
                      <a:pt x="56" y="61"/>
                    </a:cubicBezTo>
                    <a:cubicBezTo>
                      <a:pt x="55" y="61"/>
                      <a:pt x="55" y="61"/>
                      <a:pt x="55" y="61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7" y="62"/>
                      <a:pt x="57" y="62"/>
                      <a:pt x="57" y="62"/>
                    </a:cubicBezTo>
                    <a:cubicBezTo>
                      <a:pt x="59" y="61"/>
                      <a:pt x="59" y="61"/>
                      <a:pt x="59" y="61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2" y="60"/>
                      <a:pt x="62" y="60"/>
                      <a:pt x="62" y="60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68" y="61"/>
                      <a:pt x="68" y="61"/>
                      <a:pt x="68" y="61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69" y="62"/>
                      <a:pt x="69" y="62"/>
                      <a:pt x="69" y="62"/>
                    </a:cubicBezTo>
                    <a:cubicBezTo>
                      <a:pt x="66" y="64"/>
                      <a:pt x="66" y="64"/>
                      <a:pt x="66" y="64"/>
                    </a:cubicBezTo>
                    <a:cubicBezTo>
                      <a:pt x="65" y="64"/>
                      <a:pt x="65" y="64"/>
                      <a:pt x="65" y="64"/>
                    </a:cubicBezTo>
                    <a:cubicBezTo>
                      <a:pt x="64" y="65"/>
                      <a:pt x="64" y="65"/>
                      <a:pt x="64" y="65"/>
                    </a:cubicBezTo>
                    <a:cubicBezTo>
                      <a:pt x="63" y="65"/>
                      <a:pt x="63" y="65"/>
                      <a:pt x="63" y="65"/>
                    </a:cubicBezTo>
                    <a:cubicBezTo>
                      <a:pt x="62" y="66"/>
                      <a:pt x="62" y="66"/>
                      <a:pt x="62" y="66"/>
                    </a:cubicBezTo>
                    <a:cubicBezTo>
                      <a:pt x="61" y="66"/>
                      <a:pt x="61" y="66"/>
                      <a:pt x="61" y="66"/>
                    </a:cubicBezTo>
                    <a:cubicBezTo>
                      <a:pt x="60" y="67"/>
                      <a:pt x="60" y="67"/>
                      <a:pt x="60" y="67"/>
                    </a:cubicBezTo>
                    <a:cubicBezTo>
                      <a:pt x="58" y="67"/>
                      <a:pt x="58" y="67"/>
                      <a:pt x="58" y="67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3" y="69"/>
                      <a:pt x="53" y="69"/>
                      <a:pt x="53" y="69"/>
                    </a:cubicBezTo>
                    <a:cubicBezTo>
                      <a:pt x="52" y="69"/>
                      <a:pt x="52" y="69"/>
                      <a:pt x="52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48" y="69"/>
                      <a:pt x="48" y="69"/>
                      <a:pt x="48" y="69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6" y="69"/>
                      <a:pt x="46" y="69"/>
                      <a:pt x="46" y="69"/>
                    </a:cubicBezTo>
                    <a:cubicBezTo>
                      <a:pt x="45" y="71"/>
                      <a:pt x="45" y="71"/>
                      <a:pt x="45" y="71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2" y="73"/>
                      <a:pt x="42" y="73"/>
                      <a:pt x="42" y="73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39" y="77"/>
                      <a:pt x="39" y="77"/>
                      <a:pt x="39" y="77"/>
                    </a:cubicBezTo>
                    <a:cubicBezTo>
                      <a:pt x="37" y="77"/>
                      <a:pt x="37" y="77"/>
                      <a:pt x="37" y="77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5" y="79"/>
                      <a:pt x="35" y="79"/>
                      <a:pt x="35" y="79"/>
                    </a:cubicBezTo>
                    <a:cubicBezTo>
                      <a:pt x="34" y="79"/>
                      <a:pt x="34" y="79"/>
                      <a:pt x="34" y="79"/>
                    </a:cubicBezTo>
                    <a:cubicBezTo>
                      <a:pt x="33" y="79"/>
                      <a:pt x="33" y="79"/>
                      <a:pt x="33" y="79"/>
                    </a:cubicBezTo>
                    <a:cubicBezTo>
                      <a:pt x="32" y="79"/>
                      <a:pt x="32" y="79"/>
                      <a:pt x="32" y="79"/>
                    </a:cubicBezTo>
                    <a:cubicBezTo>
                      <a:pt x="33" y="77"/>
                      <a:pt x="33" y="77"/>
                      <a:pt x="33" y="77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26" y="81"/>
                      <a:pt x="26" y="81"/>
                      <a:pt x="26" y="81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25" y="88"/>
                      <a:pt x="25" y="88"/>
                      <a:pt x="25" y="8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25" y="90"/>
                      <a:pt x="25" y="90"/>
                      <a:pt x="25" y="90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24" y="93"/>
                      <a:pt x="24" y="93"/>
                      <a:pt x="24" y="93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3" y="94"/>
                      <a:pt x="23" y="94"/>
                      <a:pt x="23" y="94"/>
                    </a:cubicBezTo>
                    <a:cubicBezTo>
                      <a:pt x="22" y="96"/>
                      <a:pt x="22" y="96"/>
                      <a:pt x="22" y="96"/>
                    </a:cubicBezTo>
                    <a:cubicBezTo>
                      <a:pt x="21" y="96"/>
                      <a:pt x="21" y="96"/>
                      <a:pt x="21" y="96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21" y="100"/>
                      <a:pt x="21" y="100"/>
                      <a:pt x="21" y="100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1" y="104"/>
                      <a:pt x="21" y="104"/>
                      <a:pt x="21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20" y="107"/>
                      <a:pt x="20" y="107"/>
                      <a:pt x="20" y="107"/>
                    </a:cubicBezTo>
                    <a:cubicBezTo>
                      <a:pt x="18" y="108"/>
                      <a:pt x="18" y="108"/>
                      <a:pt x="18" y="108"/>
                    </a:cubicBezTo>
                    <a:cubicBezTo>
                      <a:pt x="19" y="109"/>
                      <a:pt x="19" y="109"/>
                      <a:pt x="19" y="109"/>
                    </a:cubicBezTo>
                    <a:cubicBezTo>
                      <a:pt x="18" y="111"/>
                      <a:pt x="18" y="111"/>
                      <a:pt x="18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5" y="110"/>
                      <a:pt x="15" y="110"/>
                      <a:pt x="15" y="110"/>
                    </a:cubicBezTo>
                    <a:cubicBezTo>
                      <a:pt x="15" y="108"/>
                      <a:pt x="15" y="108"/>
                      <a:pt x="15" y="108"/>
                    </a:cubicBezTo>
                    <a:cubicBezTo>
                      <a:pt x="13" y="107"/>
                      <a:pt x="13" y="107"/>
                      <a:pt x="13" y="107"/>
                    </a:cubicBezTo>
                    <a:cubicBezTo>
                      <a:pt x="12" y="106"/>
                      <a:pt x="12" y="106"/>
                      <a:pt x="12" y="106"/>
                    </a:cubicBezTo>
                    <a:cubicBezTo>
                      <a:pt x="9" y="106"/>
                      <a:pt x="9" y="106"/>
                      <a:pt x="9" y="106"/>
                    </a:cubicBezTo>
                    <a:cubicBezTo>
                      <a:pt x="8" y="107"/>
                      <a:pt x="8" y="107"/>
                      <a:pt x="8" y="107"/>
                    </a:cubicBezTo>
                    <a:cubicBezTo>
                      <a:pt x="7" y="107"/>
                      <a:pt x="7" y="107"/>
                      <a:pt x="7" y="107"/>
                    </a:cubicBezTo>
                    <a:cubicBezTo>
                      <a:pt x="7" y="105"/>
                      <a:pt x="7" y="105"/>
                      <a:pt x="7" y="105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5" y="103"/>
                      <a:pt x="5" y="103"/>
                      <a:pt x="5" y="103"/>
                    </a:cubicBezTo>
                    <a:cubicBezTo>
                      <a:pt x="2" y="114"/>
                      <a:pt x="0" y="126"/>
                      <a:pt x="0" y="139"/>
                    </a:cubicBezTo>
                    <a:cubicBezTo>
                      <a:pt x="0" y="176"/>
                      <a:pt x="15" y="211"/>
                      <a:pt x="41" y="237"/>
                    </a:cubicBezTo>
                    <a:cubicBezTo>
                      <a:pt x="42" y="238"/>
                      <a:pt x="43" y="240"/>
                      <a:pt x="45" y="241"/>
                    </a:cubicBezTo>
                    <a:cubicBezTo>
                      <a:pt x="77" y="222"/>
                      <a:pt x="77" y="222"/>
                      <a:pt x="77" y="222"/>
                    </a:cubicBezTo>
                    <a:cubicBezTo>
                      <a:pt x="52" y="203"/>
                      <a:pt x="36" y="173"/>
                      <a:pt x="36" y="139"/>
                    </a:cubicBezTo>
                    <a:cubicBezTo>
                      <a:pt x="36" y="111"/>
                      <a:pt x="47" y="86"/>
                      <a:pt x="66" y="66"/>
                    </a:cubicBezTo>
                    <a:cubicBezTo>
                      <a:pt x="86" y="47"/>
                      <a:pt x="111" y="36"/>
                      <a:pt x="139" y="36"/>
                    </a:cubicBezTo>
                    <a:cubicBezTo>
                      <a:pt x="139" y="36"/>
                      <a:pt x="139" y="36"/>
                      <a:pt x="139" y="36"/>
                    </a:cubicBezTo>
                    <a:cubicBezTo>
                      <a:pt x="167" y="36"/>
                      <a:pt x="193" y="47"/>
                      <a:pt x="212" y="66"/>
                    </a:cubicBezTo>
                    <a:cubicBezTo>
                      <a:pt x="213" y="67"/>
                      <a:pt x="214" y="68"/>
                      <a:pt x="215" y="70"/>
                    </a:cubicBezTo>
                    <a:cubicBezTo>
                      <a:pt x="216" y="70"/>
                      <a:pt x="216" y="70"/>
                      <a:pt x="216" y="70"/>
                    </a:cubicBezTo>
                    <a:cubicBezTo>
                      <a:pt x="217" y="70"/>
                      <a:pt x="217" y="70"/>
                      <a:pt x="217" y="70"/>
                    </a:cubicBezTo>
                    <a:cubicBezTo>
                      <a:pt x="218" y="71"/>
                      <a:pt x="218" y="71"/>
                      <a:pt x="218" y="71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9" y="74"/>
                      <a:pt x="219" y="74"/>
                      <a:pt x="220" y="75"/>
                    </a:cubicBezTo>
                    <a:cubicBezTo>
                      <a:pt x="220" y="75"/>
                      <a:pt x="220" y="75"/>
                      <a:pt x="220" y="75"/>
                    </a:cubicBezTo>
                    <a:cubicBezTo>
                      <a:pt x="222" y="75"/>
                      <a:pt x="222" y="75"/>
                      <a:pt x="222" y="75"/>
                    </a:cubicBezTo>
                    <a:cubicBezTo>
                      <a:pt x="225" y="77"/>
                      <a:pt x="225" y="77"/>
                      <a:pt x="225" y="77"/>
                    </a:cubicBezTo>
                    <a:cubicBezTo>
                      <a:pt x="226" y="73"/>
                      <a:pt x="226" y="73"/>
                      <a:pt x="226" y="73"/>
                    </a:cubicBezTo>
                    <a:cubicBezTo>
                      <a:pt x="225" y="73"/>
                      <a:pt x="225" y="73"/>
                      <a:pt x="225" y="73"/>
                    </a:cubicBezTo>
                    <a:cubicBezTo>
                      <a:pt x="225" y="72"/>
                      <a:pt x="225" y="72"/>
                      <a:pt x="225" y="72"/>
                    </a:cubicBezTo>
                    <a:cubicBezTo>
                      <a:pt x="226" y="71"/>
                      <a:pt x="226" y="71"/>
                      <a:pt x="226" y="71"/>
                    </a:cubicBezTo>
                    <a:cubicBezTo>
                      <a:pt x="226" y="69"/>
                      <a:pt x="226" y="69"/>
                      <a:pt x="226" y="69"/>
                    </a:cubicBezTo>
                    <a:cubicBezTo>
                      <a:pt x="225" y="69"/>
                      <a:pt x="225" y="69"/>
                      <a:pt x="225" y="69"/>
                    </a:cubicBezTo>
                    <a:cubicBezTo>
                      <a:pt x="223" y="68"/>
                      <a:pt x="223" y="68"/>
                      <a:pt x="223" y="68"/>
                    </a:cubicBezTo>
                    <a:cubicBezTo>
                      <a:pt x="223" y="67"/>
                      <a:pt x="223" y="67"/>
                      <a:pt x="223" y="67"/>
                    </a:cubicBezTo>
                    <a:cubicBezTo>
                      <a:pt x="224" y="67"/>
                      <a:pt x="224" y="67"/>
                      <a:pt x="224" y="67"/>
                    </a:cubicBezTo>
                    <a:cubicBezTo>
                      <a:pt x="227" y="67"/>
                      <a:pt x="227" y="67"/>
                      <a:pt x="227" y="67"/>
                    </a:cubicBezTo>
                    <a:cubicBezTo>
                      <a:pt x="230" y="68"/>
                      <a:pt x="230" y="68"/>
                      <a:pt x="230" y="68"/>
                    </a:cubicBezTo>
                    <a:cubicBezTo>
                      <a:pt x="232" y="70"/>
                      <a:pt x="232" y="70"/>
                      <a:pt x="232" y="70"/>
                    </a:cubicBezTo>
                    <a:cubicBezTo>
                      <a:pt x="229" y="71"/>
                      <a:pt x="229" y="71"/>
                      <a:pt x="229" y="71"/>
                    </a:cubicBezTo>
                    <a:cubicBezTo>
                      <a:pt x="228" y="71"/>
                      <a:pt x="228" y="71"/>
                      <a:pt x="228" y="71"/>
                    </a:cubicBezTo>
                    <a:cubicBezTo>
                      <a:pt x="227" y="72"/>
                      <a:pt x="227" y="72"/>
                      <a:pt x="227" y="72"/>
                    </a:cubicBezTo>
                    <a:cubicBezTo>
                      <a:pt x="229" y="73"/>
                      <a:pt x="229" y="73"/>
                      <a:pt x="229" y="73"/>
                    </a:cubicBezTo>
                    <a:cubicBezTo>
                      <a:pt x="229" y="73"/>
                      <a:pt x="229" y="73"/>
                      <a:pt x="229" y="73"/>
                    </a:cubicBezTo>
                    <a:cubicBezTo>
                      <a:pt x="232" y="74"/>
                      <a:pt x="232" y="74"/>
                      <a:pt x="232" y="74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4" y="72"/>
                      <a:pt x="234" y="72"/>
                      <a:pt x="234" y="72"/>
                    </a:cubicBezTo>
                    <a:cubicBezTo>
                      <a:pt x="234" y="71"/>
                      <a:pt x="234" y="71"/>
                      <a:pt x="234" y="71"/>
                    </a:cubicBezTo>
                    <a:cubicBezTo>
                      <a:pt x="235" y="71"/>
                      <a:pt x="235" y="71"/>
                      <a:pt x="235" y="71"/>
                    </a:cubicBezTo>
                    <a:cubicBezTo>
                      <a:pt x="236" y="71"/>
                      <a:pt x="236" y="71"/>
                      <a:pt x="236" y="71"/>
                    </a:cubicBezTo>
                    <a:cubicBezTo>
                      <a:pt x="236" y="71"/>
                      <a:pt x="236" y="71"/>
                      <a:pt x="236" y="71"/>
                    </a:cubicBezTo>
                    <a:cubicBezTo>
                      <a:pt x="236" y="70"/>
                      <a:pt x="236" y="70"/>
                      <a:pt x="236" y="70"/>
                    </a:cubicBezTo>
                    <a:cubicBezTo>
                      <a:pt x="238" y="70"/>
                      <a:pt x="238" y="70"/>
                      <a:pt x="238" y="70"/>
                    </a:cubicBezTo>
                    <a:cubicBezTo>
                      <a:pt x="240" y="69"/>
                      <a:pt x="240" y="69"/>
                      <a:pt x="240" y="69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3" y="68"/>
                      <a:pt x="243" y="68"/>
                      <a:pt x="243" y="68"/>
                    </a:cubicBezTo>
                    <a:cubicBezTo>
                      <a:pt x="244" y="68"/>
                      <a:pt x="244" y="68"/>
                      <a:pt x="244" y="68"/>
                    </a:cubicBezTo>
                    <a:cubicBezTo>
                      <a:pt x="244" y="68"/>
                      <a:pt x="244" y="68"/>
                      <a:pt x="244" y="68"/>
                    </a:cubicBezTo>
                    <a:cubicBezTo>
                      <a:pt x="245" y="68"/>
                      <a:pt x="245" y="68"/>
                      <a:pt x="245" y="68"/>
                    </a:cubicBezTo>
                    <a:cubicBezTo>
                      <a:pt x="245" y="67"/>
                      <a:pt x="245" y="67"/>
                      <a:pt x="245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8" y="66"/>
                      <a:pt x="248" y="66"/>
                      <a:pt x="248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7"/>
                      <a:pt x="249" y="67"/>
                      <a:pt x="249" y="67"/>
                    </a:cubicBezTo>
                    <a:cubicBezTo>
                      <a:pt x="249" y="68"/>
                      <a:pt x="249" y="68"/>
                      <a:pt x="249" y="68"/>
                    </a:cubicBezTo>
                    <a:cubicBezTo>
                      <a:pt x="248" y="68"/>
                      <a:pt x="248" y="68"/>
                      <a:pt x="248" y="68"/>
                    </a:cubicBezTo>
                    <a:cubicBezTo>
                      <a:pt x="248" y="69"/>
                      <a:pt x="248" y="69"/>
                      <a:pt x="248" y="69"/>
                    </a:cubicBezTo>
                    <a:cubicBezTo>
                      <a:pt x="250" y="69"/>
                      <a:pt x="250" y="69"/>
                      <a:pt x="250" y="69"/>
                    </a:cubicBezTo>
                    <a:cubicBezTo>
                      <a:pt x="250" y="69"/>
                      <a:pt x="250" y="69"/>
                      <a:pt x="250" y="69"/>
                    </a:cubicBezTo>
                    <a:cubicBezTo>
                      <a:pt x="252" y="69"/>
                      <a:pt x="252" y="69"/>
                      <a:pt x="252" y="69"/>
                    </a:cubicBezTo>
                    <a:cubicBezTo>
                      <a:pt x="251" y="68"/>
                      <a:pt x="251" y="68"/>
                      <a:pt x="251" y="68"/>
                    </a:cubicBezTo>
                    <a:cubicBezTo>
                      <a:pt x="253" y="67"/>
                      <a:pt x="253" y="67"/>
                      <a:pt x="253" y="67"/>
                    </a:cubicBezTo>
                    <a:cubicBezTo>
                      <a:pt x="254" y="67"/>
                      <a:pt x="254" y="67"/>
                      <a:pt x="254" y="67"/>
                    </a:cubicBezTo>
                    <a:cubicBezTo>
                      <a:pt x="254" y="68"/>
                      <a:pt x="254" y="68"/>
                      <a:pt x="254" y="68"/>
                    </a:cubicBezTo>
                    <a:cubicBezTo>
                      <a:pt x="256" y="68"/>
                      <a:pt x="256" y="68"/>
                      <a:pt x="256" y="68"/>
                    </a:cubicBezTo>
                    <a:cubicBezTo>
                      <a:pt x="257" y="67"/>
                      <a:pt x="257" y="67"/>
                      <a:pt x="257" y="67"/>
                    </a:cubicBezTo>
                    <a:cubicBezTo>
                      <a:pt x="257" y="67"/>
                      <a:pt x="257" y="67"/>
                      <a:pt x="257" y="67"/>
                    </a:cubicBezTo>
                    <a:cubicBezTo>
                      <a:pt x="256" y="64"/>
                      <a:pt x="254" y="62"/>
                      <a:pt x="253" y="60"/>
                    </a:cubicBezTo>
                    <a:cubicBezTo>
                      <a:pt x="252" y="60"/>
                      <a:pt x="252" y="60"/>
                      <a:pt x="252" y="60"/>
                    </a:cubicBezTo>
                    <a:cubicBezTo>
                      <a:pt x="250" y="59"/>
                      <a:pt x="250" y="59"/>
                      <a:pt x="250" y="59"/>
                    </a:cubicBezTo>
                    <a:cubicBezTo>
                      <a:pt x="248" y="59"/>
                      <a:pt x="248" y="59"/>
                      <a:pt x="248" y="59"/>
                    </a:cubicBezTo>
                    <a:cubicBezTo>
                      <a:pt x="248" y="58"/>
                      <a:pt x="248" y="58"/>
                      <a:pt x="248" y="58"/>
                    </a:cubicBezTo>
                    <a:cubicBezTo>
                      <a:pt x="249" y="56"/>
                      <a:pt x="249" y="56"/>
                      <a:pt x="249" y="56"/>
                    </a:cubicBezTo>
                    <a:cubicBezTo>
                      <a:pt x="248" y="56"/>
                      <a:pt x="248" y="56"/>
                      <a:pt x="248" y="56"/>
                    </a:cubicBezTo>
                    <a:cubicBezTo>
                      <a:pt x="246" y="55"/>
                      <a:pt x="246" y="55"/>
                      <a:pt x="246" y="55"/>
                    </a:cubicBezTo>
                    <a:cubicBezTo>
                      <a:pt x="246" y="55"/>
                      <a:pt x="246" y="55"/>
                      <a:pt x="246" y="55"/>
                    </a:cubicBezTo>
                    <a:cubicBezTo>
                      <a:pt x="245" y="55"/>
                      <a:pt x="245" y="55"/>
                      <a:pt x="245" y="55"/>
                    </a:cubicBezTo>
                    <a:cubicBezTo>
                      <a:pt x="244" y="55"/>
                      <a:pt x="244" y="55"/>
                      <a:pt x="244" y="55"/>
                    </a:cubicBezTo>
                    <a:cubicBezTo>
                      <a:pt x="243" y="54"/>
                      <a:pt x="243" y="54"/>
                      <a:pt x="243" y="54"/>
                    </a:cubicBezTo>
                    <a:cubicBezTo>
                      <a:pt x="244" y="52"/>
                      <a:pt x="244" y="52"/>
                      <a:pt x="244" y="52"/>
                    </a:cubicBezTo>
                    <a:cubicBezTo>
                      <a:pt x="245" y="52"/>
                      <a:pt x="245" y="52"/>
                      <a:pt x="245" y="52"/>
                    </a:cubicBezTo>
                    <a:cubicBezTo>
                      <a:pt x="246" y="51"/>
                      <a:pt x="246" y="51"/>
                      <a:pt x="246" y="51"/>
                    </a:cubicBezTo>
                    <a:cubicBezTo>
                      <a:pt x="246" y="51"/>
                      <a:pt x="246" y="51"/>
                      <a:pt x="246" y="51"/>
                    </a:cubicBezTo>
                    <a:cubicBezTo>
                      <a:pt x="233" y="35"/>
                      <a:pt x="216" y="22"/>
                      <a:pt x="197" y="13"/>
                    </a:cubicBezTo>
                    <a:cubicBezTo>
                      <a:pt x="196" y="13"/>
                      <a:pt x="196" y="13"/>
                      <a:pt x="196" y="13"/>
                    </a:cubicBezTo>
                    <a:cubicBezTo>
                      <a:pt x="195" y="13"/>
                      <a:pt x="195" y="13"/>
                      <a:pt x="195" y="13"/>
                    </a:cubicBezTo>
                    <a:cubicBezTo>
                      <a:pt x="196" y="13"/>
                      <a:pt x="196" y="13"/>
                      <a:pt x="196" y="13"/>
                    </a:cubicBezTo>
                    <a:cubicBezTo>
                      <a:pt x="179" y="5"/>
                      <a:pt x="159" y="0"/>
                      <a:pt x="139" y="0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rgbClr val="57ACA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1222">
                <a:extLst>
                  <a:ext uri="{FF2B5EF4-FFF2-40B4-BE49-F238E27FC236}">
                    <a16:creationId xmlns:a16="http://schemas.microsoft.com/office/drawing/2014/main" id="{17D94636-5AC9-41D0-84E3-AF8C7735CA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98149" y="5494930"/>
                <a:ext cx="55995" cy="57216"/>
              </a:xfrm>
              <a:custGeom>
                <a:avLst/>
                <a:gdLst>
                  <a:gd name="T0" fmla="*/ 19 w 46"/>
                  <a:gd name="T1" fmla="*/ 31 h 47"/>
                  <a:gd name="T2" fmla="*/ 19 w 46"/>
                  <a:gd name="T3" fmla="*/ 31 h 47"/>
                  <a:gd name="T4" fmla="*/ 20 w 46"/>
                  <a:gd name="T5" fmla="*/ 31 h 47"/>
                  <a:gd name="T6" fmla="*/ 20 w 46"/>
                  <a:gd name="T7" fmla="*/ 31 h 47"/>
                  <a:gd name="T8" fmla="*/ 20 w 46"/>
                  <a:gd name="T9" fmla="*/ 32 h 47"/>
                  <a:gd name="T10" fmla="*/ 19 w 46"/>
                  <a:gd name="T11" fmla="*/ 31 h 47"/>
                  <a:gd name="T12" fmla="*/ 21 w 46"/>
                  <a:gd name="T13" fmla="*/ 31 h 47"/>
                  <a:gd name="T14" fmla="*/ 21 w 46"/>
                  <a:gd name="T15" fmla="*/ 31 h 47"/>
                  <a:gd name="T16" fmla="*/ 22 w 46"/>
                  <a:gd name="T17" fmla="*/ 30 h 47"/>
                  <a:gd name="T18" fmla="*/ 22 w 46"/>
                  <a:gd name="T19" fmla="*/ 31 h 47"/>
                  <a:gd name="T20" fmla="*/ 22 w 46"/>
                  <a:gd name="T21" fmla="*/ 31 h 47"/>
                  <a:gd name="T22" fmla="*/ 21 w 46"/>
                  <a:gd name="T23" fmla="*/ 31 h 47"/>
                  <a:gd name="T24" fmla="*/ 19 w 46"/>
                  <a:gd name="T25" fmla="*/ 27 h 47"/>
                  <a:gd name="T26" fmla="*/ 19 w 46"/>
                  <a:gd name="T27" fmla="*/ 27 h 47"/>
                  <a:gd name="T28" fmla="*/ 20 w 46"/>
                  <a:gd name="T29" fmla="*/ 27 h 47"/>
                  <a:gd name="T30" fmla="*/ 20 w 46"/>
                  <a:gd name="T31" fmla="*/ 27 h 47"/>
                  <a:gd name="T32" fmla="*/ 21 w 46"/>
                  <a:gd name="T33" fmla="*/ 27 h 47"/>
                  <a:gd name="T34" fmla="*/ 19 w 46"/>
                  <a:gd name="T35" fmla="*/ 27 h 47"/>
                  <a:gd name="T36" fmla="*/ 32 w 46"/>
                  <a:gd name="T37" fmla="*/ 0 h 47"/>
                  <a:gd name="T38" fmla="*/ 0 w 46"/>
                  <a:gd name="T39" fmla="*/ 19 h 47"/>
                  <a:gd name="T40" fmla="*/ 46 w 46"/>
                  <a:gd name="T41" fmla="*/ 47 h 47"/>
                  <a:gd name="T42" fmla="*/ 46 w 46"/>
                  <a:gd name="T43" fmla="*/ 47 h 47"/>
                  <a:gd name="T44" fmla="*/ 45 w 46"/>
                  <a:gd name="T45" fmla="*/ 45 h 47"/>
                  <a:gd name="T46" fmla="*/ 42 w 46"/>
                  <a:gd name="T47" fmla="*/ 41 h 47"/>
                  <a:gd name="T48" fmla="*/ 41 w 46"/>
                  <a:gd name="T49" fmla="*/ 41 h 47"/>
                  <a:gd name="T50" fmla="*/ 41 w 46"/>
                  <a:gd name="T51" fmla="*/ 39 h 47"/>
                  <a:gd name="T52" fmla="*/ 39 w 46"/>
                  <a:gd name="T53" fmla="*/ 38 h 47"/>
                  <a:gd name="T54" fmla="*/ 38 w 46"/>
                  <a:gd name="T55" fmla="*/ 38 h 47"/>
                  <a:gd name="T56" fmla="*/ 37 w 46"/>
                  <a:gd name="T57" fmla="*/ 37 h 47"/>
                  <a:gd name="T58" fmla="*/ 38 w 46"/>
                  <a:gd name="T59" fmla="*/ 36 h 47"/>
                  <a:gd name="T60" fmla="*/ 38 w 46"/>
                  <a:gd name="T61" fmla="*/ 35 h 47"/>
                  <a:gd name="T62" fmla="*/ 38 w 46"/>
                  <a:gd name="T63" fmla="*/ 34 h 47"/>
                  <a:gd name="T64" fmla="*/ 37 w 46"/>
                  <a:gd name="T65" fmla="*/ 33 h 47"/>
                  <a:gd name="T66" fmla="*/ 37 w 46"/>
                  <a:gd name="T67" fmla="*/ 31 h 47"/>
                  <a:gd name="T68" fmla="*/ 38 w 46"/>
                  <a:gd name="T69" fmla="*/ 30 h 47"/>
                  <a:gd name="T70" fmla="*/ 39 w 46"/>
                  <a:gd name="T71" fmla="*/ 27 h 47"/>
                  <a:gd name="T72" fmla="*/ 39 w 46"/>
                  <a:gd name="T73" fmla="*/ 25 h 47"/>
                  <a:gd name="T74" fmla="*/ 39 w 46"/>
                  <a:gd name="T75" fmla="*/ 24 h 47"/>
                  <a:gd name="T76" fmla="*/ 38 w 46"/>
                  <a:gd name="T77" fmla="*/ 20 h 47"/>
                  <a:gd name="T78" fmla="*/ 38 w 46"/>
                  <a:gd name="T79" fmla="*/ 19 h 47"/>
                  <a:gd name="T80" fmla="*/ 38 w 46"/>
                  <a:gd name="T81" fmla="*/ 17 h 47"/>
                  <a:gd name="T82" fmla="*/ 37 w 46"/>
                  <a:gd name="T83" fmla="*/ 17 h 47"/>
                  <a:gd name="T84" fmla="*/ 37 w 46"/>
                  <a:gd name="T85" fmla="*/ 15 h 47"/>
                  <a:gd name="T86" fmla="*/ 38 w 46"/>
                  <a:gd name="T87" fmla="*/ 12 h 47"/>
                  <a:gd name="T88" fmla="*/ 40 w 46"/>
                  <a:gd name="T89" fmla="*/ 9 h 47"/>
                  <a:gd name="T90" fmla="*/ 42 w 46"/>
                  <a:gd name="T91" fmla="*/ 7 h 47"/>
                  <a:gd name="T92" fmla="*/ 42 w 46"/>
                  <a:gd name="T93" fmla="*/ 6 h 47"/>
                  <a:gd name="T94" fmla="*/ 32 w 46"/>
                  <a:gd name="T9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6" h="47">
                    <a:moveTo>
                      <a:pt x="19" y="31"/>
                    </a:moveTo>
                    <a:cubicBezTo>
                      <a:pt x="19" y="31"/>
                      <a:pt x="19" y="31"/>
                      <a:pt x="19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19" y="31"/>
                      <a:pt x="19" y="31"/>
                      <a:pt x="19" y="31"/>
                    </a:cubicBezTo>
                    <a:moveTo>
                      <a:pt x="21" y="31"/>
                    </a:move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1" y="31"/>
                      <a:pt x="21" y="31"/>
                      <a:pt x="21" y="31"/>
                    </a:cubicBezTo>
                    <a:moveTo>
                      <a:pt x="19" y="27"/>
                    </a:moveTo>
                    <a:cubicBezTo>
                      <a:pt x="19" y="27"/>
                      <a:pt x="19" y="27"/>
                      <a:pt x="19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19" y="27"/>
                      <a:pt x="19" y="27"/>
                      <a:pt x="19" y="27"/>
                    </a:cubicBezTo>
                    <a:moveTo>
                      <a:pt x="32" y="0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14" y="32"/>
                      <a:pt x="29" y="41"/>
                      <a:pt x="46" y="47"/>
                    </a:cubicBezTo>
                    <a:cubicBezTo>
                      <a:pt x="46" y="47"/>
                      <a:pt x="46" y="47"/>
                      <a:pt x="46" y="47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1" y="39"/>
                      <a:pt x="41" y="39"/>
                      <a:pt x="41" y="39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40" y="9"/>
                      <a:pt x="40" y="9"/>
                      <a:pt x="40" y="9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39" y="4"/>
                      <a:pt x="35" y="2"/>
                      <a:pt x="32" y="0"/>
                    </a:cubicBezTo>
                  </a:path>
                </a:pathLst>
              </a:custGeom>
              <a:solidFill>
                <a:srgbClr val="429F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1225">
                <a:extLst>
                  <a:ext uri="{FF2B5EF4-FFF2-40B4-BE49-F238E27FC236}">
                    <a16:creationId xmlns:a16="http://schemas.microsoft.com/office/drawing/2014/main" id="{97DF8B61-A211-48BC-AA5C-F9141D0F8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9433" y="5421888"/>
                <a:ext cx="19477" cy="41391"/>
              </a:xfrm>
              <a:custGeom>
                <a:avLst/>
                <a:gdLst>
                  <a:gd name="T0" fmla="*/ 7 w 16"/>
                  <a:gd name="T1" fmla="*/ 0 h 34"/>
                  <a:gd name="T2" fmla="*/ 6 w 16"/>
                  <a:gd name="T3" fmla="*/ 1 h 34"/>
                  <a:gd name="T4" fmla="*/ 0 w 16"/>
                  <a:gd name="T5" fmla="*/ 15 h 34"/>
                  <a:gd name="T6" fmla="*/ 1 w 16"/>
                  <a:gd name="T7" fmla="*/ 17 h 34"/>
                  <a:gd name="T8" fmla="*/ 5 w 16"/>
                  <a:gd name="T9" fmla="*/ 22 h 34"/>
                  <a:gd name="T10" fmla="*/ 2 w 16"/>
                  <a:gd name="T11" fmla="*/ 25 h 34"/>
                  <a:gd name="T12" fmla="*/ 2 w 16"/>
                  <a:gd name="T13" fmla="*/ 29 h 34"/>
                  <a:gd name="T14" fmla="*/ 5 w 16"/>
                  <a:gd name="T15" fmla="*/ 31 h 34"/>
                  <a:gd name="T16" fmla="*/ 5 w 16"/>
                  <a:gd name="T17" fmla="*/ 31 h 34"/>
                  <a:gd name="T18" fmla="*/ 7 w 16"/>
                  <a:gd name="T19" fmla="*/ 33 h 34"/>
                  <a:gd name="T20" fmla="*/ 12 w 16"/>
                  <a:gd name="T21" fmla="*/ 33 h 34"/>
                  <a:gd name="T22" fmla="*/ 13 w 16"/>
                  <a:gd name="T23" fmla="*/ 33 h 34"/>
                  <a:gd name="T24" fmla="*/ 15 w 16"/>
                  <a:gd name="T25" fmla="*/ 32 h 34"/>
                  <a:gd name="T26" fmla="*/ 15 w 16"/>
                  <a:gd name="T27" fmla="*/ 26 h 34"/>
                  <a:gd name="T28" fmla="*/ 13 w 16"/>
                  <a:gd name="T29" fmla="*/ 24 h 34"/>
                  <a:gd name="T30" fmla="*/ 14 w 16"/>
                  <a:gd name="T31" fmla="*/ 24 h 34"/>
                  <a:gd name="T32" fmla="*/ 13 w 16"/>
                  <a:gd name="T33" fmla="*/ 23 h 34"/>
                  <a:gd name="T34" fmla="*/ 13 w 16"/>
                  <a:gd name="T35" fmla="*/ 22 h 34"/>
                  <a:gd name="T36" fmla="*/ 12 w 16"/>
                  <a:gd name="T37" fmla="*/ 22 h 34"/>
                  <a:gd name="T38" fmla="*/ 12 w 16"/>
                  <a:gd name="T39" fmla="*/ 22 h 34"/>
                  <a:gd name="T40" fmla="*/ 13 w 16"/>
                  <a:gd name="T41" fmla="*/ 21 h 34"/>
                  <a:gd name="T42" fmla="*/ 16 w 16"/>
                  <a:gd name="T43" fmla="*/ 20 h 34"/>
                  <a:gd name="T44" fmla="*/ 14 w 16"/>
                  <a:gd name="T45" fmla="*/ 17 h 34"/>
                  <a:gd name="T46" fmla="*/ 11 w 16"/>
                  <a:gd name="T47" fmla="*/ 17 h 34"/>
                  <a:gd name="T48" fmla="*/ 11 w 16"/>
                  <a:gd name="T49" fmla="*/ 16 h 34"/>
                  <a:gd name="T50" fmla="*/ 11 w 16"/>
                  <a:gd name="T51" fmla="*/ 14 h 34"/>
                  <a:gd name="T52" fmla="*/ 9 w 16"/>
                  <a:gd name="T53" fmla="*/ 13 h 34"/>
                  <a:gd name="T54" fmla="*/ 6 w 16"/>
                  <a:gd name="T55" fmla="*/ 8 h 34"/>
                  <a:gd name="T56" fmla="*/ 6 w 16"/>
                  <a:gd name="T57" fmla="*/ 8 h 34"/>
                  <a:gd name="T58" fmla="*/ 8 w 16"/>
                  <a:gd name="T59" fmla="*/ 8 h 34"/>
                  <a:gd name="T60" fmla="*/ 8 w 16"/>
                  <a:gd name="T61" fmla="*/ 8 h 34"/>
                  <a:gd name="T62" fmla="*/ 8 w 16"/>
                  <a:gd name="T63" fmla="*/ 6 h 34"/>
                  <a:gd name="T64" fmla="*/ 12 w 16"/>
                  <a:gd name="T65" fmla="*/ 5 h 34"/>
                  <a:gd name="T66" fmla="*/ 12 w 16"/>
                  <a:gd name="T67" fmla="*/ 3 h 34"/>
                  <a:gd name="T68" fmla="*/ 13 w 16"/>
                  <a:gd name="T69" fmla="*/ 2 h 34"/>
                  <a:gd name="T70" fmla="*/ 11 w 16"/>
                  <a:gd name="T71" fmla="*/ 0 h 34"/>
                  <a:gd name="T72" fmla="*/ 11 w 16"/>
                  <a:gd name="T73" fmla="*/ 0 h 34"/>
                  <a:gd name="T74" fmla="*/ 9 w 16"/>
                  <a:gd name="T7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" h="34">
                    <a:moveTo>
                      <a:pt x="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3" y="6"/>
                      <a:pt x="2" y="11"/>
                      <a:pt x="0" y="15"/>
                    </a:cubicBezTo>
                    <a:cubicBezTo>
                      <a:pt x="0" y="15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8"/>
                      <a:pt x="4" y="19"/>
                      <a:pt x="4" y="20"/>
                    </a:cubicBezTo>
                    <a:cubicBezTo>
                      <a:pt x="4" y="21"/>
                      <a:pt x="5" y="21"/>
                      <a:pt x="5" y="22"/>
                    </a:cubicBezTo>
                    <a:cubicBezTo>
                      <a:pt x="5" y="22"/>
                      <a:pt x="5" y="23"/>
                      <a:pt x="5" y="23"/>
                    </a:cubicBezTo>
                    <a:cubicBezTo>
                      <a:pt x="5" y="23"/>
                      <a:pt x="2" y="25"/>
                      <a:pt x="2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7"/>
                      <a:pt x="2" y="28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4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7" y="33"/>
                      <a:pt x="7" y="33"/>
                    </a:cubicBezTo>
                    <a:cubicBezTo>
                      <a:pt x="8" y="34"/>
                      <a:pt x="8" y="34"/>
                      <a:pt x="9" y="34"/>
                    </a:cubicBezTo>
                    <a:cubicBezTo>
                      <a:pt x="10" y="34"/>
                      <a:pt x="11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3"/>
                      <a:pt x="12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4" y="33"/>
                      <a:pt x="15" y="32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4" y="25"/>
                      <a:pt x="13" y="25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3"/>
                      <a:pt x="14" y="23"/>
                      <a:pt x="13" y="23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2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6" y="21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19"/>
                      <a:pt x="16" y="19"/>
                      <a:pt x="15" y="18"/>
                    </a:cubicBezTo>
                    <a:cubicBezTo>
                      <a:pt x="15" y="18"/>
                      <a:pt x="15" y="17"/>
                      <a:pt x="14" y="17"/>
                    </a:cubicBezTo>
                    <a:cubicBezTo>
                      <a:pt x="14" y="16"/>
                      <a:pt x="13" y="16"/>
                      <a:pt x="12" y="16"/>
                    </a:cubicBezTo>
                    <a:cubicBezTo>
                      <a:pt x="12" y="16"/>
                      <a:pt x="12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6"/>
                      <a:pt x="11" y="16"/>
                    </a:cubicBezTo>
                    <a:cubicBezTo>
                      <a:pt x="11" y="16"/>
                      <a:pt x="11" y="15"/>
                      <a:pt x="11" y="15"/>
                    </a:cubicBezTo>
                    <a:cubicBezTo>
                      <a:pt x="11" y="15"/>
                      <a:pt x="11" y="14"/>
                      <a:pt x="11" y="14"/>
                    </a:cubicBezTo>
                    <a:cubicBezTo>
                      <a:pt x="10" y="14"/>
                      <a:pt x="10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8" y="12"/>
                      <a:pt x="8" y="11"/>
                    </a:cubicBezTo>
                    <a:cubicBezTo>
                      <a:pt x="7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6"/>
                    </a:cubicBezTo>
                    <a:cubicBezTo>
                      <a:pt x="9" y="6"/>
                      <a:pt x="10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2"/>
                      <a:pt x="13" y="2"/>
                    </a:cubicBezTo>
                    <a:cubicBezTo>
                      <a:pt x="13" y="2"/>
                      <a:pt x="13" y="1"/>
                      <a:pt x="12" y="1"/>
                    </a:cubicBezTo>
                    <a:cubicBezTo>
                      <a:pt x="12" y="0"/>
                      <a:pt x="12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429F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226">
                <a:extLst>
                  <a:ext uri="{FF2B5EF4-FFF2-40B4-BE49-F238E27FC236}">
                    <a16:creationId xmlns:a16="http://schemas.microsoft.com/office/drawing/2014/main" id="{DEB931DD-86E1-4CE8-A6AC-7BCE8A6D19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28216" y="5483973"/>
                <a:ext cx="21911" cy="20695"/>
              </a:xfrm>
              <a:custGeom>
                <a:avLst/>
                <a:gdLst>
                  <a:gd name="T0" fmla="*/ 7 w 18"/>
                  <a:gd name="T1" fmla="*/ 11 h 17"/>
                  <a:gd name="T2" fmla="*/ 7 w 18"/>
                  <a:gd name="T3" fmla="*/ 10 h 17"/>
                  <a:gd name="T4" fmla="*/ 7 w 18"/>
                  <a:gd name="T5" fmla="*/ 10 h 17"/>
                  <a:gd name="T6" fmla="*/ 8 w 18"/>
                  <a:gd name="T7" fmla="*/ 10 h 17"/>
                  <a:gd name="T8" fmla="*/ 7 w 18"/>
                  <a:gd name="T9" fmla="*/ 11 h 17"/>
                  <a:gd name="T10" fmla="*/ 3 w 18"/>
                  <a:gd name="T11" fmla="*/ 0 h 17"/>
                  <a:gd name="T12" fmla="*/ 2 w 18"/>
                  <a:gd name="T13" fmla="*/ 1 h 17"/>
                  <a:gd name="T14" fmla="*/ 1 w 18"/>
                  <a:gd name="T15" fmla="*/ 2 h 17"/>
                  <a:gd name="T16" fmla="*/ 0 w 18"/>
                  <a:gd name="T17" fmla="*/ 3 h 17"/>
                  <a:gd name="T18" fmla="*/ 0 w 18"/>
                  <a:gd name="T19" fmla="*/ 3 h 17"/>
                  <a:gd name="T20" fmla="*/ 1 w 18"/>
                  <a:gd name="T21" fmla="*/ 4 h 17"/>
                  <a:gd name="T22" fmla="*/ 2 w 18"/>
                  <a:gd name="T23" fmla="*/ 5 h 17"/>
                  <a:gd name="T24" fmla="*/ 3 w 18"/>
                  <a:gd name="T25" fmla="*/ 6 h 17"/>
                  <a:gd name="T26" fmla="*/ 4 w 18"/>
                  <a:gd name="T27" fmla="*/ 7 h 17"/>
                  <a:gd name="T28" fmla="*/ 5 w 18"/>
                  <a:gd name="T29" fmla="*/ 10 h 17"/>
                  <a:gd name="T30" fmla="*/ 6 w 18"/>
                  <a:gd name="T31" fmla="*/ 10 h 17"/>
                  <a:gd name="T32" fmla="*/ 6 w 18"/>
                  <a:gd name="T33" fmla="*/ 12 h 17"/>
                  <a:gd name="T34" fmla="*/ 8 w 18"/>
                  <a:gd name="T35" fmla="*/ 15 h 17"/>
                  <a:gd name="T36" fmla="*/ 8 w 18"/>
                  <a:gd name="T37" fmla="*/ 14 h 17"/>
                  <a:gd name="T38" fmla="*/ 8 w 18"/>
                  <a:gd name="T39" fmla="*/ 12 h 17"/>
                  <a:gd name="T40" fmla="*/ 8 w 18"/>
                  <a:gd name="T41" fmla="*/ 11 h 17"/>
                  <a:gd name="T42" fmla="*/ 9 w 18"/>
                  <a:gd name="T43" fmla="*/ 12 h 17"/>
                  <a:gd name="T44" fmla="*/ 10 w 18"/>
                  <a:gd name="T45" fmla="*/ 14 h 17"/>
                  <a:gd name="T46" fmla="*/ 9 w 18"/>
                  <a:gd name="T47" fmla="*/ 16 h 17"/>
                  <a:gd name="T48" fmla="*/ 10 w 18"/>
                  <a:gd name="T49" fmla="*/ 17 h 17"/>
                  <a:gd name="T50" fmla="*/ 12 w 18"/>
                  <a:gd name="T51" fmla="*/ 17 h 17"/>
                  <a:gd name="T52" fmla="*/ 13 w 18"/>
                  <a:gd name="T53" fmla="*/ 17 h 17"/>
                  <a:gd name="T54" fmla="*/ 15 w 18"/>
                  <a:gd name="T55" fmla="*/ 17 h 17"/>
                  <a:gd name="T56" fmla="*/ 16 w 18"/>
                  <a:gd name="T57" fmla="*/ 16 h 17"/>
                  <a:gd name="T58" fmla="*/ 18 w 18"/>
                  <a:gd name="T59" fmla="*/ 14 h 17"/>
                  <a:gd name="T60" fmla="*/ 15 w 18"/>
                  <a:gd name="T61" fmla="*/ 11 h 17"/>
                  <a:gd name="T62" fmla="*/ 15 w 18"/>
                  <a:gd name="T63" fmla="*/ 10 h 17"/>
                  <a:gd name="T64" fmla="*/ 15 w 18"/>
                  <a:gd name="T65" fmla="*/ 10 h 17"/>
                  <a:gd name="T66" fmla="*/ 14 w 18"/>
                  <a:gd name="T67" fmla="*/ 9 h 17"/>
                  <a:gd name="T68" fmla="*/ 13 w 18"/>
                  <a:gd name="T69" fmla="*/ 9 h 17"/>
                  <a:gd name="T70" fmla="*/ 11 w 18"/>
                  <a:gd name="T71" fmla="*/ 7 h 17"/>
                  <a:gd name="T72" fmla="*/ 10 w 18"/>
                  <a:gd name="T73" fmla="*/ 7 h 17"/>
                  <a:gd name="T74" fmla="*/ 9 w 18"/>
                  <a:gd name="T75" fmla="*/ 6 h 17"/>
                  <a:gd name="T76" fmla="*/ 9 w 18"/>
                  <a:gd name="T77" fmla="*/ 5 h 17"/>
                  <a:gd name="T78" fmla="*/ 8 w 18"/>
                  <a:gd name="T79" fmla="*/ 4 h 17"/>
                  <a:gd name="T80" fmla="*/ 6 w 18"/>
                  <a:gd name="T81" fmla="*/ 2 h 17"/>
                  <a:gd name="T82" fmla="*/ 6 w 18"/>
                  <a:gd name="T83" fmla="*/ 1 h 17"/>
                  <a:gd name="T84" fmla="*/ 3 w 18"/>
                  <a:gd name="T8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" h="17">
                    <a:moveTo>
                      <a:pt x="7" y="11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11"/>
                      <a:pt x="7" y="11"/>
                      <a:pt x="7" y="11"/>
                    </a:cubicBezTo>
                    <a:moveTo>
                      <a:pt x="3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429F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227">
                <a:extLst>
                  <a:ext uri="{FF2B5EF4-FFF2-40B4-BE49-F238E27FC236}">
                    <a16:creationId xmlns:a16="http://schemas.microsoft.com/office/drawing/2014/main" id="{365B25F9-E54C-4751-B782-2BF93932A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046" y="5491277"/>
                <a:ext cx="25563" cy="41391"/>
              </a:xfrm>
              <a:custGeom>
                <a:avLst/>
                <a:gdLst>
                  <a:gd name="T0" fmla="*/ 3 w 21"/>
                  <a:gd name="T1" fmla="*/ 0 h 34"/>
                  <a:gd name="T2" fmla="*/ 0 w 21"/>
                  <a:gd name="T3" fmla="*/ 2 h 34"/>
                  <a:gd name="T4" fmla="*/ 1 w 21"/>
                  <a:gd name="T5" fmla="*/ 4 h 34"/>
                  <a:gd name="T6" fmla="*/ 2 w 21"/>
                  <a:gd name="T7" fmla="*/ 7 h 34"/>
                  <a:gd name="T8" fmla="*/ 4 w 21"/>
                  <a:gd name="T9" fmla="*/ 11 h 34"/>
                  <a:gd name="T10" fmla="*/ 4 w 21"/>
                  <a:gd name="T11" fmla="*/ 14 h 34"/>
                  <a:gd name="T12" fmla="*/ 7 w 21"/>
                  <a:gd name="T13" fmla="*/ 16 h 34"/>
                  <a:gd name="T14" fmla="*/ 8 w 21"/>
                  <a:gd name="T15" fmla="*/ 17 h 34"/>
                  <a:gd name="T16" fmla="*/ 8 w 21"/>
                  <a:gd name="T17" fmla="*/ 22 h 34"/>
                  <a:gd name="T18" fmla="*/ 8 w 21"/>
                  <a:gd name="T19" fmla="*/ 23 h 34"/>
                  <a:gd name="T20" fmla="*/ 12 w 21"/>
                  <a:gd name="T21" fmla="*/ 27 h 34"/>
                  <a:gd name="T22" fmla="*/ 13 w 21"/>
                  <a:gd name="T23" fmla="*/ 30 h 34"/>
                  <a:gd name="T24" fmla="*/ 14 w 21"/>
                  <a:gd name="T25" fmla="*/ 33 h 34"/>
                  <a:gd name="T26" fmla="*/ 15 w 21"/>
                  <a:gd name="T27" fmla="*/ 33 h 34"/>
                  <a:gd name="T28" fmla="*/ 17 w 21"/>
                  <a:gd name="T29" fmla="*/ 34 h 34"/>
                  <a:gd name="T30" fmla="*/ 21 w 21"/>
                  <a:gd name="T31" fmla="*/ 31 h 34"/>
                  <a:gd name="T32" fmla="*/ 21 w 21"/>
                  <a:gd name="T33" fmla="*/ 30 h 34"/>
                  <a:gd name="T34" fmla="*/ 21 w 21"/>
                  <a:gd name="T35" fmla="*/ 29 h 34"/>
                  <a:gd name="T36" fmla="*/ 20 w 21"/>
                  <a:gd name="T37" fmla="*/ 27 h 34"/>
                  <a:gd name="T38" fmla="*/ 18 w 21"/>
                  <a:gd name="T39" fmla="*/ 26 h 34"/>
                  <a:gd name="T40" fmla="*/ 17 w 21"/>
                  <a:gd name="T41" fmla="*/ 23 h 34"/>
                  <a:gd name="T42" fmla="*/ 17 w 21"/>
                  <a:gd name="T43" fmla="*/ 22 h 34"/>
                  <a:gd name="T44" fmla="*/ 15 w 21"/>
                  <a:gd name="T45" fmla="*/ 21 h 34"/>
                  <a:gd name="T46" fmla="*/ 14 w 21"/>
                  <a:gd name="T47" fmla="*/ 19 h 34"/>
                  <a:gd name="T48" fmla="*/ 13 w 21"/>
                  <a:gd name="T49" fmla="*/ 17 h 34"/>
                  <a:gd name="T50" fmla="*/ 13 w 21"/>
                  <a:gd name="T51" fmla="*/ 15 h 34"/>
                  <a:gd name="T52" fmla="*/ 12 w 21"/>
                  <a:gd name="T53" fmla="*/ 13 h 34"/>
                  <a:gd name="T54" fmla="*/ 10 w 21"/>
                  <a:gd name="T55" fmla="*/ 12 h 34"/>
                  <a:gd name="T56" fmla="*/ 9 w 21"/>
                  <a:gd name="T57" fmla="*/ 11 h 34"/>
                  <a:gd name="T58" fmla="*/ 8 w 21"/>
                  <a:gd name="T59" fmla="*/ 10 h 34"/>
                  <a:gd name="T60" fmla="*/ 8 w 21"/>
                  <a:gd name="T61" fmla="*/ 7 h 34"/>
                  <a:gd name="T62" fmla="*/ 6 w 21"/>
                  <a:gd name="T63" fmla="*/ 6 h 34"/>
                  <a:gd name="T64" fmla="*/ 6 w 21"/>
                  <a:gd name="T65" fmla="*/ 5 h 34"/>
                  <a:gd name="T66" fmla="*/ 4 w 21"/>
                  <a:gd name="T67" fmla="*/ 2 h 34"/>
                  <a:gd name="T68" fmla="*/ 4 w 21"/>
                  <a:gd name="T69" fmla="*/ 1 h 34"/>
                  <a:gd name="T70" fmla="*/ 3 w 21"/>
                  <a:gd name="T71" fmla="*/ 1 h 34"/>
                  <a:gd name="T72" fmla="*/ 3 w 21"/>
                  <a:gd name="T7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34">
                    <a:moveTo>
                      <a:pt x="3" y="0"/>
                    </a:moveTo>
                    <a:cubicBezTo>
                      <a:pt x="2" y="1"/>
                      <a:pt x="1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8" y="33"/>
                      <a:pt x="20" y="32"/>
                      <a:pt x="21" y="31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429F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228">
                <a:extLst>
                  <a:ext uri="{FF2B5EF4-FFF2-40B4-BE49-F238E27FC236}">
                    <a16:creationId xmlns:a16="http://schemas.microsoft.com/office/drawing/2014/main" id="{0ADA1805-341F-4481-8C0C-AEE0A125D4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24564" y="5513190"/>
                <a:ext cx="234935" cy="225214"/>
              </a:xfrm>
              <a:custGeom>
                <a:avLst/>
                <a:gdLst>
                  <a:gd name="T0" fmla="*/ 21 w 193"/>
                  <a:gd name="T1" fmla="*/ 63 h 185"/>
                  <a:gd name="T2" fmla="*/ 82 w 193"/>
                  <a:gd name="T3" fmla="*/ 38 h 185"/>
                  <a:gd name="T4" fmla="*/ 80 w 193"/>
                  <a:gd name="T5" fmla="*/ 31 h 185"/>
                  <a:gd name="T6" fmla="*/ 82 w 193"/>
                  <a:gd name="T7" fmla="*/ 29 h 185"/>
                  <a:gd name="T8" fmla="*/ 85 w 193"/>
                  <a:gd name="T9" fmla="*/ 32 h 185"/>
                  <a:gd name="T10" fmla="*/ 85 w 193"/>
                  <a:gd name="T11" fmla="*/ 35 h 185"/>
                  <a:gd name="T12" fmla="*/ 18 w 193"/>
                  <a:gd name="T13" fmla="*/ 22 h 185"/>
                  <a:gd name="T14" fmla="*/ 20 w 193"/>
                  <a:gd name="T15" fmla="*/ 23 h 185"/>
                  <a:gd name="T16" fmla="*/ 17 w 193"/>
                  <a:gd name="T17" fmla="*/ 22 h 185"/>
                  <a:gd name="T18" fmla="*/ 29 w 193"/>
                  <a:gd name="T19" fmla="*/ 2 h 185"/>
                  <a:gd name="T20" fmla="*/ 27 w 193"/>
                  <a:gd name="T21" fmla="*/ 5 h 185"/>
                  <a:gd name="T22" fmla="*/ 24 w 193"/>
                  <a:gd name="T23" fmla="*/ 9 h 185"/>
                  <a:gd name="T24" fmla="*/ 18 w 193"/>
                  <a:gd name="T25" fmla="*/ 11 h 185"/>
                  <a:gd name="T26" fmla="*/ 14 w 193"/>
                  <a:gd name="T27" fmla="*/ 14 h 185"/>
                  <a:gd name="T28" fmla="*/ 10 w 193"/>
                  <a:gd name="T29" fmla="*/ 16 h 185"/>
                  <a:gd name="T30" fmla="*/ 6 w 193"/>
                  <a:gd name="T31" fmla="*/ 17 h 185"/>
                  <a:gd name="T32" fmla="*/ 0 w 193"/>
                  <a:gd name="T33" fmla="*/ 20 h 185"/>
                  <a:gd name="T34" fmla="*/ 5 w 193"/>
                  <a:gd name="T35" fmla="*/ 25 h 185"/>
                  <a:gd name="T36" fmla="*/ 11 w 193"/>
                  <a:gd name="T37" fmla="*/ 23 h 185"/>
                  <a:gd name="T38" fmla="*/ 10 w 193"/>
                  <a:gd name="T39" fmla="*/ 30 h 185"/>
                  <a:gd name="T40" fmla="*/ 129 w 193"/>
                  <a:gd name="T41" fmla="*/ 174 h 185"/>
                  <a:gd name="T42" fmla="*/ 179 w 193"/>
                  <a:gd name="T43" fmla="*/ 175 h 185"/>
                  <a:gd name="T44" fmla="*/ 185 w 193"/>
                  <a:gd name="T45" fmla="*/ 136 h 185"/>
                  <a:gd name="T46" fmla="*/ 182 w 193"/>
                  <a:gd name="T47" fmla="*/ 137 h 185"/>
                  <a:gd name="T48" fmla="*/ 175 w 193"/>
                  <a:gd name="T49" fmla="*/ 138 h 185"/>
                  <a:gd name="T50" fmla="*/ 173 w 193"/>
                  <a:gd name="T51" fmla="*/ 140 h 185"/>
                  <a:gd name="T52" fmla="*/ 168 w 193"/>
                  <a:gd name="T53" fmla="*/ 140 h 185"/>
                  <a:gd name="T54" fmla="*/ 164 w 193"/>
                  <a:gd name="T55" fmla="*/ 138 h 185"/>
                  <a:gd name="T56" fmla="*/ 166 w 193"/>
                  <a:gd name="T57" fmla="*/ 133 h 185"/>
                  <a:gd name="T58" fmla="*/ 165 w 193"/>
                  <a:gd name="T59" fmla="*/ 129 h 185"/>
                  <a:gd name="T60" fmla="*/ 164 w 193"/>
                  <a:gd name="T61" fmla="*/ 123 h 185"/>
                  <a:gd name="T62" fmla="*/ 161 w 193"/>
                  <a:gd name="T63" fmla="*/ 119 h 185"/>
                  <a:gd name="T64" fmla="*/ 159 w 193"/>
                  <a:gd name="T65" fmla="*/ 114 h 185"/>
                  <a:gd name="T66" fmla="*/ 162 w 193"/>
                  <a:gd name="T67" fmla="*/ 117 h 185"/>
                  <a:gd name="T68" fmla="*/ 161 w 193"/>
                  <a:gd name="T69" fmla="*/ 115 h 185"/>
                  <a:gd name="T70" fmla="*/ 163 w 193"/>
                  <a:gd name="T71" fmla="*/ 115 h 185"/>
                  <a:gd name="T72" fmla="*/ 162 w 193"/>
                  <a:gd name="T73" fmla="*/ 106 h 185"/>
                  <a:gd name="T74" fmla="*/ 80 w 193"/>
                  <a:gd name="T75" fmla="*/ 27 h 185"/>
                  <a:gd name="T76" fmla="*/ 77 w 193"/>
                  <a:gd name="T77" fmla="*/ 30 h 185"/>
                  <a:gd name="T78" fmla="*/ 75 w 193"/>
                  <a:gd name="T79" fmla="*/ 33 h 185"/>
                  <a:gd name="T80" fmla="*/ 72 w 193"/>
                  <a:gd name="T81" fmla="*/ 28 h 185"/>
                  <a:gd name="T82" fmla="*/ 68 w 193"/>
                  <a:gd name="T83" fmla="*/ 22 h 185"/>
                  <a:gd name="T84" fmla="*/ 67 w 193"/>
                  <a:gd name="T85" fmla="*/ 18 h 185"/>
                  <a:gd name="T86" fmla="*/ 64 w 193"/>
                  <a:gd name="T87" fmla="*/ 10 h 185"/>
                  <a:gd name="T88" fmla="*/ 35 w 193"/>
                  <a:gd name="T89" fmla="*/ 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3" h="185">
                    <a:moveTo>
                      <a:pt x="21" y="63"/>
                    </a:moveTo>
                    <a:cubicBezTo>
                      <a:pt x="21" y="63"/>
                      <a:pt x="21" y="63"/>
                      <a:pt x="21" y="63"/>
                    </a:cubicBezTo>
                    <a:cubicBezTo>
                      <a:pt x="21" y="63"/>
                      <a:pt x="21" y="63"/>
                      <a:pt x="21" y="63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1" y="63"/>
                      <a:pt x="21" y="63"/>
                      <a:pt x="21" y="63"/>
                    </a:cubicBezTo>
                    <a:moveTo>
                      <a:pt x="82" y="38"/>
                    </a:moveTo>
                    <a:cubicBezTo>
                      <a:pt x="81" y="37"/>
                      <a:pt x="81" y="37"/>
                      <a:pt x="81" y="37"/>
                    </a:cubicBezTo>
                    <a:cubicBezTo>
                      <a:pt x="80" y="32"/>
                      <a:pt x="80" y="32"/>
                      <a:pt x="80" y="32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5" y="32"/>
                      <a:pt x="85" y="32"/>
                      <a:pt x="85" y="32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85" y="35"/>
                      <a:pt x="85" y="35"/>
                      <a:pt x="85" y="35"/>
                    </a:cubicBezTo>
                    <a:cubicBezTo>
                      <a:pt x="83" y="38"/>
                      <a:pt x="83" y="38"/>
                      <a:pt x="83" y="38"/>
                    </a:cubicBezTo>
                    <a:cubicBezTo>
                      <a:pt x="82" y="38"/>
                      <a:pt x="82" y="38"/>
                      <a:pt x="82" y="38"/>
                    </a:cubicBezTo>
                    <a:moveTo>
                      <a:pt x="18" y="22"/>
                    </a:move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2"/>
                      <a:pt x="18" y="22"/>
                      <a:pt x="18" y="22"/>
                    </a:cubicBezTo>
                    <a:moveTo>
                      <a:pt x="31" y="0"/>
                    </a:moveTo>
                    <a:cubicBezTo>
                      <a:pt x="29" y="2"/>
                      <a:pt x="29" y="2"/>
                      <a:pt x="29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1" y="31"/>
                      <a:pt x="11" y="31"/>
                      <a:pt x="12" y="32"/>
                    </a:cubicBezTo>
                    <a:cubicBezTo>
                      <a:pt x="9" y="43"/>
                      <a:pt x="12" y="56"/>
                      <a:pt x="21" y="66"/>
                    </a:cubicBezTo>
                    <a:cubicBezTo>
                      <a:pt x="129" y="174"/>
                      <a:pt x="129" y="174"/>
                      <a:pt x="129" y="174"/>
                    </a:cubicBezTo>
                    <a:cubicBezTo>
                      <a:pt x="136" y="181"/>
                      <a:pt x="145" y="185"/>
                      <a:pt x="154" y="185"/>
                    </a:cubicBezTo>
                    <a:cubicBezTo>
                      <a:pt x="163" y="185"/>
                      <a:pt x="172" y="181"/>
                      <a:pt x="179" y="175"/>
                    </a:cubicBezTo>
                    <a:cubicBezTo>
                      <a:pt x="179" y="175"/>
                      <a:pt x="179" y="175"/>
                      <a:pt x="179" y="175"/>
                    </a:cubicBezTo>
                    <a:cubicBezTo>
                      <a:pt x="190" y="164"/>
                      <a:pt x="193" y="148"/>
                      <a:pt x="187" y="135"/>
                    </a:cubicBezTo>
                    <a:cubicBezTo>
                      <a:pt x="185" y="136"/>
                      <a:pt x="185" y="136"/>
                      <a:pt x="185" y="136"/>
                    </a:cubicBezTo>
                    <a:cubicBezTo>
                      <a:pt x="185" y="136"/>
                      <a:pt x="185" y="136"/>
                      <a:pt x="185" y="136"/>
                    </a:cubicBezTo>
                    <a:cubicBezTo>
                      <a:pt x="184" y="137"/>
                      <a:pt x="184" y="137"/>
                      <a:pt x="184" y="137"/>
                    </a:cubicBezTo>
                    <a:cubicBezTo>
                      <a:pt x="183" y="137"/>
                      <a:pt x="183" y="137"/>
                      <a:pt x="183" y="137"/>
                    </a:cubicBezTo>
                    <a:cubicBezTo>
                      <a:pt x="182" y="137"/>
                      <a:pt x="182" y="137"/>
                      <a:pt x="182" y="137"/>
                    </a:cubicBezTo>
                    <a:cubicBezTo>
                      <a:pt x="178" y="137"/>
                      <a:pt x="178" y="137"/>
                      <a:pt x="178" y="137"/>
                    </a:cubicBezTo>
                    <a:cubicBezTo>
                      <a:pt x="178" y="137"/>
                      <a:pt x="178" y="137"/>
                      <a:pt x="178" y="137"/>
                    </a:cubicBezTo>
                    <a:cubicBezTo>
                      <a:pt x="175" y="138"/>
                      <a:pt x="175" y="138"/>
                      <a:pt x="175" y="138"/>
                    </a:cubicBezTo>
                    <a:cubicBezTo>
                      <a:pt x="175" y="139"/>
                      <a:pt x="175" y="139"/>
                      <a:pt x="175" y="139"/>
                    </a:cubicBezTo>
                    <a:cubicBezTo>
                      <a:pt x="173" y="139"/>
                      <a:pt x="173" y="139"/>
                      <a:pt x="173" y="139"/>
                    </a:cubicBezTo>
                    <a:cubicBezTo>
                      <a:pt x="173" y="140"/>
                      <a:pt x="173" y="140"/>
                      <a:pt x="173" y="140"/>
                    </a:cubicBezTo>
                    <a:cubicBezTo>
                      <a:pt x="172" y="141"/>
                      <a:pt x="172" y="141"/>
                      <a:pt x="172" y="141"/>
                    </a:cubicBezTo>
                    <a:cubicBezTo>
                      <a:pt x="170" y="141"/>
                      <a:pt x="170" y="141"/>
                      <a:pt x="170" y="141"/>
                    </a:cubicBez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7" y="139"/>
                      <a:pt x="167" y="139"/>
                      <a:pt x="167" y="139"/>
                    </a:cubicBezTo>
                    <a:cubicBezTo>
                      <a:pt x="165" y="139"/>
                      <a:pt x="165" y="139"/>
                      <a:pt x="165" y="139"/>
                    </a:cubicBezTo>
                    <a:cubicBezTo>
                      <a:pt x="164" y="138"/>
                      <a:pt x="164" y="138"/>
                      <a:pt x="164" y="138"/>
                    </a:cubicBezTo>
                    <a:cubicBezTo>
                      <a:pt x="164" y="136"/>
                      <a:pt x="164" y="136"/>
                      <a:pt x="164" y="136"/>
                    </a:cubicBezTo>
                    <a:cubicBezTo>
                      <a:pt x="165" y="136"/>
                      <a:pt x="165" y="136"/>
                      <a:pt x="165" y="136"/>
                    </a:cubicBezTo>
                    <a:cubicBezTo>
                      <a:pt x="166" y="133"/>
                      <a:pt x="166" y="133"/>
                      <a:pt x="166" y="133"/>
                    </a:cubicBezTo>
                    <a:cubicBezTo>
                      <a:pt x="166" y="133"/>
                      <a:pt x="166" y="133"/>
                      <a:pt x="166" y="133"/>
                    </a:cubicBezTo>
                    <a:cubicBezTo>
                      <a:pt x="166" y="130"/>
                      <a:pt x="166" y="130"/>
                      <a:pt x="166" y="130"/>
                    </a:cubicBezTo>
                    <a:cubicBezTo>
                      <a:pt x="165" y="129"/>
                      <a:pt x="165" y="129"/>
                      <a:pt x="165" y="129"/>
                    </a:cubicBezTo>
                    <a:cubicBezTo>
                      <a:pt x="164" y="128"/>
                      <a:pt x="164" y="128"/>
                      <a:pt x="164" y="128"/>
                    </a:cubicBezTo>
                    <a:cubicBezTo>
                      <a:pt x="164" y="124"/>
                      <a:pt x="164" y="124"/>
                      <a:pt x="164" y="124"/>
                    </a:cubicBezTo>
                    <a:cubicBezTo>
                      <a:pt x="164" y="123"/>
                      <a:pt x="164" y="123"/>
                      <a:pt x="164" y="123"/>
                    </a:cubicBezTo>
                    <a:cubicBezTo>
                      <a:pt x="162" y="121"/>
                      <a:pt x="162" y="121"/>
                      <a:pt x="162" y="121"/>
                    </a:cubicBezTo>
                    <a:cubicBezTo>
                      <a:pt x="162" y="120"/>
                      <a:pt x="162" y="120"/>
                      <a:pt x="162" y="120"/>
                    </a:cubicBezTo>
                    <a:cubicBezTo>
                      <a:pt x="161" y="119"/>
                      <a:pt x="161" y="119"/>
                      <a:pt x="161" y="119"/>
                    </a:cubicBezTo>
                    <a:cubicBezTo>
                      <a:pt x="161" y="118"/>
                      <a:pt x="161" y="118"/>
                      <a:pt x="161" y="118"/>
                    </a:cubicBezTo>
                    <a:cubicBezTo>
                      <a:pt x="159" y="115"/>
                      <a:pt x="159" y="115"/>
                      <a:pt x="159" y="115"/>
                    </a:cubicBezTo>
                    <a:cubicBezTo>
                      <a:pt x="159" y="114"/>
                      <a:pt x="159" y="114"/>
                      <a:pt x="159" y="114"/>
                    </a:cubicBezTo>
                    <a:cubicBezTo>
                      <a:pt x="160" y="114"/>
                      <a:pt x="160" y="114"/>
                      <a:pt x="160" y="114"/>
                    </a:cubicBezTo>
                    <a:cubicBezTo>
                      <a:pt x="161" y="117"/>
                      <a:pt x="161" y="117"/>
                      <a:pt x="161" y="117"/>
                    </a:cubicBezTo>
                    <a:cubicBezTo>
                      <a:pt x="162" y="117"/>
                      <a:pt x="162" y="117"/>
                      <a:pt x="162" y="117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162" y="116"/>
                      <a:pt x="162" y="116"/>
                      <a:pt x="162" y="116"/>
                    </a:cubicBezTo>
                    <a:cubicBezTo>
                      <a:pt x="162" y="116"/>
                      <a:pt x="162" y="116"/>
                      <a:pt x="162" y="116"/>
                    </a:cubicBezTo>
                    <a:cubicBezTo>
                      <a:pt x="163" y="115"/>
                      <a:pt x="163" y="115"/>
                      <a:pt x="163" y="115"/>
                    </a:cubicBezTo>
                    <a:cubicBezTo>
                      <a:pt x="161" y="112"/>
                      <a:pt x="161" y="112"/>
                      <a:pt x="161" y="112"/>
                    </a:cubicBezTo>
                    <a:cubicBezTo>
                      <a:pt x="161" y="110"/>
                      <a:pt x="161" y="110"/>
                      <a:pt x="161" y="110"/>
                    </a:cubicBezTo>
                    <a:cubicBezTo>
                      <a:pt x="162" y="106"/>
                      <a:pt x="162" y="106"/>
                      <a:pt x="162" y="106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80" y="27"/>
                      <a:pt x="80" y="27"/>
                      <a:pt x="80" y="27"/>
                    </a:cubicBezTo>
                    <a:cubicBezTo>
                      <a:pt x="80" y="27"/>
                      <a:pt x="80" y="27"/>
                      <a:pt x="80" y="27"/>
                    </a:cubicBezTo>
                    <a:cubicBezTo>
                      <a:pt x="79" y="28"/>
                      <a:pt x="79" y="28"/>
                      <a:pt x="79" y="28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76" y="32"/>
                      <a:pt x="76" y="32"/>
                      <a:pt x="76" y="32"/>
                    </a:cubicBezTo>
                    <a:cubicBezTo>
                      <a:pt x="75" y="33"/>
                      <a:pt x="75" y="33"/>
                      <a:pt x="75" y="33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2" y="31"/>
                      <a:pt x="72" y="31"/>
                      <a:pt x="72" y="31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68" y="22"/>
                      <a:pt x="68" y="22"/>
                      <a:pt x="68" y="22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59" y="7"/>
                      <a:pt x="52" y="5"/>
                      <a:pt x="46" y="5"/>
                    </a:cubicBezTo>
                    <a:cubicBezTo>
                      <a:pt x="43" y="5"/>
                      <a:pt x="40" y="6"/>
                      <a:pt x="36" y="7"/>
                    </a:cubicBezTo>
                    <a:cubicBezTo>
                      <a:pt x="36" y="6"/>
                      <a:pt x="36" y="6"/>
                      <a:pt x="35" y="5"/>
                    </a:cubicBezTo>
                    <a:cubicBezTo>
                      <a:pt x="31" y="0"/>
                      <a:pt x="31" y="0"/>
                      <a:pt x="31" y="0"/>
                    </a:cubicBezTo>
                  </a:path>
                </a:pathLst>
              </a:custGeom>
              <a:solidFill>
                <a:srgbClr val="429F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229">
                <a:extLst>
                  <a:ext uri="{FF2B5EF4-FFF2-40B4-BE49-F238E27FC236}">
                    <a16:creationId xmlns:a16="http://schemas.microsoft.com/office/drawing/2014/main" id="{84170AE2-43E3-4DF7-BCEE-96390AE85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9446" y="5558233"/>
                <a:ext cx="18259" cy="4870"/>
              </a:xfrm>
              <a:custGeom>
                <a:avLst/>
                <a:gdLst>
                  <a:gd name="T0" fmla="*/ 12 w 15"/>
                  <a:gd name="T1" fmla="*/ 0 h 4"/>
                  <a:gd name="T2" fmla="*/ 9 w 15"/>
                  <a:gd name="T3" fmla="*/ 0 h 4"/>
                  <a:gd name="T4" fmla="*/ 6 w 15"/>
                  <a:gd name="T5" fmla="*/ 0 h 4"/>
                  <a:gd name="T6" fmla="*/ 4 w 15"/>
                  <a:gd name="T7" fmla="*/ 1 h 4"/>
                  <a:gd name="T8" fmla="*/ 2 w 15"/>
                  <a:gd name="T9" fmla="*/ 2 h 4"/>
                  <a:gd name="T10" fmla="*/ 0 w 15"/>
                  <a:gd name="T11" fmla="*/ 3 h 4"/>
                  <a:gd name="T12" fmla="*/ 15 w 15"/>
                  <a:gd name="T13" fmla="*/ 4 h 4"/>
                  <a:gd name="T14" fmla="*/ 15 w 15"/>
                  <a:gd name="T15" fmla="*/ 3 h 4"/>
                  <a:gd name="T16" fmla="*/ 12 w 15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5" y="3"/>
                      <a:pt x="10" y="4"/>
                      <a:pt x="15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429F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235">
                <a:extLst>
                  <a:ext uri="{FF2B5EF4-FFF2-40B4-BE49-F238E27FC236}">
                    <a16:creationId xmlns:a16="http://schemas.microsoft.com/office/drawing/2014/main" id="{8B929FA3-232C-4997-9539-C07398DC9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8112" y="5642231"/>
                <a:ext cx="34084" cy="42608"/>
              </a:xfrm>
              <a:custGeom>
                <a:avLst/>
                <a:gdLst>
                  <a:gd name="T0" fmla="*/ 3 w 28"/>
                  <a:gd name="T1" fmla="*/ 0 h 35"/>
                  <a:gd name="T2" fmla="*/ 2 w 28"/>
                  <a:gd name="T3" fmla="*/ 4 h 35"/>
                  <a:gd name="T4" fmla="*/ 2 w 28"/>
                  <a:gd name="T5" fmla="*/ 6 h 35"/>
                  <a:gd name="T6" fmla="*/ 4 w 28"/>
                  <a:gd name="T7" fmla="*/ 9 h 35"/>
                  <a:gd name="T8" fmla="*/ 3 w 28"/>
                  <a:gd name="T9" fmla="*/ 10 h 35"/>
                  <a:gd name="T10" fmla="*/ 3 w 28"/>
                  <a:gd name="T11" fmla="*/ 10 h 35"/>
                  <a:gd name="T12" fmla="*/ 2 w 28"/>
                  <a:gd name="T13" fmla="*/ 9 h 35"/>
                  <a:gd name="T14" fmla="*/ 2 w 28"/>
                  <a:gd name="T15" fmla="*/ 9 h 35"/>
                  <a:gd name="T16" fmla="*/ 2 w 28"/>
                  <a:gd name="T17" fmla="*/ 9 h 35"/>
                  <a:gd name="T18" fmla="*/ 3 w 28"/>
                  <a:gd name="T19" fmla="*/ 11 h 35"/>
                  <a:gd name="T20" fmla="*/ 2 w 28"/>
                  <a:gd name="T21" fmla="*/ 11 h 35"/>
                  <a:gd name="T22" fmla="*/ 1 w 28"/>
                  <a:gd name="T23" fmla="*/ 8 h 35"/>
                  <a:gd name="T24" fmla="*/ 0 w 28"/>
                  <a:gd name="T25" fmla="*/ 8 h 35"/>
                  <a:gd name="T26" fmla="*/ 0 w 28"/>
                  <a:gd name="T27" fmla="*/ 9 h 35"/>
                  <a:gd name="T28" fmla="*/ 2 w 28"/>
                  <a:gd name="T29" fmla="*/ 12 h 35"/>
                  <a:gd name="T30" fmla="*/ 2 w 28"/>
                  <a:gd name="T31" fmla="*/ 13 h 35"/>
                  <a:gd name="T32" fmla="*/ 3 w 28"/>
                  <a:gd name="T33" fmla="*/ 14 h 35"/>
                  <a:gd name="T34" fmla="*/ 3 w 28"/>
                  <a:gd name="T35" fmla="*/ 15 h 35"/>
                  <a:gd name="T36" fmla="*/ 5 w 28"/>
                  <a:gd name="T37" fmla="*/ 17 h 35"/>
                  <a:gd name="T38" fmla="*/ 5 w 28"/>
                  <a:gd name="T39" fmla="*/ 18 h 35"/>
                  <a:gd name="T40" fmla="*/ 5 w 28"/>
                  <a:gd name="T41" fmla="*/ 22 h 35"/>
                  <a:gd name="T42" fmla="*/ 6 w 28"/>
                  <a:gd name="T43" fmla="*/ 23 h 35"/>
                  <a:gd name="T44" fmla="*/ 7 w 28"/>
                  <a:gd name="T45" fmla="*/ 24 h 35"/>
                  <a:gd name="T46" fmla="*/ 7 w 28"/>
                  <a:gd name="T47" fmla="*/ 27 h 35"/>
                  <a:gd name="T48" fmla="*/ 7 w 28"/>
                  <a:gd name="T49" fmla="*/ 27 h 35"/>
                  <a:gd name="T50" fmla="*/ 6 w 28"/>
                  <a:gd name="T51" fmla="*/ 30 h 35"/>
                  <a:gd name="T52" fmla="*/ 5 w 28"/>
                  <a:gd name="T53" fmla="*/ 30 h 35"/>
                  <a:gd name="T54" fmla="*/ 5 w 28"/>
                  <a:gd name="T55" fmla="*/ 32 h 35"/>
                  <a:gd name="T56" fmla="*/ 6 w 28"/>
                  <a:gd name="T57" fmla="*/ 33 h 35"/>
                  <a:gd name="T58" fmla="*/ 8 w 28"/>
                  <a:gd name="T59" fmla="*/ 33 h 35"/>
                  <a:gd name="T60" fmla="*/ 9 w 28"/>
                  <a:gd name="T61" fmla="*/ 34 h 35"/>
                  <a:gd name="T62" fmla="*/ 11 w 28"/>
                  <a:gd name="T63" fmla="*/ 35 h 35"/>
                  <a:gd name="T64" fmla="*/ 13 w 28"/>
                  <a:gd name="T65" fmla="*/ 35 h 35"/>
                  <a:gd name="T66" fmla="*/ 14 w 28"/>
                  <a:gd name="T67" fmla="*/ 34 h 35"/>
                  <a:gd name="T68" fmla="*/ 14 w 28"/>
                  <a:gd name="T69" fmla="*/ 33 h 35"/>
                  <a:gd name="T70" fmla="*/ 16 w 28"/>
                  <a:gd name="T71" fmla="*/ 33 h 35"/>
                  <a:gd name="T72" fmla="*/ 16 w 28"/>
                  <a:gd name="T73" fmla="*/ 32 h 35"/>
                  <a:gd name="T74" fmla="*/ 19 w 28"/>
                  <a:gd name="T75" fmla="*/ 31 h 35"/>
                  <a:gd name="T76" fmla="*/ 19 w 28"/>
                  <a:gd name="T77" fmla="*/ 31 h 35"/>
                  <a:gd name="T78" fmla="*/ 23 w 28"/>
                  <a:gd name="T79" fmla="*/ 31 h 35"/>
                  <a:gd name="T80" fmla="*/ 24 w 28"/>
                  <a:gd name="T81" fmla="*/ 31 h 35"/>
                  <a:gd name="T82" fmla="*/ 25 w 28"/>
                  <a:gd name="T83" fmla="*/ 31 h 35"/>
                  <a:gd name="T84" fmla="*/ 26 w 28"/>
                  <a:gd name="T85" fmla="*/ 30 h 35"/>
                  <a:gd name="T86" fmla="*/ 26 w 28"/>
                  <a:gd name="T87" fmla="*/ 30 h 35"/>
                  <a:gd name="T88" fmla="*/ 28 w 28"/>
                  <a:gd name="T89" fmla="*/ 29 h 35"/>
                  <a:gd name="T90" fmla="*/ 21 w 28"/>
                  <a:gd name="T91" fmla="*/ 18 h 35"/>
                  <a:gd name="T92" fmla="*/ 3 w 28"/>
                  <a:gd name="T9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" h="35">
                    <a:moveTo>
                      <a:pt x="3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6" y="25"/>
                      <a:pt x="24" y="21"/>
                      <a:pt x="21" y="18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B3CA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236">
                <a:extLst>
                  <a:ext uri="{FF2B5EF4-FFF2-40B4-BE49-F238E27FC236}">
                    <a16:creationId xmlns:a16="http://schemas.microsoft.com/office/drawing/2014/main" id="{C0F3D700-FC1C-4487-A43C-A8299BBC3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278" y="5527798"/>
                <a:ext cx="2434" cy="0"/>
              </a:xfrm>
              <a:custGeom>
                <a:avLst/>
                <a:gdLst>
                  <a:gd name="T0" fmla="*/ 3171 w 6342"/>
                  <a:gd name="T1" fmla="*/ 3171 w 6342"/>
                  <a:gd name="T2" fmla="*/ 0 w 6342"/>
                  <a:gd name="T3" fmla="*/ 6342 w 6342"/>
                  <a:gd name="T4" fmla="*/ 3171 w 634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6342">
                    <a:moveTo>
                      <a:pt x="3171" y="0"/>
                    </a:moveTo>
                    <a:lnTo>
                      <a:pt x="3171" y="0"/>
                    </a:lnTo>
                    <a:lnTo>
                      <a:pt x="0" y="0"/>
                    </a:lnTo>
                    <a:lnTo>
                      <a:pt x="6342" y="0"/>
                    </a:lnTo>
                    <a:lnTo>
                      <a:pt x="3171" y="0"/>
                    </a:lnTo>
                    <a:close/>
                  </a:path>
                </a:pathLst>
              </a:custGeom>
              <a:solidFill>
                <a:srgbClr val="B3CA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237">
                <a:extLst>
                  <a:ext uri="{FF2B5EF4-FFF2-40B4-BE49-F238E27FC236}">
                    <a16:creationId xmlns:a16="http://schemas.microsoft.com/office/drawing/2014/main" id="{6B669B10-5C78-4565-B489-ED4319A27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278" y="5527798"/>
                <a:ext cx="2434" cy="0"/>
              </a:xfrm>
              <a:custGeom>
                <a:avLst/>
                <a:gdLst>
                  <a:gd name="T0" fmla="*/ 3171 w 6342"/>
                  <a:gd name="T1" fmla="*/ 3171 w 6342"/>
                  <a:gd name="T2" fmla="*/ 0 w 6342"/>
                  <a:gd name="T3" fmla="*/ 6342 w 6342"/>
                  <a:gd name="T4" fmla="*/ 3171 w 634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6342">
                    <a:moveTo>
                      <a:pt x="3171" y="0"/>
                    </a:moveTo>
                    <a:lnTo>
                      <a:pt x="3171" y="0"/>
                    </a:lnTo>
                    <a:lnTo>
                      <a:pt x="0" y="0"/>
                    </a:lnTo>
                    <a:lnTo>
                      <a:pt x="6342" y="0"/>
                    </a:lnTo>
                    <a:lnTo>
                      <a:pt x="3171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38">
                <a:extLst>
                  <a:ext uri="{FF2B5EF4-FFF2-40B4-BE49-F238E27FC236}">
                    <a16:creationId xmlns:a16="http://schemas.microsoft.com/office/drawing/2014/main" id="{6606CBE9-B3AF-41B1-80B1-7BA39181D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3713" y="5531451"/>
                <a:ext cx="1217" cy="1217"/>
              </a:xfrm>
              <a:custGeom>
                <a:avLst/>
                <a:gdLst>
                  <a:gd name="T0" fmla="*/ 3171 w 3171"/>
                  <a:gd name="T1" fmla="*/ 0 h 3171"/>
                  <a:gd name="T2" fmla="*/ 0 w 3171"/>
                  <a:gd name="T3" fmla="*/ 3171 h 3171"/>
                  <a:gd name="T4" fmla="*/ 3171 w 3171"/>
                  <a:gd name="T5" fmla="*/ 3171 h 3171"/>
                  <a:gd name="T6" fmla="*/ 3171 w 3171"/>
                  <a:gd name="T7" fmla="*/ 3171 h 3171"/>
                  <a:gd name="T8" fmla="*/ 3171 w 3171"/>
                  <a:gd name="T9" fmla="*/ 0 h 3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71" h="3171">
                    <a:moveTo>
                      <a:pt x="3171" y="0"/>
                    </a:moveTo>
                    <a:lnTo>
                      <a:pt x="0" y="3171"/>
                    </a:lnTo>
                    <a:lnTo>
                      <a:pt x="3171" y="3171"/>
                    </a:lnTo>
                    <a:lnTo>
                      <a:pt x="3171" y="3171"/>
                    </a:lnTo>
                    <a:lnTo>
                      <a:pt x="3171" y="0"/>
                    </a:lnTo>
                    <a:close/>
                  </a:path>
                </a:pathLst>
              </a:custGeom>
              <a:solidFill>
                <a:srgbClr val="B3CA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239">
                <a:extLst>
                  <a:ext uri="{FF2B5EF4-FFF2-40B4-BE49-F238E27FC236}">
                    <a16:creationId xmlns:a16="http://schemas.microsoft.com/office/drawing/2014/main" id="{6F14879D-D5BD-42DA-BC62-0A600BEAC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3713" y="5531451"/>
                <a:ext cx="1217" cy="1217"/>
              </a:xfrm>
              <a:custGeom>
                <a:avLst/>
                <a:gdLst>
                  <a:gd name="T0" fmla="*/ 3171 w 3171"/>
                  <a:gd name="T1" fmla="*/ 0 h 3171"/>
                  <a:gd name="T2" fmla="*/ 0 w 3171"/>
                  <a:gd name="T3" fmla="*/ 3171 h 3171"/>
                  <a:gd name="T4" fmla="*/ 3171 w 3171"/>
                  <a:gd name="T5" fmla="*/ 3171 h 3171"/>
                  <a:gd name="T6" fmla="*/ 3171 w 3171"/>
                  <a:gd name="T7" fmla="*/ 3171 h 3171"/>
                  <a:gd name="T8" fmla="*/ 3171 w 3171"/>
                  <a:gd name="T9" fmla="*/ 0 h 3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71" h="3171">
                    <a:moveTo>
                      <a:pt x="3171" y="0"/>
                    </a:moveTo>
                    <a:lnTo>
                      <a:pt x="0" y="3171"/>
                    </a:lnTo>
                    <a:lnTo>
                      <a:pt x="3171" y="3171"/>
                    </a:lnTo>
                    <a:lnTo>
                      <a:pt x="3171" y="3171"/>
                    </a:lnTo>
                    <a:lnTo>
                      <a:pt x="3171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240">
                <a:extLst>
                  <a:ext uri="{FF2B5EF4-FFF2-40B4-BE49-F238E27FC236}">
                    <a16:creationId xmlns:a16="http://schemas.microsoft.com/office/drawing/2014/main" id="{AEB13AA3-97DF-4EB2-BBFB-F1B64FA8C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278" y="5532668"/>
                <a:ext cx="1217" cy="1217"/>
              </a:xfrm>
              <a:custGeom>
                <a:avLst/>
                <a:gdLst>
                  <a:gd name="T0" fmla="*/ 3171 w 3171"/>
                  <a:gd name="T1" fmla="*/ 0 h 3171"/>
                  <a:gd name="T2" fmla="*/ 0 w 3171"/>
                  <a:gd name="T3" fmla="*/ 0 h 3171"/>
                  <a:gd name="T4" fmla="*/ 3171 w 3171"/>
                  <a:gd name="T5" fmla="*/ 3171 h 3171"/>
                  <a:gd name="T6" fmla="*/ 3171 w 3171"/>
                  <a:gd name="T7" fmla="*/ 0 h 3171"/>
                  <a:gd name="T8" fmla="*/ 3171 w 3171"/>
                  <a:gd name="T9" fmla="*/ 0 h 3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71" h="3171">
                    <a:moveTo>
                      <a:pt x="3171" y="0"/>
                    </a:moveTo>
                    <a:lnTo>
                      <a:pt x="0" y="0"/>
                    </a:lnTo>
                    <a:lnTo>
                      <a:pt x="3171" y="3171"/>
                    </a:lnTo>
                    <a:lnTo>
                      <a:pt x="3171" y="0"/>
                    </a:lnTo>
                    <a:lnTo>
                      <a:pt x="3171" y="0"/>
                    </a:lnTo>
                    <a:close/>
                  </a:path>
                </a:pathLst>
              </a:custGeom>
              <a:solidFill>
                <a:srgbClr val="B3CA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1241">
                <a:extLst>
                  <a:ext uri="{FF2B5EF4-FFF2-40B4-BE49-F238E27FC236}">
                    <a16:creationId xmlns:a16="http://schemas.microsoft.com/office/drawing/2014/main" id="{7EE90789-6310-4729-99DE-979128155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278" y="5532668"/>
                <a:ext cx="1217" cy="1217"/>
              </a:xfrm>
              <a:custGeom>
                <a:avLst/>
                <a:gdLst>
                  <a:gd name="T0" fmla="*/ 3171 w 3171"/>
                  <a:gd name="T1" fmla="*/ 0 h 3171"/>
                  <a:gd name="T2" fmla="*/ 0 w 3171"/>
                  <a:gd name="T3" fmla="*/ 0 h 3171"/>
                  <a:gd name="T4" fmla="*/ 3171 w 3171"/>
                  <a:gd name="T5" fmla="*/ 3171 h 3171"/>
                  <a:gd name="T6" fmla="*/ 3171 w 3171"/>
                  <a:gd name="T7" fmla="*/ 0 h 3171"/>
                  <a:gd name="T8" fmla="*/ 3171 w 3171"/>
                  <a:gd name="T9" fmla="*/ 0 h 3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71" h="3171">
                    <a:moveTo>
                      <a:pt x="3171" y="0"/>
                    </a:moveTo>
                    <a:lnTo>
                      <a:pt x="0" y="0"/>
                    </a:lnTo>
                    <a:lnTo>
                      <a:pt x="3171" y="3171"/>
                    </a:lnTo>
                    <a:lnTo>
                      <a:pt x="3171" y="0"/>
                    </a:lnTo>
                    <a:lnTo>
                      <a:pt x="3171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242">
                <a:extLst>
                  <a:ext uri="{FF2B5EF4-FFF2-40B4-BE49-F238E27FC236}">
                    <a16:creationId xmlns:a16="http://schemas.microsoft.com/office/drawing/2014/main" id="{9509EC63-ED5B-452A-B3DC-751C83513E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43189" y="5353714"/>
                <a:ext cx="278757" cy="209388"/>
              </a:xfrm>
              <a:custGeom>
                <a:avLst/>
                <a:gdLst>
                  <a:gd name="T0" fmla="*/ 154 w 229"/>
                  <a:gd name="T1" fmla="*/ 156 h 172"/>
                  <a:gd name="T2" fmla="*/ 160 w 229"/>
                  <a:gd name="T3" fmla="*/ 159 h 172"/>
                  <a:gd name="T4" fmla="*/ 214 w 229"/>
                  <a:gd name="T5" fmla="*/ 144 h 172"/>
                  <a:gd name="T6" fmla="*/ 217 w 229"/>
                  <a:gd name="T7" fmla="*/ 152 h 172"/>
                  <a:gd name="T8" fmla="*/ 221 w 229"/>
                  <a:gd name="T9" fmla="*/ 159 h 172"/>
                  <a:gd name="T10" fmla="*/ 225 w 229"/>
                  <a:gd name="T11" fmla="*/ 163 h 172"/>
                  <a:gd name="T12" fmla="*/ 228 w 229"/>
                  <a:gd name="T13" fmla="*/ 159 h 172"/>
                  <a:gd name="T14" fmla="*/ 220 w 229"/>
                  <a:gd name="T15" fmla="*/ 147 h 172"/>
                  <a:gd name="T16" fmla="*/ 57 w 229"/>
                  <a:gd name="T17" fmla="*/ 136 h 172"/>
                  <a:gd name="T18" fmla="*/ 1 w 229"/>
                  <a:gd name="T19" fmla="*/ 128 h 172"/>
                  <a:gd name="T20" fmla="*/ 1 w 229"/>
                  <a:gd name="T21" fmla="*/ 135 h 172"/>
                  <a:gd name="T22" fmla="*/ 2 w 229"/>
                  <a:gd name="T23" fmla="*/ 143 h 172"/>
                  <a:gd name="T24" fmla="*/ 1 w 229"/>
                  <a:gd name="T25" fmla="*/ 150 h 172"/>
                  <a:gd name="T26" fmla="*/ 1 w 229"/>
                  <a:gd name="T27" fmla="*/ 154 h 172"/>
                  <a:gd name="T28" fmla="*/ 5 w 229"/>
                  <a:gd name="T29" fmla="*/ 157 h 172"/>
                  <a:gd name="T30" fmla="*/ 38 w 229"/>
                  <a:gd name="T31" fmla="*/ 171 h 172"/>
                  <a:gd name="T32" fmla="*/ 47 w 229"/>
                  <a:gd name="T33" fmla="*/ 168 h 172"/>
                  <a:gd name="T34" fmla="*/ 57 w 229"/>
                  <a:gd name="T35" fmla="*/ 172 h 172"/>
                  <a:gd name="T36" fmla="*/ 133 w 229"/>
                  <a:gd name="T37" fmla="*/ 146 h 172"/>
                  <a:gd name="T38" fmla="*/ 127 w 229"/>
                  <a:gd name="T39" fmla="*/ 135 h 172"/>
                  <a:gd name="T40" fmla="*/ 123 w 229"/>
                  <a:gd name="T41" fmla="*/ 124 h 172"/>
                  <a:gd name="T42" fmla="*/ 192 w 229"/>
                  <a:gd name="T43" fmla="*/ 0 h 172"/>
                  <a:gd name="T44" fmla="*/ 159 w 229"/>
                  <a:gd name="T45" fmla="*/ 57 h 172"/>
                  <a:gd name="T46" fmla="*/ 163 w 229"/>
                  <a:gd name="T47" fmla="*/ 56 h 172"/>
                  <a:gd name="T48" fmla="*/ 165 w 229"/>
                  <a:gd name="T49" fmla="*/ 57 h 172"/>
                  <a:gd name="T50" fmla="*/ 165 w 229"/>
                  <a:gd name="T51" fmla="*/ 59 h 172"/>
                  <a:gd name="T52" fmla="*/ 161 w 229"/>
                  <a:gd name="T53" fmla="*/ 62 h 172"/>
                  <a:gd name="T54" fmla="*/ 161 w 229"/>
                  <a:gd name="T55" fmla="*/ 64 h 172"/>
                  <a:gd name="T56" fmla="*/ 159 w 229"/>
                  <a:gd name="T57" fmla="*/ 64 h 172"/>
                  <a:gd name="T58" fmla="*/ 162 w 229"/>
                  <a:gd name="T59" fmla="*/ 69 h 172"/>
                  <a:gd name="T60" fmla="*/ 164 w 229"/>
                  <a:gd name="T61" fmla="*/ 73 h 172"/>
                  <a:gd name="T62" fmla="*/ 168 w 229"/>
                  <a:gd name="T63" fmla="*/ 74 h 172"/>
                  <a:gd name="T64" fmla="*/ 165 w 229"/>
                  <a:gd name="T65" fmla="*/ 77 h 172"/>
                  <a:gd name="T66" fmla="*/ 166 w 229"/>
                  <a:gd name="T67" fmla="*/ 78 h 172"/>
                  <a:gd name="T68" fmla="*/ 167 w 229"/>
                  <a:gd name="T69" fmla="*/ 80 h 172"/>
                  <a:gd name="T70" fmla="*/ 168 w 229"/>
                  <a:gd name="T71" fmla="*/ 87 h 172"/>
                  <a:gd name="T72" fmla="*/ 165 w 229"/>
                  <a:gd name="T73" fmla="*/ 89 h 172"/>
                  <a:gd name="T74" fmla="*/ 158 w 229"/>
                  <a:gd name="T75" fmla="*/ 87 h 172"/>
                  <a:gd name="T76" fmla="*/ 155 w 229"/>
                  <a:gd name="T77" fmla="*/ 85 h 172"/>
                  <a:gd name="T78" fmla="*/ 158 w 229"/>
                  <a:gd name="T79" fmla="*/ 79 h 172"/>
                  <a:gd name="T80" fmla="*/ 153 w 229"/>
                  <a:gd name="T81" fmla="*/ 72 h 172"/>
                  <a:gd name="T82" fmla="*/ 122 w 229"/>
                  <a:gd name="T83" fmla="*/ 114 h 172"/>
                  <a:gd name="T84" fmla="*/ 125 w 229"/>
                  <a:gd name="T85" fmla="*/ 119 h 172"/>
                  <a:gd name="T86" fmla="*/ 129 w 229"/>
                  <a:gd name="T87" fmla="*/ 125 h 172"/>
                  <a:gd name="T88" fmla="*/ 133 w 229"/>
                  <a:gd name="T89" fmla="*/ 132 h 172"/>
                  <a:gd name="T90" fmla="*/ 137 w 229"/>
                  <a:gd name="T91" fmla="*/ 139 h 172"/>
                  <a:gd name="T92" fmla="*/ 140 w 229"/>
                  <a:gd name="T93" fmla="*/ 144 h 172"/>
                  <a:gd name="T94" fmla="*/ 150 w 229"/>
                  <a:gd name="T95" fmla="*/ 150 h 172"/>
                  <a:gd name="T96" fmla="*/ 157 w 229"/>
                  <a:gd name="T97" fmla="*/ 147 h 172"/>
                  <a:gd name="T98" fmla="*/ 163 w 229"/>
                  <a:gd name="T99" fmla="*/ 145 h 172"/>
                  <a:gd name="T100" fmla="*/ 170 w 229"/>
                  <a:gd name="T101" fmla="*/ 142 h 172"/>
                  <a:gd name="T102" fmla="*/ 174 w 229"/>
                  <a:gd name="T103" fmla="*/ 138 h 172"/>
                  <a:gd name="T104" fmla="*/ 178 w 229"/>
                  <a:gd name="T105" fmla="*/ 133 h 172"/>
                  <a:gd name="T106" fmla="*/ 167 w 229"/>
                  <a:gd name="T107" fmla="*/ 124 h 172"/>
                  <a:gd name="T108" fmla="*/ 161 w 229"/>
                  <a:gd name="T109" fmla="*/ 123 h 172"/>
                  <a:gd name="T110" fmla="*/ 160 w 229"/>
                  <a:gd name="T111" fmla="*/ 119 h 172"/>
                  <a:gd name="T112" fmla="*/ 158 w 229"/>
                  <a:gd name="T113" fmla="*/ 117 h 172"/>
                  <a:gd name="T114" fmla="*/ 154 w 229"/>
                  <a:gd name="T115" fmla="*/ 112 h 172"/>
                  <a:gd name="T116" fmla="*/ 153 w 229"/>
                  <a:gd name="T117" fmla="*/ 109 h 172"/>
                  <a:gd name="T118" fmla="*/ 158 w 229"/>
                  <a:gd name="T119" fmla="*/ 109 h 172"/>
                  <a:gd name="T120" fmla="*/ 162 w 229"/>
                  <a:gd name="T121" fmla="*/ 114 h 172"/>
                  <a:gd name="T122" fmla="*/ 167 w 229"/>
                  <a:gd name="T123" fmla="*/ 117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9" h="172">
                    <a:moveTo>
                      <a:pt x="160" y="154"/>
                    </a:moveTo>
                    <a:cubicBezTo>
                      <a:pt x="159" y="154"/>
                      <a:pt x="159" y="154"/>
                      <a:pt x="159" y="154"/>
                    </a:cubicBezTo>
                    <a:cubicBezTo>
                      <a:pt x="158" y="155"/>
                      <a:pt x="158" y="155"/>
                      <a:pt x="158" y="155"/>
                    </a:cubicBezTo>
                    <a:cubicBezTo>
                      <a:pt x="154" y="156"/>
                      <a:pt x="154" y="156"/>
                      <a:pt x="154" y="156"/>
                    </a:cubicBezTo>
                    <a:cubicBezTo>
                      <a:pt x="154" y="156"/>
                      <a:pt x="154" y="156"/>
                      <a:pt x="154" y="156"/>
                    </a:cubicBezTo>
                    <a:cubicBezTo>
                      <a:pt x="159" y="161"/>
                      <a:pt x="159" y="161"/>
                      <a:pt x="159" y="161"/>
                    </a:cubicBezTo>
                    <a:cubicBezTo>
                      <a:pt x="159" y="161"/>
                      <a:pt x="159" y="161"/>
                      <a:pt x="159" y="161"/>
                    </a:cubicBezTo>
                    <a:cubicBezTo>
                      <a:pt x="160" y="159"/>
                      <a:pt x="160" y="159"/>
                      <a:pt x="160" y="159"/>
                    </a:cubicBezTo>
                    <a:cubicBezTo>
                      <a:pt x="160" y="155"/>
                      <a:pt x="160" y="155"/>
                      <a:pt x="160" y="155"/>
                    </a:cubicBezTo>
                    <a:cubicBezTo>
                      <a:pt x="160" y="154"/>
                      <a:pt x="160" y="154"/>
                      <a:pt x="160" y="154"/>
                    </a:cubicBezTo>
                    <a:moveTo>
                      <a:pt x="213" y="141"/>
                    </a:moveTo>
                    <a:cubicBezTo>
                      <a:pt x="214" y="144"/>
                      <a:pt x="214" y="144"/>
                      <a:pt x="214" y="144"/>
                    </a:cubicBezTo>
                    <a:cubicBezTo>
                      <a:pt x="215" y="145"/>
                      <a:pt x="215" y="145"/>
                      <a:pt x="215" y="145"/>
                    </a:cubicBezTo>
                    <a:cubicBezTo>
                      <a:pt x="216" y="149"/>
                      <a:pt x="216" y="149"/>
                      <a:pt x="216" y="149"/>
                    </a:cubicBezTo>
                    <a:cubicBezTo>
                      <a:pt x="217" y="150"/>
                      <a:pt x="217" y="150"/>
                      <a:pt x="217" y="150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7" y="153"/>
                      <a:pt x="217" y="153"/>
                      <a:pt x="217" y="153"/>
                    </a:cubicBezTo>
                    <a:cubicBezTo>
                      <a:pt x="219" y="155"/>
                      <a:pt x="219" y="155"/>
                      <a:pt x="219" y="155"/>
                    </a:cubicBezTo>
                    <a:cubicBezTo>
                      <a:pt x="220" y="157"/>
                      <a:pt x="220" y="157"/>
                      <a:pt x="220" y="157"/>
                    </a:cubicBezTo>
                    <a:cubicBezTo>
                      <a:pt x="221" y="159"/>
                      <a:pt x="221" y="159"/>
                      <a:pt x="221" y="159"/>
                    </a:cubicBezTo>
                    <a:cubicBezTo>
                      <a:pt x="221" y="162"/>
                      <a:pt x="221" y="162"/>
                      <a:pt x="221" y="162"/>
                    </a:cubicBezTo>
                    <a:cubicBezTo>
                      <a:pt x="222" y="163"/>
                      <a:pt x="222" y="163"/>
                      <a:pt x="222" y="163"/>
                    </a:cubicBezTo>
                    <a:cubicBezTo>
                      <a:pt x="224" y="164"/>
                      <a:pt x="224" y="164"/>
                      <a:pt x="224" y="164"/>
                    </a:cubicBezTo>
                    <a:cubicBezTo>
                      <a:pt x="225" y="163"/>
                      <a:pt x="225" y="163"/>
                      <a:pt x="225" y="163"/>
                    </a:cubicBezTo>
                    <a:cubicBezTo>
                      <a:pt x="226" y="162"/>
                      <a:pt x="226" y="162"/>
                      <a:pt x="226" y="162"/>
                    </a:cubicBezTo>
                    <a:cubicBezTo>
                      <a:pt x="226" y="161"/>
                      <a:pt x="226" y="161"/>
                      <a:pt x="226" y="161"/>
                    </a:cubicBezTo>
                    <a:cubicBezTo>
                      <a:pt x="228" y="160"/>
                      <a:pt x="228" y="160"/>
                      <a:pt x="228" y="160"/>
                    </a:cubicBezTo>
                    <a:cubicBezTo>
                      <a:pt x="228" y="159"/>
                      <a:pt x="228" y="159"/>
                      <a:pt x="228" y="159"/>
                    </a:cubicBezTo>
                    <a:cubicBezTo>
                      <a:pt x="229" y="158"/>
                      <a:pt x="229" y="158"/>
                      <a:pt x="229" y="158"/>
                    </a:cubicBezTo>
                    <a:cubicBezTo>
                      <a:pt x="229" y="158"/>
                      <a:pt x="229" y="158"/>
                      <a:pt x="229" y="158"/>
                    </a:cubicBezTo>
                    <a:cubicBezTo>
                      <a:pt x="229" y="156"/>
                      <a:pt x="229" y="156"/>
                      <a:pt x="229" y="156"/>
                    </a:cubicBezTo>
                    <a:cubicBezTo>
                      <a:pt x="220" y="147"/>
                      <a:pt x="220" y="147"/>
                      <a:pt x="220" y="147"/>
                    </a:cubicBezTo>
                    <a:cubicBezTo>
                      <a:pt x="218" y="144"/>
                      <a:pt x="216" y="143"/>
                      <a:pt x="213" y="141"/>
                    </a:cubicBezTo>
                    <a:moveTo>
                      <a:pt x="119" y="115"/>
                    </a:moveTo>
                    <a:cubicBezTo>
                      <a:pt x="101" y="129"/>
                      <a:pt x="80" y="136"/>
                      <a:pt x="57" y="136"/>
                    </a:cubicBezTo>
                    <a:cubicBezTo>
                      <a:pt x="57" y="136"/>
                      <a:pt x="57" y="136"/>
                      <a:pt x="57" y="136"/>
                    </a:cubicBezTo>
                    <a:cubicBezTo>
                      <a:pt x="38" y="136"/>
                      <a:pt x="20" y="131"/>
                      <a:pt x="5" y="122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3" y="125"/>
                      <a:pt x="3" y="125"/>
                      <a:pt x="3" y="125"/>
                    </a:cubicBezTo>
                    <a:cubicBezTo>
                      <a:pt x="1" y="128"/>
                      <a:pt x="1" y="128"/>
                      <a:pt x="1" y="128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6"/>
                      <a:pt x="1" y="136"/>
                      <a:pt x="1" y="136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1" y="146"/>
                      <a:pt x="1" y="146"/>
                      <a:pt x="1" y="146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1" y="150"/>
                      <a:pt x="1" y="150"/>
                      <a:pt x="1" y="150"/>
                    </a:cubicBezTo>
                    <a:cubicBezTo>
                      <a:pt x="1" y="151"/>
                      <a:pt x="1" y="151"/>
                      <a:pt x="1" y="151"/>
                    </a:cubicBezTo>
                    <a:cubicBezTo>
                      <a:pt x="1" y="152"/>
                      <a:pt x="1" y="152"/>
                      <a:pt x="1" y="152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1" y="154"/>
                      <a:pt x="1" y="154"/>
                      <a:pt x="1" y="154"/>
                    </a:cubicBezTo>
                    <a:cubicBezTo>
                      <a:pt x="2" y="154"/>
                      <a:pt x="2" y="154"/>
                      <a:pt x="2" y="154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" y="157"/>
                      <a:pt x="4" y="157"/>
                      <a:pt x="4" y="157"/>
                    </a:cubicBezTo>
                    <a:cubicBezTo>
                      <a:pt x="5" y="157"/>
                      <a:pt x="5" y="157"/>
                      <a:pt x="5" y="157"/>
                    </a:cubicBezTo>
                    <a:cubicBezTo>
                      <a:pt x="8" y="161"/>
                      <a:pt x="8" y="161"/>
                      <a:pt x="8" y="161"/>
                    </a:cubicBezTo>
                    <a:cubicBezTo>
                      <a:pt x="9" y="163"/>
                      <a:pt x="9" y="163"/>
                      <a:pt x="9" y="163"/>
                    </a:cubicBezTo>
                    <a:cubicBezTo>
                      <a:pt x="9" y="163"/>
                      <a:pt x="9" y="163"/>
                      <a:pt x="9" y="163"/>
                    </a:cubicBezTo>
                    <a:cubicBezTo>
                      <a:pt x="19" y="167"/>
                      <a:pt x="28" y="169"/>
                      <a:pt x="38" y="171"/>
                    </a:cubicBezTo>
                    <a:cubicBezTo>
                      <a:pt x="40" y="170"/>
                      <a:pt x="40" y="170"/>
                      <a:pt x="40" y="170"/>
                    </a:cubicBezTo>
                    <a:cubicBezTo>
                      <a:pt x="42" y="169"/>
                      <a:pt x="42" y="169"/>
                      <a:pt x="42" y="169"/>
                    </a:cubicBezTo>
                    <a:cubicBezTo>
                      <a:pt x="44" y="168"/>
                      <a:pt x="44" y="168"/>
                      <a:pt x="44" y="168"/>
                    </a:cubicBezTo>
                    <a:cubicBezTo>
                      <a:pt x="47" y="168"/>
                      <a:pt x="47" y="168"/>
                      <a:pt x="47" y="168"/>
                    </a:cubicBezTo>
                    <a:cubicBezTo>
                      <a:pt x="50" y="168"/>
                      <a:pt x="50" y="168"/>
                      <a:pt x="50" y="168"/>
                    </a:cubicBezTo>
                    <a:cubicBezTo>
                      <a:pt x="53" y="171"/>
                      <a:pt x="53" y="171"/>
                      <a:pt x="53" y="171"/>
                    </a:cubicBezTo>
                    <a:cubicBezTo>
                      <a:pt x="53" y="172"/>
                      <a:pt x="53" y="172"/>
                      <a:pt x="53" y="172"/>
                    </a:cubicBezTo>
                    <a:cubicBezTo>
                      <a:pt x="55" y="172"/>
                      <a:pt x="56" y="172"/>
                      <a:pt x="57" y="172"/>
                    </a:cubicBezTo>
                    <a:cubicBezTo>
                      <a:pt x="57" y="172"/>
                      <a:pt x="57" y="172"/>
                      <a:pt x="57" y="172"/>
                    </a:cubicBezTo>
                    <a:cubicBezTo>
                      <a:pt x="85" y="172"/>
                      <a:pt x="113" y="163"/>
                      <a:pt x="136" y="147"/>
                    </a:cubicBezTo>
                    <a:cubicBezTo>
                      <a:pt x="134" y="146"/>
                      <a:pt x="134" y="146"/>
                      <a:pt x="134" y="146"/>
                    </a:cubicBezTo>
                    <a:cubicBezTo>
                      <a:pt x="133" y="146"/>
                      <a:pt x="133" y="146"/>
                      <a:pt x="133" y="146"/>
                    </a:cubicBezTo>
                    <a:cubicBezTo>
                      <a:pt x="132" y="143"/>
                      <a:pt x="132" y="143"/>
                      <a:pt x="132" y="143"/>
                    </a:cubicBezTo>
                    <a:cubicBezTo>
                      <a:pt x="131" y="140"/>
                      <a:pt x="131" y="140"/>
                      <a:pt x="131" y="140"/>
                    </a:cubicBezTo>
                    <a:cubicBezTo>
                      <a:pt x="127" y="136"/>
                      <a:pt x="127" y="136"/>
                      <a:pt x="127" y="136"/>
                    </a:cubicBezTo>
                    <a:cubicBezTo>
                      <a:pt x="127" y="135"/>
                      <a:pt x="127" y="135"/>
                      <a:pt x="127" y="135"/>
                    </a:cubicBezTo>
                    <a:cubicBezTo>
                      <a:pt x="127" y="130"/>
                      <a:pt x="127" y="130"/>
                      <a:pt x="127" y="130"/>
                    </a:cubicBezTo>
                    <a:cubicBezTo>
                      <a:pt x="126" y="129"/>
                      <a:pt x="126" y="129"/>
                      <a:pt x="126" y="129"/>
                    </a:cubicBezTo>
                    <a:cubicBezTo>
                      <a:pt x="123" y="127"/>
                      <a:pt x="123" y="127"/>
                      <a:pt x="123" y="127"/>
                    </a:cubicBezTo>
                    <a:cubicBezTo>
                      <a:pt x="123" y="124"/>
                      <a:pt x="123" y="124"/>
                      <a:pt x="123" y="124"/>
                    </a:cubicBezTo>
                    <a:cubicBezTo>
                      <a:pt x="121" y="120"/>
                      <a:pt x="121" y="120"/>
                      <a:pt x="121" y="120"/>
                    </a:cubicBezTo>
                    <a:cubicBezTo>
                      <a:pt x="120" y="117"/>
                      <a:pt x="120" y="117"/>
                      <a:pt x="120" y="117"/>
                    </a:cubicBezTo>
                    <a:cubicBezTo>
                      <a:pt x="119" y="115"/>
                      <a:pt x="119" y="115"/>
                      <a:pt x="119" y="115"/>
                    </a:cubicBezTo>
                    <a:moveTo>
                      <a:pt x="192" y="0"/>
                    </a:moveTo>
                    <a:cubicBezTo>
                      <a:pt x="159" y="19"/>
                      <a:pt x="159" y="19"/>
                      <a:pt x="159" y="19"/>
                    </a:cubicBezTo>
                    <a:cubicBezTo>
                      <a:pt x="160" y="24"/>
                      <a:pt x="160" y="28"/>
                      <a:pt x="160" y="33"/>
                    </a:cubicBezTo>
                    <a:cubicBezTo>
                      <a:pt x="160" y="42"/>
                      <a:pt x="159" y="50"/>
                      <a:pt x="157" y="58"/>
                    </a:cubicBezTo>
                    <a:cubicBezTo>
                      <a:pt x="158" y="58"/>
                      <a:pt x="158" y="58"/>
                      <a:pt x="159" y="57"/>
                    </a:cubicBezTo>
                    <a:cubicBezTo>
                      <a:pt x="159" y="57"/>
                      <a:pt x="159" y="57"/>
                      <a:pt x="159" y="57"/>
                    </a:cubicBezTo>
                    <a:cubicBezTo>
                      <a:pt x="160" y="57"/>
                      <a:pt x="160" y="57"/>
                      <a:pt x="160" y="56"/>
                    </a:cubicBezTo>
                    <a:cubicBezTo>
                      <a:pt x="160" y="56"/>
                      <a:pt x="160" y="56"/>
                      <a:pt x="162" y="56"/>
                    </a:cubicBezTo>
                    <a:cubicBezTo>
                      <a:pt x="162" y="56"/>
                      <a:pt x="162" y="56"/>
                      <a:pt x="163" y="56"/>
                    </a:cubicBezTo>
                    <a:cubicBezTo>
                      <a:pt x="163" y="56"/>
                      <a:pt x="163" y="56"/>
                      <a:pt x="164" y="56"/>
                    </a:cubicBezTo>
                    <a:cubicBezTo>
                      <a:pt x="164" y="56"/>
                      <a:pt x="164" y="56"/>
                      <a:pt x="164" y="56"/>
                    </a:cubicBezTo>
                    <a:cubicBezTo>
                      <a:pt x="164" y="56"/>
                      <a:pt x="164" y="56"/>
                      <a:pt x="164" y="56"/>
                    </a:cubicBezTo>
                    <a:cubicBezTo>
                      <a:pt x="165" y="56"/>
                      <a:pt x="165" y="56"/>
                      <a:pt x="165" y="57"/>
                    </a:cubicBezTo>
                    <a:cubicBezTo>
                      <a:pt x="166" y="57"/>
                      <a:pt x="166" y="58"/>
                      <a:pt x="166" y="58"/>
                    </a:cubicBezTo>
                    <a:cubicBezTo>
                      <a:pt x="166" y="58"/>
                      <a:pt x="165" y="59"/>
                      <a:pt x="165" y="59"/>
                    </a:cubicBezTo>
                    <a:cubicBezTo>
                      <a:pt x="165" y="59"/>
                      <a:pt x="165" y="59"/>
                      <a:pt x="165" y="59"/>
                    </a:cubicBezTo>
                    <a:cubicBezTo>
                      <a:pt x="165" y="59"/>
                      <a:pt x="165" y="59"/>
                      <a:pt x="165" y="59"/>
                    </a:cubicBezTo>
                    <a:cubicBezTo>
                      <a:pt x="165" y="59"/>
                      <a:pt x="165" y="60"/>
                      <a:pt x="165" y="60"/>
                    </a:cubicBezTo>
                    <a:cubicBezTo>
                      <a:pt x="165" y="60"/>
                      <a:pt x="165" y="60"/>
                      <a:pt x="165" y="61"/>
                    </a:cubicBezTo>
                    <a:cubicBezTo>
                      <a:pt x="165" y="61"/>
                      <a:pt x="165" y="61"/>
                      <a:pt x="165" y="62"/>
                    </a:cubicBezTo>
                    <a:cubicBezTo>
                      <a:pt x="163" y="62"/>
                      <a:pt x="162" y="62"/>
                      <a:pt x="161" y="62"/>
                    </a:cubicBezTo>
                    <a:cubicBezTo>
                      <a:pt x="161" y="63"/>
                      <a:pt x="161" y="63"/>
                      <a:pt x="161" y="63"/>
                    </a:cubicBezTo>
                    <a:cubicBezTo>
                      <a:pt x="161" y="63"/>
                      <a:pt x="161" y="64"/>
                      <a:pt x="161" y="64"/>
                    </a:cubicBezTo>
                    <a:cubicBezTo>
                      <a:pt x="161" y="64"/>
                      <a:pt x="161" y="64"/>
                      <a:pt x="161" y="64"/>
                    </a:cubicBezTo>
                    <a:cubicBezTo>
                      <a:pt x="161" y="64"/>
                      <a:pt x="161" y="64"/>
                      <a:pt x="161" y="64"/>
                    </a:cubicBezTo>
                    <a:cubicBezTo>
                      <a:pt x="161" y="64"/>
                      <a:pt x="161" y="64"/>
                      <a:pt x="161" y="64"/>
                    </a:cubicBezTo>
                    <a:cubicBezTo>
                      <a:pt x="160" y="64"/>
                      <a:pt x="160" y="64"/>
                      <a:pt x="160" y="64"/>
                    </a:cubicBezTo>
                    <a:cubicBezTo>
                      <a:pt x="160" y="64"/>
                      <a:pt x="159" y="64"/>
                      <a:pt x="159" y="64"/>
                    </a:cubicBezTo>
                    <a:cubicBezTo>
                      <a:pt x="159" y="64"/>
                      <a:pt x="159" y="64"/>
                      <a:pt x="159" y="64"/>
                    </a:cubicBezTo>
                    <a:cubicBezTo>
                      <a:pt x="159" y="64"/>
                      <a:pt x="159" y="64"/>
                      <a:pt x="159" y="64"/>
                    </a:cubicBezTo>
                    <a:cubicBezTo>
                      <a:pt x="159" y="65"/>
                      <a:pt x="160" y="66"/>
                      <a:pt x="161" y="67"/>
                    </a:cubicBezTo>
                    <a:cubicBezTo>
                      <a:pt x="161" y="68"/>
                      <a:pt x="161" y="69"/>
                      <a:pt x="162" y="69"/>
                    </a:cubicBezTo>
                    <a:cubicBezTo>
                      <a:pt x="162" y="69"/>
                      <a:pt x="162" y="69"/>
                      <a:pt x="162" y="69"/>
                    </a:cubicBezTo>
                    <a:cubicBezTo>
                      <a:pt x="163" y="69"/>
                      <a:pt x="163" y="70"/>
                      <a:pt x="164" y="70"/>
                    </a:cubicBezTo>
                    <a:cubicBezTo>
                      <a:pt x="164" y="70"/>
                      <a:pt x="164" y="71"/>
                      <a:pt x="164" y="71"/>
                    </a:cubicBezTo>
                    <a:cubicBezTo>
                      <a:pt x="164" y="71"/>
                      <a:pt x="164" y="72"/>
                      <a:pt x="164" y="72"/>
                    </a:cubicBezTo>
                    <a:cubicBezTo>
                      <a:pt x="164" y="72"/>
                      <a:pt x="164" y="73"/>
                      <a:pt x="164" y="73"/>
                    </a:cubicBezTo>
                    <a:cubicBezTo>
                      <a:pt x="164" y="73"/>
                      <a:pt x="164" y="73"/>
                      <a:pt x="164" y="73"/>
                    </a:cubicBezTo>
                    <a:cubicBezTo>
                      <a:pt x="165" y="73"/>
                      <a:pt x="165" y="72"/>
                      <a:pt x="165" y="72"/>
                    </a:cubicBezTo>
                    <a:cubicBezTo>
                      <a:pt x="166" y="72"/>
                      <a:pt x="167" y="72"/>
                      <a:pt x="167" y="73"/>
                    </a:cubicBezTo>
                    <a:cubicBezTo>
                      <a:pt x="168" y="73"/>
                      <a:pt x="168" y="74"/>
                      <a:pt x="168" y="74"/>
                    </a:cubicBezTo>
                    <a:cubicBezTo>
                      <a:pt x="169" y="75"/>
                      <a:pt x="169" y="75"/>
                      <a:pt x="169" y="76"/>
                    </a:cubicBezTo>
                    <a:cubicBezTo>
                      <a:pt x="169" y="76"/>
                      <a:pt x="169" y="76"/>
                      <a:pt x="169" y="76"/>
                    </a:cubicBezTo>
                    <a:cubicBezTo>
                      <a:pt x="169" y="77"/>
                      <a:pt x="167" y="77"/>
                      <a:pt x="166" y="77"/>
                    </a:cubicBezTo>
                    <a:cubicBezTo>
                      <a:pt x="166" y="77"/>
                      <a:pt x="166" y="77"/>
                      <a:pt x="165" y="77"/>
                    </a:cubicBezTo>
                    <a:cubicBezTo>
                      <a:pt x="165" y="77"/>
                      <a:pt x="165" y="78"/>
                      <a:pt x="165" y="78"/>
                    </a:cubicBezTo>
                    <a:cubicBezTo>
                      <a:pt x="165" y="78"/>
                      <a:pt x="165" y="78"/>
                      <a:pt x="165" y="78"/>
                    </a:cubicBezTo>
                    <a:cubicBezTo>
                      <a:pt x="165" y="79"/>
                      <a:pt x="165" y="79"/>
                      <a:pt x="165" y="79"/>
                    </a:cubicBezTo>
                    <a:cubicBezTo>
                      <a:pt x="165" y="79"/>
                      <a:pt x="165" y="79"/>
                      <a:pt x="166" y="78"/>
                    </a:cubicBezTo>
                    <a:cubicBezTo>
                      <a:pt x="166" y="78"/>
                      <a:pt x="166" y="78"/>
                      <a:pt x="166" y="78"/>
                    </a:cubicBezTo>
                    <a:cubicBezTo>
                      <a:pt x="166" y="78"/>
                      <a:pt x="166" y="78"/>
                      <a:pt x="166" y="79"/>
                    </a:cubicBezTo>
                    <a:cubicBezTo>
                      <a:pt x="167" y="79"/>
                      <a:pt x="167" y="79"/>
                      <a:pt x="167" y="80"/>
                    </a:cubicBezTo>
                    <a:cubicBezTo>
                      <a:pt x="167" y="80"/>
                      <a:pt x="167" y="80"/>
                      <a:pt x="167" y="80"/>
                    </a:cubicBezTo>
                    <a:cubicBezTo>
                      <a:pt x="166" y="80"/>
                      <a:pt x="166" y="80"/>
                      <a:pt x="166" y="80"/>
                    </a:cubicBezTo>
                    <a:cubicBezTo>
                      <a:pt x="166" y="80"/>
                      <a:pt x="166" y="80"/>
                      <a:pt x="166" y="80"/>
                    </a:cubicBezTo>
                    <a:cubicBezTo>
                      <a:pt x="166" y="81"/>
                      <a:pt x="167" y="81"/>
                      <a:pt x="168" y="82"/>
                    </a:cubicBezTo>
                    <a:cubicBezTo>
                      <a:pt x="168" y="87"/>
                      <a:pt x="168" y="87"/>
                      <a:pt x="168" y="87"/>
                    </a:cubicBezTo>
                    <a:cubicBezTo>
                      <a:pt x="168" y="88"/>
                      <a:pt x="168" y="88"/>
                      <a:pt x="168" y="88"/>
                    </a:cubicBezTo>
                    <a:cubicBezTo>
                      <a:pt x="167" y="89"/>
                      <a:pt x="167" y="89"/>
                      <a:pt x="166" y="89"/>
                    </a:cubicBezTo>
                    <a:cubicBezTo>
                      <a:pt x="166" y="89"/>
                      <a:pt x="166" y="89"/>
                      <a:pt x="166" y="89"/>
                    </a:cubicBezTo>
                    <a:cubicBezTo>
                      <a:pt x="165" y="89"/>
                      <a:pt x="165" y="89"/>
                      <a:pt x="165" y="89"/>
                    </a:cubicBezTo>
                    <a:cubicBezTo>
                      <a:pt x="165" y="89"/>
                      <a:pt x="165" y="89"/>
                      <a:pt x="165" y="89"/>
                    </a:cubicBezTo>
                    <a:cubicBezTo>
                      <a:pt x="164" y="89"/>
                      <a:pt x="163" y="90"/>
                      <a:pt x="162" y="90"/>
                    </a:cubicBezTo>
                    <a:cubicBezTo>
                      <a:pt x="161" y="90"/>
                      <a:pt x="161" y="90"/>
                      <a:pt x="160" y="89"/>
                    </a:cubicBezTo>
                    <a:cubicBezTo>
                      <a:pt x="160" y="89"/>
                      <a:pt x="158" y="88"/>
                      <a:pt x="158" y="87"/>
                    </a:cubicBezTo>
                    <a:cubicBezTo>
                      <a:pt x="158" y="87"/>
                      <a:pt x="158" y="87"/>
                      <a:pt x="158" y="87"/>
                    </a:cubicBezTo>
                    <a:cubicBezTo>
                      <a:pt x="158" y="87"/>
                      <a:pt x="158" y="87"/>
                      <a:pt x="158" y="87"/>
                    </a:cubicBezTo>
                    <a:cubicBezTo>
                      <a:pt x="157" y="87"/>
                      <a:pt x="155" y="86"/>
                      <a:pt x="155" y="85"/>
                    </a:cubicBezTo>
                    <a:cubicBezTo>
                      <a:pt x="155" y="85"/>
                      <a:pt x="155" y="85"/>
                      <a:pt x="155" y="85"/>
                    </a:cubicBezTo>
                    <a:cubicBezTo>
                      <a:pt x="155" y="85"/>
                      <a:pt x="155" y="85"/>
                      <a:pt x="155" y="85"/>
                    </a:cubicBezTo>
                    <a:cubicBezTo>
                      <a:pt x="155" y="84"/>
                      <a:pt x="155" y="83"/>
                      <a:pt x="155" y="82"/>
                    </a:cubicBezTo>
                    <a:cubicBezTo>
                      <a:pt x="155" y="82"/>
                      <a:pt x="155" y="82"/>
                      <a:pt x="155" y="81"/>
                    </a:cubicBezTo>
                    <a:cubicBezTo>
                      <a:pt x="155" y="81"/>
                      <a:pt x="158" y="79"/>
                      <a:pt x="158" y="79"/>
                    </a:cubicBezTo>
                    <a:cubicBezTo>
                      <a:pt x="158" y="79"/>
                      <a:pt x="158" y="78"/>
                      <a:pt x="158" y="78"/>
                    </a:cubicBezTo>
                    <a:cubicBezTo>
                      <a:pt x="158" y="77"/>
                      <a:pt x="157" y="77"/>
                      <a:pt x="157" y="76"/>
                    </a:cubicBezTo>
                    <a:cubicBezTo>
                      <a:pt x="157" y="75"/>
                      <a:pt x="155" y="74"/>
                      <a:pt x="154" y="73"/>
                    </a:cubicBezTo>
                    <a:cubicBezTo>
                      <a:pt x="153" y="72"/>
                      <a:pt x="153" y="72"/>
                      <a:pt x="153" y="72"/>
                    </a:cubicBezTo>
                    <a:cubicBezTo>
                      <a:pt x="153" y="72"/>
                      <a:pt x="153" y="71"/>
                      <a:pt x="153" y="71"/>
                    </a:cubicBezTo>
                    <a:cubicBezTo>
                      <a:pt x="148" y="84"/>
                      <a:pt x="140" y="96"/>
                      <a:pt x="130" y="106"/>
                    </a:cubicBezTo>
                    <a:cubicBezTo>
                      <a:pt x="127" y="109"/>
                      <a:pt x="125" y="111"/>
                      <a:pt x="122" y="113"/>
                    </a:cubicBezTo>
                    <a:cubicBezTo>
                      <a:pt x="122" y="114"/>
                      <a:pt x="122" y="114"/>
                      <a:pt x="122" y="114"/>
                    </a:cubicBezTo>
                    <a:cubicBezTo>
                      <a:pt x="123" y="114"/>
                      <a:pt x="123" y="114"/>
                      <a:pt x="123" y="114"/>
                    </a:cubicBezTo>
                    <a:cubicBezTo>
                      <a:pt x="123" y="115"/>
                      <a:pt x="123" y="115"/>
                      <a:pt x="123" y="115"/>
                    </a:cubicBezTo>
                    <a:cubicBezTo>
                      <a:pt x="125" y="118"/>
                      <a:pt x="125" y="118"/>
                      <a:pt x="125" y="118"/>
                    </a:cubicBezTo>
                    <a:cubicBezTo>
                      <a:pt x="125" y="119"/>
                      <a:pt x="125" y="119"/>
                      <a:pt x="125" y="119"/>
                    </a:cubicBezTo>
                    <a:cubicBezTo>
                      <a:pt x="127" y="120"/>
                      <a:pt x="127" y="120"/>
                      <a:pt x="127" y="120"/>
                    </a:cubicBezTo>
                    <a:cubicBezTo>
                      <a:pt x="127" y="123"/>
                      <a:pt x="127" y="123"/>
                      <a:pt x="127" y="123"/>
                    </a:cubicBezTo>
                    <a:cubicBezTo>
                      <a:pt x="128" y="124"/>
                      <a:pt x="128" y="124"/>
                      <a:pt x="128" y="124"/>
                    </a:cubicBezTo>
                    <a:cubicBezTo>
                      <a:pt x="129" y="125"/>
                      <a:pt x="129" y="125"/>
                      <a:pt x="129" y="125"/>
                    </a:cubicBezTo>
                    <a:cubicBezTo>
                      <a:pt x="131" y="126"/>
                      <a:pt x="131" y="126"/>
                      <a:pt x="131" y="126"/>
                    </a:cubicBezTo>
                    <a:cubicBezTo>
                      <a:pt x="132" y="128"/>
                      <a:pt x="132" y="128"/>
                      <a:pt x="132" y="128"/>
                    </a:cubicBezTo>
                    <a:cubicBezTo>
                      <a:pt x="132" y="130"/>
                      <a:pt x="132" y="130"/>
                      <a:pt x="132" y="130"/>
                    </a:cubicBezTo>
                    <a:cubicBezTo>
                      <a:pt x="133" y="132"/>
                      <a:pt x="133" y="132"/>
                      <a:pt x="133" y="132"/>
                    </a:cubicBezTo>
                    <a:cubicBezTo>
                      <a:pt x="134" y="134"/>
                      <a:pt x="134" y="134"/>
                      <a:pt x="134" y="134"/>
                    </a:cubicBezTo>
                    <a:cubicBezTo>
                      <a:pt x="136" y="135"/>
                      <a:pt x="136" y="135"/>
                      <a:pt x="136" y="135"/>
                    </a:cubicBezTo>
                    <a:cubicBezTo>
                      <a:pt x="136" y="136"/>
                      <a:pt x="136" y="136"/>
                      <a:pt x="136" y="136"/>
                    </a:cubicBezTo>
                    <a:cubicBezTo>
                      <a:pt x="137" y="139"/>
                      <a:pt x="137" y="139"/>
                      <a:pt x="137" y="139"/>
                    </a:cubicBezTo>
                    <a:cubicBezTo>
                      <a:pt x="139" y="140"/>
                      <a:pt x="139" y="140"/>
                      <a:pt x="139" y="140"/>
                    </a:cubicBezTo>
                    <a:cubicBezTo>
                      <a:pt x="140" y="142"/>
                      <a:pt x="140" y="142"/>
                      <a:pt x="140" y="142"/>
                    </a:cubicBezTo>
                    <a:cubicBezTo>
                      <a:pt x="140" y="143"/>
                      <a:pt x="140" y="143"/>
                      <a:pt x="140" y="143"/>
                    </a:cubicBezTo>
                    <a:cubicBezTo>
                      <a:pt x="140" y="144"/>
                      <a:pt x="140" y="144"/>
                      <a:pt x="140" y="144"/>
                    </a:cubicBezTo>
                    <a:cubicBezTo>
                      <a:pt x="141" y="144"/>
                      <a:pt x="141" y="143"/>
                      <a:pt x="141" y="143"/>
                    </a:cubicBezTo>
                    <a:cubicBezTo>
                      <a:pt x="149" y="151"/>
                      <a:pt x="149" y="151"/>
                      <a:pt x="149" y="151"/>
                    </a:cubicBezTo>
                    <a:cubicBezTo>
                      <a:pt x="149" y="151"/>
                      <a:pt x="149" y="151"/>
                      <a:pt x="149" y="151"/>
                    </a:cubicBezTo>
                    <a:cubicBezTo>
                      <a:pt x="150" y="150"/>
                      <a:pt x="150" y="150"/>
                      <a:pt x="150" y="150"/>
                    </a:cubicBezTo>
                    <a:cubicBezTo>
                      <a:pt x="155" y="149"/>
                      <a:pt x="155" y="149"/>
                      <a:pt x="155" y="149"/>
                    </a:cubicBezTo>
                    <a:cubicBezTo>
                      <a:pt x="155" y="148"/>
                      <a:pt x="155" y="148"/>
                      <a:pt x="155" y="148"/>
                    </a:cubicBezTo>
                    <a:cubicBezTo>
                      <a:pt x="156" y="148"/>
                      <a:pt x="156" y="148"/>
                      <a:pt x="156" y="148"/>
                    </a:cubicBezTo>
                    <a:cubicBezTo>
                      <a:pt x="157" y="147"/>
                      <a:pt x="157" y="147"/>
                      <a:pt x="157" y="147"/>
                    </a:cubicBezTo>
                    <a:cubicBezTo>
                      <a:pt x="159" y="147"/>
                      <a:pt x="159" y="147"/>
                      <a:pt x="159" y="147"/>
                    </a:cubicBezTo>
                    <a:cubicBezTo>
                      <a:pt x="160" y="146"/>
                      <a:pt x="160" y="146"/>
                      <a:pt x="160" y="146"/>
                    </a:cubicBezTo>
                    <a:cubicBezTo>
                      <a:pt x="162" y="146"/>
                      <a:pt x="162" y="146"/>
                      <a:pt x="162" y="146"/>
                    </a:cubicBezTo>
                    <a:cubicBezTo>
                      <a:pt x="163" y="145"/>
                      <a:pt x="163" y="145"/>
                      <a:pt x="163" y="145"/>
                    </a:cubicBezTo>
                    <a:cubicBezTo>
                      <a:pt x="163" y="144"/>
                      <a:pt x="163" y="144"/>
                      <a:pt x="163" y="144"/>
                    </a:cubicBezTo>
                    <a:cubicBezTo>
                      <a:pt x="165" y="143"/>
                      <a:pt x="165" y="143"/>
                      <a:pt x="165" y="143"/>
                    </a:cubicBezTo>
                    <a:cubicBezTo>
                      <a:pt x="167" y="142"/>
                      <a:pt x="167" y="142"/>
                      <a:pt x="167" y="142"/>
                    </a:cubicBezTo>
                    <a:cubicBezTo>
                      <a:pt x="170" y="142"/>
                      <a:pt x="170" y="142"/>
                      <a:pt x="170" y="142"/>
                    </a:cubicBezTo>
                    <a:cubicBezTo>
                      <a:pt x="171" y="140"/>
                      <a:pt x="171" y="140"/>
                      <a:pt x="171" y="140"/>
                    </a:cubicBezTo>
                    <a:cubicBezTo>
                      <a:pt x="173" y="140"/>
                      <a:pt x="173" y="140"/>
                      <a:pt x="173" y="140"/>
                    </a:cubicBezTo>
                    <a:cubicBezTo>
                      <a:pt x="174" y="139"/>
                      <a:pt x="174" y="139"/>
                      <a:pt x="174" y="139"/>
                    </a:cubicBezTo>
                    <a:cubicBezTo>
                      <a:pt x="174" y="138"/>
                      <a:pt x="174" y="138"/>
                      <a:pt x="174" y="138"/>
                    </a:cubicBezTo>
                    <a:cubicBezTo>
                      <a:pt x="176" y="136"/>
                      <a:pt x="176" y="136"/>
                      <a:pt x="176" y="136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7" y="133"/>
                      <a:pt x="177" y="133"/>
                      <a:pt x="177" y="133"/>
                    </a:cubicBezTo>
                    <a:cubicBezTo>
                      <a:pt x="178" y="133"/>
                      <a:pt x="178" y="133"/>
                      <a:pt x="178" y="133"/>
                    </a:cubicBezTo>
                    <a:cubicBezTo>
                      <a:pt x="180" y="131"/>
                      <a:pt x="180" y="131"/>
                      <a:pt x="180" y="131"/>
                    </a:cubicBezTo>
                    <a:cubicBezTo>
                      <a:pt x="170" y="121"/>
                      <a:pt x="170" y="121"/>
                      <a:pt x="170" y="121"/>
                    </a:cubicBezTo>
                    <a:cubicBezTo>
                      <a:pt x="168" y="123"/>
                      <a:pt x="168" y="123"/>
                      <a:pt x="168" y="123"/>
                    </a:cubicBezTo>
                    <a:cubicBezTo>
                      <a:pt x="167" y="124"/>
                      <a:pt x="167" y="124"/>
                      <a:pt x="167" y="124"/>
                    </a:cubicBezTo>
                    <a:cubicBezTo>
                      <a:pt x="165" y="124"/>
                      <a:pt x="165" y="124"/>
                      <a:pt x="165" y="124"/>
                    </a:cubicBezTo>
                    <a:cubicBezTo>
                      <a:pt x="164" y="124"/>
                      <a:pt x="164" y="124"/>
                      <a:pt x="164" y="124"/>
                    </a:cubicBezTo>
                    <a:cubicBezTo>
                      <a:pt x="162" y="124"/>
                      <a:pt x="162" y="124"/>
                      <a:pt x="162" y="124"/>
                    </a:cubicBezTo>
                    <a:cubicBezTo>
                      <a:pt x="161" y="123"/>
                      <a:pt x="161" y="123"/>
                      <a:pt x="161" y="123"/>
                    </a:cubicBezTo>
                    <a:cubicBezTo>
                      <a:pt x="162" y="121"/>
                      <a:pt x="162" y="121"/>
                      <a:pt x="162" y="121"/>
                    </a:cubicBezTo>
                    <a:cubicBezTo>
                      <a:pt x="161" y="119"/>
                      <a:pt x="161" y="119"/>
                      <a:pt x="161" y="119"/>
                    </a:cubicBezTo>
                    <a:cubicBezTo>
                      <a:pt x="160" y="118"/>
                      <a:pt x="160" y="118"/>
                      <a:pt x="160" y="118"/>
                    </a:cubicBezTo>
                    <a:cubicBezTo>
                      <a:pt x="160" y="119"/>
                      <a:pt x="160" y="119"/>
                      <a:pt x="160" y="119"/>
                    </a:cubicBezTo>
                    <a:cubicBezTo>
                      <a:pt x="160" y="121"/>
                      <a:pt x="160" y="121"/>
                      <a:pt x="160" y="121"/>
                    </a:cubicBezTo>
                    <a:cubicBezTo>
                      <a:pt x="160" y="122"/>
                      <a:pt x="160" y="122"/>
                      <a:pt x="160" y="122"/>
                    </a:cubicBezTo>
                    <a:cubicBezTo>
                      <a:pt x="158" y="119"/>
                      <a:pt x="158" y="119"/>
                      <a:pt x="158" y="119"/>
                    </a:cubicBezTo>
                    <a:cubicBezTo>
                      <a:pt x="158" y="117"/>
                      <a:pt x="158" y="117"/>
                      <a:pt x="158" y="117"/>
                    </a:cubicBezTo>
                    <a:cubicBezTo>
                      <a:pt x="157" y="117"/>
                      <a:pt x="157" y="117"/>
                      <a:pt x="157" y="117"/>
                    </a:cubicBezTo>
                    <a:cubicBezTo>
                      <a:pt x="156" y="114"/>
                      <a:pt x="156" y="114"/>
                      <a:pt x="156" y="114"/>
                    </a:cubicBezTo>
                    <a:cubicBezTo>
                      <a:pt x="155" y="113"/>
                      <a:pt x="155" y="113"/>
                      <a:pt x="155" y="113"/>
                    </a:cubicBezTo>
                    <a:cubicBezTo>
                      <a:pt x="154" y="112"/>
                      <a:pt x="154" y="112"/>
                      <a:pt x="154" y="112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52" y="110"/>
                      <a:pt x="152" y="110"/>
                      <a:pt x="152" y="110"/>
                    </a:cubicBezTo>
                    <a:cubicBezTo>
                      <a:pt x="152" y="110"/>
                      <a:pt x="152" y="110"/>
                      <a:pt x="152" y="110"/>
                    </a:cubicBezTo>
                    <a:cubicBezTo>
                      <a:pt x="153" y="109"/>
                      <a:pt x="153" y="109"/>
                      <a:pt x="153" y="109"/>
                    </a:cubicBezTo>
                    <a:cubicBezTo>
                      <a:pt x="154" y="108"/>
                      <a:pt x="154" y="108"/>
                      <a:pt x="154" y="108"/>
                    </a:cubicBezTo>
                    <a:cubicBezTo>
                      <a:pt x="155" y="107"/>
                      <a:pt x="155" y="107"/>
                      <a:pt x="155" y="107"/>
                    </a:cubicBezTo>
                    <a:cubicBezTo>
                      <a:pt x="158" y="108"/>
                      <a:pt x="158" y="108"/>
                      <a:pt x="158" y="108"/>
                    </a:cubicBezTo>
                    <a:cubicBezTo>
                      <a:pt x="158" y="109"/>
                      <a:pt x="158" y="109"/>
                      <a:pt x="158" y="109"/>
                    </a:cubicBezTo>
                    <a:cubicBezTo>
                      <a:pt x="160" y="111"/>
                      <a:pt x="160" y="111"/>
                      <a:pt x="160" y="111"/>
                    </a:cubicBezTo>
                    <a:cubicBezTo>
                      <a:pt x="161" y="112"/>
                      <a:pt x="161" y="112"/>
                      <a:pt x="161" y="112"/>
                    </a:cubicBezTo>
                    <a:cubicBezTo>
                      <a:pt x="161" y="113"/>
                      <a:pt x="161" y="113"/>
                      <a:pt x="161" y="113"/>
                    </a:cubicBezTo>
                    <a:cubicBezTo>
                      <a:pt x="162" y="114"/>
                      <a:pt x="162" y="114"/>
                      <a:pt x="162" y="114"/>
                    </a:cubicBezTo>
                    <a:cubicBezTo>
                      <a:pt x="163" y="114"/>
                      <a:pt x="163" y="114"/>
                      <a:pt x="163" y="114"/>
                    </a:cubicBezTo>
                    <a:cubicBezTo>
                      <a:pt x="165" y="116"/>
                      <a:pt x="165" y="116"/>
                      <a:pt x="165" y="116"/>
                    </a:cubicBezTo>
                    <a:cubicBezTo>
                      <a:pt x="166" y="116"/>
                      <a:pt x="166" y="116"/>
                      <a:pt x="166" y="116"/>
                    </a:cubicBezTo>
                    <a:cubicBezTo>
                      <a:pt x="167" y="117"/>
                      <a:pt x="167" y="117"/>
                      <a:pt x="167" y="117"/>
                    </a:cubicBezTo>
                    <a:cubicBezTo>
                      <a:pt x="167" y="117"/>
                      <a:pt x="167" y="117"/>
                      <a:pt x="167" y="117"/>
                    </a:cubicBezTo>
                    <a:cubicBezTo>
                      <a:pt x="186" y="93"/>
                      <a:pt x="196" y="64"/>
                      <a:pt x="196" y="33"/>
                    </a:cubicBezTo>
                    <a:cubicBezTo>
                      <a:pt x="196" y="22"/>
                      <a:pt x="194" y="11"/>
                      <a:pt x="192" y="0"/>
                    </a:cubicBezTo>
                  </a:path>
                </a:pathLst>
              </a:custGeom>
              <a:solidFill>
                <a:srgbClr val="B3CA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243">
                <a:extLst>
                  <a:ext uri="{FF2B5EF4-FFF2-40B4-BE49-F238E27FC236}">
                    <a16:creationId xmlns:a16="http://schemas.microsoft.com/office/drawing/2014/main" id="{5425ACC7-2D3C-436E-B44D-67F9AD6B6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3870" y="5503451"/>
                <a:ext cx="226414" cy="227649"/>
              </a:xfrm>
              <a:custGeom>
                <a:avLst/>
                <a:gdLst>
                  <a:gd name="T0" fmla="*/ 172 w 186"/>
                  <a:gd name="T1" fmla="*/ 173 h 187"/>
                  <a:gd name="T2" fmla="*/ 172 w 186"/>
                  <a:gd name="T3" fmla="*/ 173 h 187"/>
                  <a:gd name="T4" fmla="*/ 122 w 186"/>
                  <a:gd name="T5" fmla="*/ 173 h 187"/>
                  <a:gd name="T6" fmla="*/ 14 w 186"/>
                  <a:gd name="T7" fmla="*/ 64 h 187"/>
                  <a:gd name="T8" fmla="*/ 14 w 186"/>
                  <a:gd name="T9" fmla="*/ 14 h 187"/>
                  <a:gd name="T10" fmla="*/ 14 w 186"/>
                  <a:gd name="T11" fmla="*/ 14 h 187"/>
                  <a:gd name="T12" fmla="*/ 64 w 186"/>
                  <a:gd name="T13" fmla="*/ 14 h 187"/>
                  <a:gd name="T14" fmla="*/ 172 w 186"/>
                  <a:gd name="T15" fmla="*/ 123 h 187"/>
                  <a:gd name="T16" fmla="*/ 172 w 186"/>
                  <a:gd name="T17" fmla="*/ 17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6" h="187">
                    <a:moveTo>
                      <a:pt x="172" y="173"/>
                    </a:moveTo>
                    <a:cubicBezTo>
                      <a:pt x="172" y="173"/>
                      <a:pt x="172" y="173"/>
                      <a:pt x="172" y="173"/>
                    </a:cubicBezTo>
                    <a:cubicBezTo>
                      <a:pt x="158" y="187"/>
                      <a:pt x="136" y="187"/>
                      <a:pt x="122" y="173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0" y="50"/>
                      <a:pt x="0" y="28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28" y="0"/>
                      <a:pt x="50" y="0"/>
                      <a:pt x="64" y="14"/>
                    </a:cubicBezTo>
                    <a:cubicBezTo>
                      <a:pt x="172" y="123"/>
                      <a:pt x="172" y="123"/>
                      <a:pt x="172" y="123"/>
                    </a:cubicBezTo>
                    <a:cubicBezTo>
                      <a:pt x="186" y="137"/>
                      <a:pt x="186" y="159"/>
                      <a:pt x="172" y="173"/>
                    </a:cubicBezTo>
                    <a:close/>
                  </a:path>
                </a:pathLst>
              </a:custGeom>
              <a:solidFill>
                <a:srgbClr val="EA6F3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244">
                <a:extLst>
                  <a:ext uri="{FF2B5EF4-FFF2-40B4-BE49-F238E27FC236}">
                    <a16:creationId xmlns:a16="http://schemas.microsoft.com/office/drawing/2014/main" id="{A4040757-23BA-4DCB-B2D5-FDA2CC24F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33085" y="5550928"/>
                <a:ext cx="167984" cy="169215"/>
              </a:xfrm>
              <a:custGeom>
                <a:avLst/>
                <a:gdLst>
                  <a:gd name="T0" fmla="*/ 133 w 138"/>
                  <a:gd name="T1" fmla="*/ 133 h 139"/>
                  <a:gd name="T2" fmla="*/ 113 w 138"/>
                  <a:gd name="T3" fmla="*/ 133 h 139"/>
                  <a:gd name="T4" fmla="*/ 5 w 138"/>
                  <a:gd name="T5" fmla="*/ 25 h 139"/>
                  <a:gd name="T6" fmla="*/ 5 w 138"/>
                  <a:gd name="T7" fmla="*/ 5 h 139"/>
                  <a:gd name="T8" fmla="*/ 25 w 138"/>
                  <a:gd name="T9" fmla="*/ 5 h 139"/>
                  <a:gd name="T10" fmla="*/ 133 w 138"/>
                  <a:gd name="T11" fmla="*/ 114 h 139"/>
                  <a:gd name="T12" fmla="*/ 133 w 138"/>
                  <a:gd name="T13" fmla="*/ 133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" h="139">
                    <a:moveTo>
                      <a:pt x="133" y="133"/>
                    </a:moveTo>
                    <a:cubicBezTo>
                      <a:pt x="127" y="139"/>
                      <a:pt x="119" y="139"/>
                      <a:pt x="113" y="13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0" y="19"/>
                      <a:pt x="0" y="10"/>
                      <a:pt x="5" y="5"/>
                    </a:cubicBezTo>
                    <a:cubicBezTo>
                      <a:pt x="11" y="0"/>
                      <a:pt x="19" y="0"/>
                      <a:pt x="25" y="5"/>
                    </a:cubicBezTo>
                    <a:cubicBezTo>
                      <a:pt x="133" y="114"/>
                      <a:pt x="133" y="114"/>
                      <a:pt x="133" y="114"/>
                    </a:cubicBezTo>
                    <a:cubicBezTo>
                      <a:pt x="138" y="119"/>
                      <a:pt x="138" y="128"/>
                      <a:pt x="133" y="133"/>
                    </a:cubicBezTo>
                    <a:close/>
                  </a:path>
                </a:pathLst>
              </a:custGeom>
              <a:solidFill>
                <a:srgbClr val="FAE35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245">
                <a:extLst>
                  <a:ext uri="{FF2B5EF4-FFF2-40B4-BE49-F238E27FC236}">
                    <a16:creationId xmlns:a16="http://schemas.microsoft.com/office/drawing/2014/main" id="{9C3E71CA-5E4A-47E4-A020-F529CE5CDA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14157" y="5213717"/>
                <a:ext cx="338404" cy="337212"/>
              </a:xfrm>
              <a:custGeom>
                <a:avLst/>
                <a:gdLst>
                  <a:gd name="T0" fmla="*/ 139 w 278"/>
                  <a:gd name="T1" fmla="*/ 0 h 277"/>
                  <a:gd name="T2" fmla="*/ 41 w 278"/>
                  <a:gd name="T3" fmla="*/ 40 h 277"/>
                  <a:gd name="T4" fmla="*/ 41 w 278"/>
                  <a:gd name="T5" fmla="*/ 40 h 277"/>
                  <a:gd name="T6" fmla="*/ 0 w 278"/>
                  <a:gd name="T7" fmla="*/ 138 h 277"/>
                  <a:gd name="T8" fmla="*/ 40 w 278"/>
                  <a:gd name="T9" fmla="*/ 236 h 277"/>
                  <a:gd name="T10" fmla="*/ 138 w 278"/>
                  <a:gd name="T11" fmla="*/ 277 h 277"/>
                  <a:gd name="T12" fmla="*/ 237 w 278"/>
                  <a:gd name="T13" fmla="*/ 237 h 277"/>
                  <a:gd name="T14" fmla="*/ 277 w 278"/>
                  <a:gd name="T15" fmla="*/ 139 h 277"/>
                  <a:gd name="T16" fmla="*/ 139 w 278"/>
                  <a:gd name="T17" fmla="*/ 0 h 277"/>
                  <a:gd name="T18" fmla="*/ 212 w 278"/>
                  <a:gd name="T19" fmla="*/ 211 h 277"/>
                  <a:gd name="T20" fmla="*/ 138 w 278"/>
                  <a:gd name="T21" fmla="*/ 242 h 277"/>
                  <a:gd name="T22" fmla="*/ 35 w 278"/>
                  <a:gd name="T23" fmla="*/ 138 h 277"/>
                  <a:gd name="T24" fmla="*/ 66 w 278"/>
                  <a:gd name="T25" fmla="*/ 66 h 277"/>
                  <a:gd name="T26" fmla="*/ 139 w 278"/>
                  <a:gd name="T27" fmla="*/ 35 h 277"/>
                  <a:gd name="T28" fmla="*/ 212 w 278"/>
                  <a:gd name="T29" fmla="*/ 66 h 277"/>
                  <a:gd name="T30" fmla="*/ 242 w 278"/>
                  <a:gd name="T31" fmla="*/ 139 h 277"/>
                  <a:gd name="T32" fmla="*/ 212 w 278"/>
                  <a:gd name="T33" fmla="*/ 211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8" h="277">
                    <a:moveTo>
                      <a:pt x="139" y="0"/>
                    </a:moveTo>
                    <a:cubicBezTo>
                      <a:pt x="102" y="0"/>
                      <a:pt x="67" y="14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14" y="67"/>
                      <a:pt x="0" y="101"/>
                      <a:pt x="0" y="138"/>
                    </a:cubicBezTo>
                    <a:cubicBezTo>
                      <a:pt x="0" y="175"/>
                      <a:pt x="14" y="210"/>
                      <a:pt x="40" y="236"/>
                    </a:cubicBezTo>
                    <a:cubicBezTo>
                      <a:pt x="67" y="263"/>
                      <a:pt x="101" y="277"/>
                      <a:pt x="138" y="277"/>
                    </a:cubicBezTo>
                    <a:cubicBezTo>
                      <a:pt x="176" y="277"/>
                      <a:pt x="210" y="263"/>
                      <a:pt x="237" y="237"/>
                    </a:cubicBezTo>
                    <a:cubicBezTo>
                      <a:pt x="263" y="210"/>
                      <a:pt x="277" y="176"/>
                      <a:pt x="277" y="139"/>
                    </a:cubicBezTo>
                    <a:cubicBezTo>
                      <a:pt x="278" y="62"/>
                      <a:pt x="215" y="0"/>
                      <a:pt x="139" y="0"/>
                    </a:cubicBezTo>
                    <a:close/>
                    <a:moveTo>
                      <a:pt x="212" y="211"/>
                    </a:moveTo>
                    <a:cubicBezTo>
                      <a:pt x="192" y="231"/>
                      <a:pt x="166" y="242"/>
                      <a:pt x="138" y="242"/>
                    </a:cubicBezTo>
                    <a:cubicBezTo>
                      <a:pt x="82" y="242"/>
                      <a:pt x="35" y="195"/>
                      <a:pt x="35" y="138"/>
                    </a:cubicBezTo>
                    <a:cubicBezTo>
                      <a:pt x="36" y="111"/>
                      <a:pt x="46" y="85"/>
                      <a:pt x="66" y="66"/>
                    </a:cubicBezTo>
                    <a:cubicBezTo>
                      <a:pt x="85" y="46"/>
                      <a:pt x="111" y="35"/>
                      <a:pt x="139" y="35"/>
                    </a:cubicBezTo>
                    <a:cubicBezTo>
                      <a:pt x="166" y="35"/>
                      <a:pt x="192" y="46"/>
                      <a:pt x="212" y="66"/>
                    </a:cubicBezTo>
                    <a:cubicBezTo>
                      <a:pt x="231" y="85"/>
                      <a:pt x="242" y="111"/>
                      <a:pt x="242" y="139"/>
                    </a:cubicBezTo>
                    <a:cubicBezTo>
                      <a:pt x="242" y="166"/>
                      <a:pt x="231" y="192"/>
                      <a:pt x="212" y="211"/>
                    </a:cubicBezTo>
                    <a:close/>
                  </a:path>
                </a:pathLst>
              </a:custGeom>
              <a:solidFill>
                <a:srgbClr val="3031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246">
                <a:extLst>
                  <a:ext uri="{FF2B5EF4-FFF2-40B4-BE49-F238E27FC236}">
                    <a16:creationId xmlns:a16="http://schemas.microsoft.com/office/drawing/2014/main" id="{5395AD75-F3F7-47F2-A305-5791F3E8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2221" y="5471799"/>
                <a:ext cx="74254" cy="75477"/>
              </a:xfrm>
              <a:custGeom>
                <a:avLst/>
                <a:gdLst>
                  <a:gd name="T0" fmla="*/ 54 w 61"/>
                  <a:gd name="T1" fmla="*/ 55 h 62"/>
                  <a:gd name="T2" fmla="*/ 29 w 61"/>
                  <a:gd name="T3" fmla="*/ 55 h 62"/>
                  <a:gd name="T4" fmla="*/ 7 w 61"/>
                  <a:gd name="T5" fmla="*/ 32 h 62"/>
                  <a:gd name="T6" fmla="*/ 7 w 61"/>
                  <a:gd name="T7" fmla="*/ 7 h 62"/>
                  <a:gd name="T8" fmla="*/ 7 w 61"/>
                  <a:gd name="T9" fmla="*/ 7 h 62"/>
                  <a:gd name="T10" fmla="*/ 32 w 61"/>
                  <a:gd name="T11" fmla="*/ 7 h 62"/>
                  <a:gd name="T12" fmla="*/ 54 w 61"/>
                  <a:gd name="T13" fmla="*/ 30 h 62"/>
                  <a:gd name="T14" fmla="*/ 54 w 61"/>
                  <a:gd name="T15" fmla="*/ 5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62">
                    <a:moveTo>
                      <a:pt x="54" y="55"/>
                    </a:moveTo>
                    <a:cubicBezTo>
                      <a:pt x="47" y="62"/>
                      <a:pt x="36" y="61"/>
                      <a:pt x="29" y="55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4" y="0"/>
                      <a:pt x="25" y="0"/>
                      <a:pt x="32" y="7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61" y="36"/>
                      <a:pt x="61" y="48"/>
                      <a:pt x="54" y="55"/>
                    </a:cubicBezTo>
                    <a:close/>
                  </a:path>
                </a:pathLst>
              </a:custGeom>
              <a:solidFill>
                <a:srgbClr val="3031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247">
                <a:extLst>
                  <a:ext uri="{FF2B5EF4-FFF2-40B4-BE49-F238E27FC236}">
                    <a16:creationId xmlns:a16="http://schemas.microsoft.com/office/drawing/2014/main" id="{EA92F312-4926-45B3-9C0A-59AFD38F9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2142" y="5223456"/>
                <a:ext cx="160681" cy="317734"/>
              </a:xfrm>
              <a:custGeom>
                <a:avLst/>
                <a:gdLst>
                  <a:gd name="T0" fmla="*/ 1 w 132"/>
                  <a:gd name="T1" fmla="*/ 0 h 261"/>
                  <a:gd name="T2" fmla="*/ 132 w 132"/>
                  <a:gd name="T3" fmla="*/ 131 h 261"/>
                  <a:gd name="T4" fmla="*/ 93 w 132"/>
                  <a:gd name="T5" fmla="*/ 223 h 261"/>
                  <a:gd name="T6" fmla="*/ 1 w 132"/>
                  <a:gd name="T7" fmla="*/ 261 h 261"/>
                  <a:gd name="T8" fmla="*/ 0 w 132"/>
                  <a:gd name="T9" fmla="*/ 261 h 261"/>
                  <a:gd name="T10" fmla="*/ 1 w 132"/>
                  <a:gd name="T11" fmla="*/ 244 h 261"/>
                  <a:gd name="T12" fmla="*/ 1 w 132"/>
                  <a:gd name="T13" fmla="*/ 244 h 261"/>
                  <a:gd name="T14" fmla="*/ 81 w 132"/>
                  <a:gd name="T15" fmla="*/ 211 h 261"/>
                  <a:gd name="T16" fmla="*/ 114 w 132"/>
                  <a:gd name="T17" fmla="*/ 131 h 261"/>
                  <a:gd name="T18" fmla="*/ 1 w 132"/>
                  <a:gd name="T19" fmla="*/ 17 h 261"/>
                  <a:gd name="T20" fmla="*/ 1 w 132"/>
                  <a:gd name="T21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2" h="261">
                    <a:moveTo>
                      <a:pt x="1" y="0"/>
                    </a:moveTo>
                    <a:cubicBezTo>
                      <a:pt x="73" y="0"/>
                      <a:pt x="132" y="59"/>
                      <a:pt x="132" y="131"/>
                    </a:cubicBezTo>
                    <a:cubicBezTo>
                      <a:pt x="132" y="166"/>
                      <a:pt x="118" y="198"/>
                      <a:pt x="93" y="223"/>
                    </a:cubicBezTo>
                    <a:cubicBezTo>
                      <a:pt x="68" y="248"/>
                      <a:pt x="36" y="261"/>
                      <a:pt x="1" y="261"/>
                    </a:cubicBezTo>
                    <a:cubicBezTo>
                      <a:pt x="0" y="261"/>
                      <a:pt x="0" y="261"/>
                      <a:pt x="0" y="261"/>
                    </a:cubicBezTo>
                    <a:cubicBezTo>
                      <a:pt x="1" y="244"/>
                      <a:pt x="1" y="244"/>
                      <a:pt x="1" y="244"/>
                    </a:cubicBezTo>
                    <a:cubicBezTo>
                      <a:pt x="1" y="244"/>
                      <a:pt x="1" y="244"/>
                      <a:pt x="1" y="244"/>
                    </a:cubicBezTo>
                    <a:cubicBezTo>
                      <a:pt x="31" y="244"/>
                      <a:pt x="59" y="232"/>
                      <a:pt x="81" y="211"/>
                    </a:cubicBezTo>
                    <a:cubicBezTo>
                      <a:pt x="102" y="189"/>
                      <a:pt x="114" y="161"/>
                      <a:pt x="114" y="131"/>
                    </a:cubicBezTo>
                    <a:cubicBezTo>
                      <a:pt x="114" y="68"/>
                      <a:pt x="63" y="17"/>
                      <a:pt x="1" y="1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15B7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42" name="Picture 41" descr="Pictures 2-07-07 039">
            <a:extLst>
              <a:ext uri="{FF2B5EF4-FFF2-40B4-BE49-F238E27FC236}">
                <a16:creationId xmlns:a16="http://schemas.microsoft.com/office/drawing/2014/main" id="{0F5AB554-19C7-4D68-9016-AC7E9089F01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4" b="12507"/>
          <a:stretch/>
        </p:blipFill>
        <p:spPr>
          <a:xfrm>
            <a:off x="4267200" y="293237"/>
            <a:ext cx="4874014" cy="305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IMG_8846">
            <a:extLst>
              <a:ext uri="{FF2B5EF4-FFF2-40B4-BE49-F238E27FC236}">
                <a16:creationId xmlns:a16="http://schemas.microsoft.com/office/drawing/2014/main" id="{8E5D0436-10CA-486E-8C38-E42D42AE459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"/>
          <a:stretch/>
        </p:blipFill>
        <p:spPr>
          <a:xfrm>
            <a:off x="4265228" y="3413465"/>
            <a:ext cx="4878772" cy="3151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933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70665B-4D81-4F24-BFB1-03B7EC01A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GILMORE PROPERTY </a:t>
            </a:r>
            <a:br>
              <a:rPr lang="en-US" dirty="0"/>
            </a:br>
            <a:r>
              <a:rPr lang="en-US" dirty="0"/>
              <a:t>- HOUSE &amp; STORE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043456-5C3B-4EC6-998E-E4D2C9554C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8972"/>
          <a:stretch/>
        </p:blipFill>
        <p:spPr>
          <a:xfrm>
            <a:off x="4590266" y="3506888"/>
            <a:ext cx="4477534" cy="33973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8D4831-C681-453D-B2DD-40E5A3B15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36479"/>
            <a:ext cx="4620639" cy="3465479"/>
          </a:xfrm>
          <a:prstGeom prst="rect">
            <a:avLst/>
          </a:prstGeom>
        </p:spPr>
      </p:pic>
      <p:pic>
        <p:nvPicPr>
          <p:cNvPr id="11" name="Picture 10" descr="Pictures 2-07-07 058">
            <a:extLst>
              <a:ext uri="{FF2B5EF4-FFF2-40B4-BE49-F238E27FC236}">
                <a16:creationId xmlns:a16="http://schemas.microsoft.com/office/drawing/2014/main" id="{5C16753C-7F0C-471B-A5E8-88DEED6BCA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62" y="-75031"/>
            <a:ext cx="4672041" cy="3504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Pictures 2-07-07 032">
            <a:extLst>
              <a:ext uri="{FF2B5EF4-FFF2-40B4-BE49-F238E27FC236}">
                <a16:creationId xmlns:a16="http://schemas.microsoft.com/office/drawing/2014/main" id="{78D35C68-3684-4BBC-9B26-E3AF50967A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3506888"/>
            <a:ext cx="4881679" cy="3661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520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URA Detail_Concept2_rev3">
            <a:extLst>
              <a:ext uri="{FF2B5EF4-FFF2-40B4-BE49-F238E27FC236}">
                <a16:creationId xmlns:a16="http://schemas.microsoft.com/office/drawing/2014/main" id="{EB4E9589-C11B-4B78-A0AB-9968ECE6C3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34">
            <a:extLst>
              <a:ext uri="{FF2B5EF4-FFF2-40B4-BE49-F238E27FC236}">
                <a16:creationId xmlns:a16="http://schemas.microsoft.com/office/drawing/2014/main" id="{B422F45B-FCB8-48DC-9823-16029F8E96C1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76200"/>
            <a:ext cx="874162" cy="876300"/>
            <a:chOff x="102358761" y="110239086"/>
            <a:chExt cx="650138" cy="650138"/>
          </a:xfrm>
        </p:grpSpPr>
        <p:sp>
          <p:nvSpPr>
            <p:cNvPr id="14" name="Oval 35">
              <a:extLst>
                <a:ext uri="{FF2B5EF4-FFF2-40B4-BE49-F238E27FC236}">
                  <a16:creationId xmlns:a16="http://schemas.microsoft.com/office/drawing/2014/main" id="{98495BC5-204A-4109-A5ED-F26B86731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58761" y="110239086"/>
              <a:ext cx="650138" cy="650138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6">
              <a:extLst>
                <a:ext uri="{FF2B5EF4-FFF2-40B4-BE49-F238E27FC236}">
                  <a16:creationId xmlns:a16="http://schemas.microsoft.com/office/drawing/2014/main" id="{C184375D-6517-470A-9C43-FECB22D6A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41069"/>
              <a:ext cx="490790" cy="541781"/>
            </a:xfrm>
            <a:custGeom>
              <a:avLst/>
              <a:gdLst>
                <a:gd name="T0" fmla="*/ 91 w 154"/>
                <a:gd name="T1" fmla="*/ 34 h 170"/>
                <a:gd name="T2" fmla="*/ 70 w 154"/>
                <a:gd name="T3" fmla="*/ 21 h 170"/>
                <a:gd name="T4" fmla="*/ 58 w 154"/>
                <a:gd name="T5" fmla="*/ 9 h 170"/>
                <a:gd name="T6" fmla="*/ 57 w 154"/>
                <a:gd name="T7" fmla="*/ 9 h 170"/>
                <a:gd name="T8" fmla="*/ 37 w 154"/>
                <a:gd name="T9" fmla="*/ 0 h 170"/>
                <a:gd name="T10" fmla="*/ 9 w 154"/>
                <a:gd name="T11" fmla="*/ 29 h 170"/>
                <a:gd name="T12" fmla="*/ 12 w 154"/>
                <a:gd name="T13" fmla="*/ 38 h 170"/>
                <a:gd name="T14" fmla="*/ 0 w 154"/>
                <a:gd name="T15" fmla="*/ 64 h 170"/>
                <a:gd name="T16" fmla="*/ 0 w 154"/>
                <a:gd name="T17" fmla="*/ 65 h 170"/>
                <a:gd name="T18" fmla="*/ 0 w 154"/>
                <a:gd name="T19" fmla="*/ 67 h 170"/>
                <a:gd name="T20" fmla="*/ 0 w 154"/>
                <a:gd name="T21" fmla="*/ 68 h 170"/>
                <a:gd name="T22" fmla="*/ 0 w 154"/>
                <a:gd name="T23" fmla="*/ 69 h 170"/>
                <a:gd name="T24" fmla="*/ 0 w 154"/>
                <a:gd name="T25" fmla="*/ 72 h 170"/>
                <a:gd name="T26" fmla="*/ 0 w 154"/>
                <a:gd name="T27" fmla="*/ 74 h 170"/>
                <a:gd name="T28" fmla="*/ 0 w 154"/>
                <a:gd name="T29" fmla="*/ 76 h 170"/>
                <a:gd name="T30" fmla="*/ 0 w 154"/>
                <a:gd name="T31" fmla="*/ 77 h 170"/>
                <a:gd name="T32" fmla="*/ 0 w 154"/>
                <a:gd name="T33" fmla="*/ 79 h 170"/>
                <a:gd name="T34" fmla="*/ 0 w 154"/>
                <a:gd name="T35" fmla="*/ 79 h 170"/>
                <a:gd name="T36" fmla="*/ 15 w 154"/>
                <a:gd name="T37" fmla="*/ 108 h 170"/>
                <a:gd name="T38" fmla="*/ 15 w 154"/>
                <a:gd name="T39" fmla="*/ 109 h 170"/>
                <a:gd name="T40" fmla="*/ 76 w 154"/>
                <a:gd name="T41" fmla="*/ 170 h 170"/>
                <a:gd name="T42" fmla="*/ 154 w 154"/>
                <a:gd name="T43" fmla="*/ 97 h 170"/>
                <a:gd name="T44" fmla="*/ 91 w 154"/>
                <a:gd name="T45" fmla="*/ 3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" h="170">
                  <a:moveTo>
                    <a:pt x="91" y="34"/>
                  </a:moveTo>
                  <a:cubicBezTo>
                    <a:pt x="85" y="28"/>
                    <a:pt x="78" y="24"/>
                    <a:pt x="70" y="21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3"/>
                    <a:pt x="45" y="0"/>
                    <a:pt x="37" y="0"/>
                  </a:cubicBezTo>
                  <a:cubicBezTo>
                    <a:pt x="22" y="0"/>
                    <a:pt x="9" y="13"/>
                    <a:pt x="9" y="29"/>
                  </a:cubicBezTo>
                  <a:cubicBezTo>
                    <a:pt x="9" y="32"/>
                    <a:pt x="10" y="35"/>
                    <a:pt x="12" y="38"/>
                  </a:cubicBezTo>
                  <a:cubicBezTo>
                    <a:pt x="6" y="46"/>
                    <a:pt x="2" y="55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6"/>
                    <a:pt x="0" y="67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68"/>
                    <a:pt x="0" y="69"/>
                    <a:pt x="0" y="69"/>
                  </a:cubicBezTo>
                  <a:cubicBezTo>
                    <a:pt x="0" y="70"/>
                    <a:pt x="0" y="71"/>
                    <a:pt x="0" y="72"/>
                  </a:cubicBezTo>
                  <a:cubicBezTo>
                    <a:pt x="0" y="73"/>
                    <a:pt x="0" y="73"/>
                    <a:pt x="0" y="74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8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90"/>
                    <a:pt x="7" y="101"/>
                    <a:pt x="15" y="108"/>
                  </a:cubicBezTo>
                  <a:cubicBezTo>
                    <a:pt x="15" y="109"/>
                    <a:pt x="15" y="109"/>
                    <a:pt x="15" y="109"/>
                  </a:cubicBezTo>
                  <a:cubicBezTo>
                    <a:pt x="76" y="170"/>
                    <a:pt x="76" y="170"/>
                    <a:pt x="76" y="170"/>
                  </a:cubicBezTo>
                  <a:cubicBezTo>
                    <a:pt x="114" y="163"/>
                    <a:pt x="144" y="134"/>
                    <a:pt x="154" y="97"/>
                  </a:cubicBezTo>
                  <a:cubicBezTo>
                    <a:pt x="91" y="34"/>
                    <a:pt x="91" y="34"/>
                    <a:pt x="91" y="34"/>
                  </a:cubicBez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732267CC-34A5-4038-98D8-AEAAE1D8A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98434"/>
              <a:ext cx="337816" cy="341003"/>
            </a:xfrm>
            <a:custGeom>
              <a:avLst/>
              <a:gdLst>
                <a:gd name="T0" fmla="*/ 106 w 106"/>
                <a:gd name="T1" fmla="*/ 58 h 107"/>
                <a:gd name="T2" fmla="*/ 106 w 106"/>
                <a:gd name="T3" fmla="*/ 56 h 107"/>
                <a:gd name="T4" fmla="*/ 106 w 106"/>
                <a:gd name="T5" fmla="*/ 54 h 107"/>
                <a:gd name="T6" fmla="*/ 106 w 106"/>
                <a:gd name="T7" fmla="*/ 51 h 107"/>
                <a:gd name="T8" fmla="*/ 106 w 106"/>
                <a:gd name="T9" fmla="*/ 50 h 107"/>
                <a:gd name="T10" fmla="*/ 106 w 106"/>
                <a:gd name="T11" fmla="*/ 49 h 107"/>
                <a:gd name="T12" fmla="*/ 53 w 106"/>
                <a:gd name="T13" fmla="*/ 0 h 107"/>
                <a:gd name="T14" fmla="*/ 0 w 106"/>
                <a:gd name="T15" fmla="*/ 46 h 107"/>
                <a:gd name="T16" fmla="*/ 0 w 106"/>
                <a:gd name="T17" fmla="*/ 47 h 107"/>
                <a:gd name="T18" fmla="*/ 0 w 106"/>
                <a:gd name="T19" fmla="*/ 49 h 107"/>
                <a:gd name="T20" fmla="*/ 0 w 106"/>
                <a:gd name="T21" fmla="*/ 50 h 107"/>
                <a:gd name="T22" fmla="*/ 0 w 106"/>
                <a:gd name="T23" fmla="*/ 51 h 107"/>
                <a:gd name="T24" fmla="*/ 0 w 106"/>
                <a:gd name="T25" fmla="*/ 54 h 107"/>
                <a:gd name="T26" fmla="*/ 0 w 106"/>
                <a:gd name="T27" fmla="*/ 56 h 107"/>
                <a:gd name="T28" fmla="*/ 0 w 106"/>
                <a:gd name="T29" fmla="*/ 58 h 107"/>
                <a:gd name="T30" fmla="*/ 0 w 106"/>
                <a:gd name="T31" fmla="*/ 59 h 107"/>
                <a:gd name="T32" fmla="*/ 0 w 106"/>
                <a:gd name="T33" fmla="*/ 61 h 107"/>
                <a:gd name="T34" fmla="*/ 0 w 106"/>
                <a:gd name="T35" fmla="*/ 61 h 107"/>
                <a:gd name="T36" fmla="*/ 53 w 106"/>
                <a:gd name="T37" fmla="*/ 107 h 107"/>
                <a:gd name="T38" fmla="*/ 106 w 106"/>
                <a:gd name="T39" fmla="*/ 59 h 107"/>
                <a:gd name="T40" fmla="*/ 106 w 106"/>
                <a:gd name="T41" fmla="*/ 5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6" h="107">
                  <a:moveTo>
                    <a:pt x="106" y="58"/>
                  </a:moveTo>
                  <a:cubicBezTo>
                    <a:pt x="106" y="57"/>
                    <a:pt x="106" y="57"/>
                    <a:pt x="106" y="56"/>
                  </a:cubicBezTo>
                  <a:cubicBezTo>
                    <a:pt x="106" y="55"/>
                    <a:pt x="106" y="55"/>
                    <a:pt x="106" y="54"/>
                  </a:cubicBezTo>
                  <a:cubicBezTo>
                    <a:pt x="106" y="53"/>
                    <a:pt x="106" y="52"/>
                    <a:pt x="106" y="51"/>
                  </a:cubicBezTo>
                  <a:cubicBezTo>
                    <a:pt x="106" y="51"/>
                    <a:pt x="106" y="50"/>
                    <a:pt x="106" y="50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4" y="22"/>
                    <a:pt x="81" y="0"/>
                    <a:pt x="53" y="0"/>
                  </a:cubicBez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  <a:cubicBezTo>
                    <a:pt x="81" y="107"/>
                    <a:pt x="104" y="86"/>
                    <a:pt x="106" y="59"/>
                  </a:cubicBezTo>
                  <a:cubicBezTo>
                    <a:pt x="106" y="58"/>
                    <a:pt x="106" y="58"/>
                    <a:pt x="106" y="58"/>
                  </a:cubicBez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8">
              <a:extLst>
                <a:ext uri="{FF2B5EF4-FFF2-40B4-BE49-F238E27FC236}">
                  <a16:creationId xmlns:a16="http://schemas.microsoft.com/office/drawing/2014/main" id="{7BAF3D25-498D-415B-9BC0-176AEF3DB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98434"/>
              <a:ext cx="168908" cy="341003"/>
            </a:xfrm>
            <a:custGeom>
              <a:avLst/>
              <a:gdLst>
                <a:gd name="T0" fmla="*/ 53 w 53"/>
                <a:gd name="T1" fmla="*/ 0 h 107"/>
                <a:gd name="T2" fmla="*/ 0 w 53"/>
                <a:gd name="T3" fmla="*/ 46 h 107"/>
                <a:gd name="T4" fmla="*/ 0 w 53"/>
                <a:gd name="T5" fmla="*/ 47 h 107"/>
                <a:gd name="T6" fmla="*/ 0 w 53"/>
                <a:gd name="T7" fmla="*/ 49 h 107"/>
                <a:gd name="T8" fmla="*/ 0 w 53"/>
                <a:gd name="T9" fmla="*/ 50 h 107"/>
                <a:gd name="T10" fmla="*/ 0 w 53"/>
                <a:gd name="T11" fmla="*/ 51 h 107"/>
                <a:gd name="T12" fmla="*/ 0 w 53"/>
                <a:gd name="T13" fmla="*/ 54 h 107"/>
                <a:gd name="T14" fmla="*/ 0 w 53"/>
                <a:gd name="T15" fmla="*/ 56 h 107"/>
                <a:gd name="T16" fmla="*/ 0 w 53"/>
                <a:gd name="T17" fmla="*/ 58 h 107"/>
                <a:gd name="T18" fmla="*/ 0 w 53"/>
                <a:gd name="T19" fmla="*/ 59 h 107"/>
                <a:gd name="T20" fmla="*/ 0 w 53"/>
                <a:gd name="T21" fmla="*/ 61 h 107"/>
                <a:gd name="T22" fmla="*/ 0 w 53"/>
                <a:gd name="T23" fmla="*/ 61 h 107"/>
                <a:gd name="T24" fmla="*/ 53 w 53"/>
                <a:gd name="T2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107">
                  <a:moveTo>
                    <a:pt x="53" y="0"/>
                  </a:move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39">
              <a:extLst>
                <a:ext uri="{FF2B5EF4-FFF2-40B4-BE49-F238E27FC236}">
                  <a16:creationId xmlns:a16="http://schemas.microsoft.com/office/drawing/2014/main" id="{ED07930C-EF34-4D18-BBE4-2F10F461F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5260" y="110634268"/>
              <a:ext cx="89235" cy="79674"/>
            </a:xfrm>
            <a:custGeom>
              <a:avLst/>
              <a:gdLst>
                <a:gd name="T0" fmla="*/ 27 w 28"/>
                <a:gd name="T1" fmla="*/ 1 h 25"/>
                <a:gd name="T2" fmla="*/ 27 w 28"/>
                <a:gd name="T3" fmla="*/ 2 h 25"/>
                <a:gd name="T4" fmla="*/ 26 w 28"/>
                <a:gd name="T5" fmla="*/ 3 h 25"/>
                <a:gd name="T6" fmla="*/ 26 w 28"/>
                <a:gd name="T7" fmla="*/ 4 h 25"/>
                <a:gd name="T8" fmla="*/ 25 w 28"/>
                <a:gd name="T9" fmla="*/ 5 h 25"/>
                <a:gd name="T10" fmla="*/ 25 w 28"/>
                <a:gd name="T11" fmla="*/ 6 h 25"/>
                <a:gd name="T12" fmla="*/ 24 w 28"/>
                <a:gd name="T13" fmla="*/ 7 h 25"/>
                <a:gd name="T14" fmla="*/ 23 w 28"/>
                <a:gd name="T15" fmla="*/ 8 h 25"/>
                <a:gd name="T16" fmla="*/ 23 w 28"/>
                <a:gd name="T17" fmla="*/ 9 h 25"/>
                <a:gd name="T18" fmla="*/ 22 w 28"/>
                <a:gd name="T19" fmla="*/ 10 h 25"/>
                <a:gd name="T20" fmla="*/ 21 w 28"/>
                <a:gd name="T21" fmla="*/ 11 h 25"/>
                <a:gd name="T22" fmla="*/ 20 w 28"/>
                <a:gd name="T23" fmla="*/ 12 h 25"/>
                <a:gd name="T24" fmla="*/ 20 w 28"/>
                <a:gd name="T25" fmla="*/ 13 h 25"/>
                <a:gd name="T26" fmla="*/ 19 w 28"/>
                <a:gd name="T27" fmla="*/ 14 h 25"/>
                <a:gd name="T28" fmla="*/ 18 w 28"/>
                <a:gd name="T29" fmla="*/ 14 h 25"/>
                <a:gd name="T30" fmla="*/ 17 w 28"/>
                <a:gd name="T31" fmla="*/ 15 h 25"/>
                <a:gd name="T32" fmla="*/ 16 w 28"/>
                <a:gd name="T33" fmla="*/ 16 h 25"/>
                <a:gd name="T34" fmla="*/ 15 w 28"/>
                <a:gd name="T35" fmla="*/ 17 h 25"/>
                <a:gd name="T36" fmla="*/ 15 w 28"/>
                <a:gd name="T37" fmla="*/ 17 h 25"/>
                <a:gd name="T38" fmla="*/ 14 w 28"/>
                <a:gd name="T39" fmla="*/ 18 h 25"/>
                <a:gd name="T40" fmla="*/ 13 w 28"/>
                <a:gd name="T41" fmla="*/ 19 h 25"/>
                <a:gd name="T42" fmla="*/ 12 w 28"/>
                <a:gd name="T43" fmla="*/ 20 h 25"/>
                <a:gd name="T44" fmla="*/ 11 w 28"/>
                <a:gd name="T45" fmla="*/ 20 h 25"/>
                <a:gd name="T46" fmla="*/ 10 w 28"/>
                <a:gd name="T47" fmla="*/ 21 h 25"/>
                <a:gd name="T48" fmla="*/ 9 w 28"/>
                <a:gd name="T49" fmla="*/ 21 h 25"/>
                <a:gd name="T50" fmla="*/ 8 w 28"/>
                <a:gd name="T51" fmla="*/ 22 h 25"/>
                <a:gd name="T52" fmla="*/ 7 w 28"/>
                <a:gd name="T53" fmla="*/ 22 h 25"/>
                <a:gd name="T54" fmla="*/ 6 w 28"/>
                <a:gd name="T55" fmla="*/ 23 h 25"/>
                <a:gd name="T56" fmla="*/ 5 w 28"/>
                <a:gd name="T57" fmla="*/ 24 h 25"/>
                <a:gd name="T58" fmla="*/ 4 w 28"/>
                <a:gd name="T59" fmla="*/ 24 h 25"/>
                <a:gd name="T60" fmla="*/ 3 w 28"/>
                <a:gd name="T61" fmla="*/ 24 h 25"/>
                <a:gd name="T62" fmla="*/ 1 w 28"/>
                <a:gd name="T63" fmla="*/ 25 h 25"/>
                <a:gd name="T64" fmla="*/ 1 w 28"/>
                <a:gd name="T65" fmla="*/ 25 h 25"/>
                <a:gd name="T66" fmla="*/ 0 w 28"/>
                <a:gd name="T67" fmla="*/ 25 h 25"/>
                <a:gd name="T68" fmla="*/ 13 w 28"/>
                <a:gd name="T69" fmla="*/ 0 h 25"/>
                <a:gd name="T70" fmla="*/ 28 w 28"/>
                <a:gd name="T71" fmla="*/ 0 h 25"/>
                <a:gd name="T72" fmla="*/ 28 w 28"/>
                <a:gd name="T73" fmla="*/ 0 h 25"/>
                <a:gd name="T74" fmla="*/ 27 w 28"/>
                <a:gd name="T7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27" y="1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27" y="3"/>
                    <a:pt x="27" y="3"/>
                    <a:pt x="26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5"/>
                    <a:pt x="25" y="5"/>
                    <a:pt x="25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3" y="8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1" y="11"/>
                    <a:pt x="21" y="11"/>
                  </a:cubicBezTo>
                  <a:cubicBezTo>
                    <a:pt x="21" y="11"/>
                    <a:pt x="21" y="12"/>
                    <a:pt x="20" y="12"/>
                  </a:cubicBezTo>
                  <a:cubicBezTo>
                    <a:pt x="20" y="12"/>
                    <a:pt x="20" y="12"/>
                    <a:pt x="20" y="13"/>
                  </a:cubicBezTo>
                  <a:cubicBezTo>
                    <a:pt x="19" y="13"/>
                    <a:pt x="19" y="13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7" y="15"/>
                    <a:pt x="17" y="16"/>
                    <a:pt x="16" y="16"/>
                  </a:cubicBezTo>
                  <a:cubicBezTo>
                    <a:pt x="16" y="16"/>
                    <a:pt x="16" y="16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9"/>
                    <a:pt x="13" y="19"/>
                  </a:cubicBezTo>
                  <a:cubicBezTo>
                    <a:pt x="12" y="19"/>
                    <a:pt x="12" y="19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0" y="21"/>
                    <a:pt x="10" y="21"/>
                  </a:cubicBezTo>
                  <a:cubicBezTo>
                    <a:pt x="10" y="21"/>
                    <a:pt x="9" y="21"/>
                    <a:pt x="9" y="21"/>
                  </a:cubicBezTo>
                  <a:cubicBezTo>
                    <a:pt x="9" y="22"/>
                    <a:pt x="8" y="22"/>
                    <a:pt x="8" y="22"/>
                  </a:cubicBezTo>
                  <a:cubicBezTo>
                    <a:pt x="8" y="22"/>
                    <a:pt x="7" y="22"/>
                    <a:pt x="7" y="22"/>
                  </a:cubicBezTo>
                  <a:cubicBezTo>
                    <a:pt x="7" y="23"/>
                    <a:pt x="6" y="23"/>
                    <a:pt x="6" y="23"/>
                  </a:cubicBezTo>
                  <a:cubicBezTo>
                    <a:pt x="5" y="23"/>
                    <a:pt x="5" y="23"/>
                    <a:pt x="5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" y="20"/>
                    <a:pt x="11" y="11"/>
                    <a:pt x="13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"/>
                    <a:pt x="28" y="1"/>
                    <a:pt x="27" y="1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0">
              <a:extLst>
                <a:ext uri="{FF2B5EF4-FFF2-40B4-BE49-F238E27FC236}">
                  <a16:creationId xmlns:a16="http://schemas.microsoft.com/office/drawing/2014/main" id="{232CB1D5-9639-4CF0-A3EE-F027E16E1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5260" y="110423929"/>
              <a:ext cx="89235" cy="79674"/>
            </a:xfrm>
            <a:custGeom>
              <a:avLst/>
              <a:gdLst>
                <a:gd name="T0" fmla="*/ 1 w 28"/>
                <a:gd name="T1" fmla="*/ 0 h 25"/>
                <a:gd name="T2" fmla="*/ 3 w 28"/>
                <a:gd name="T3" fmla="*/ 1 h 25"/>
                <a:gd name="T4" fmla="*/ 4 w 28"/>
                <a:gd name="T5" fmla="*/ 1 h 25"/>
                <a:gd name="T6" fmla="*/ 5 w 28"/>
                <a:gd name="T7" fmla="*/ 2 h 25"/>
                <a:gd name="T8" fmla="*/ 6 w 28"/>
                <a:gd name="T9" fmla="*/ 2 h 25"/>
                <a:gd name="T10" fmla="*/ 7 w 28"/>
                <a:gd name="T11" fmla="*/ 3 h 25"/>
                <a:gd name="T12" fmla="*/ 8 w 28"/>
                <a:gd name="T13" fmla="*/ 3 h 25"/>
                <a:gd name="T14" fmla="*/ 9 w 28"/>
                <a:gd name="T15" fmla="*/ 4 h 25"/>
                <a:gd name="T16" fmla="*/ 10 w 28"/>
                <a:gd name="T17" fmla="*/ 5 h 25"/>
                <a:gd name="T18" fmla="*/ 11 w 28"/>
                <a:gd name="T19" fmla="*/ 5 h 25"/>
                <a:gd name="T20" fmla="*/ 12 w 28"/>
                <a:gd name="T21" fmla="*/ 6 h 25"/>
                <a:gd name="T22" fmla="*/ 13 w 28"/>
                <a:gd name="T23" fmla="*/ 7 h 25"/>
                <a:gd name="T24" fmla="*/ 14 w 28"/>
                <a:gd name="T25" fmla="*/ 7 h 25"/>
                <a:gd name="T26" fmla="*/ 15 w 28"/>
                <a:gd name="T27" fmla="*/ 8 h 25"/>
                <a:gd name="T28" fmla="*/ 15 w 28"/>
                <a:gd name="T29" fmla="*/ 9 h 25"/>
                <a:gd name="T30" fmla="*/ 16 w 28"/>
                <a:gd name="T31" fmla="*/ 9 h 25"/>
                <a:gd name="T32" fmla="*/ 17 w 28"/>
                <a:gd name="T33" fmla="*/ 10 h 25"/>
                <a:gd name="T34" fmla="*/ 18 w 28"/>
                <a:gd name="T35" fmla="*/ 11 h 25"/>
                <a:gd name="T36" fmla="*/ 19 w 28"/>
                <a:gd name="T37" fmla="*/ 12 h 25"/>
                <a:gd name="T38" fmla="*/ 20 w 28"/>
                <a:gd name="T39" fmla="*/ 13 h 25"/>
                <a:gd name="T40" fmla="*/ 20 w 28"/>
                <a:gd name="T41" fmla="*/ 13 h 25"/>
                <a:gd name="T42" fmla="*/ 21 w 28"/>
                <a:gd name="T43" fmla="*/ 14 h 25"/>
                <a:gd name="T44" fmla="*/ 22 w 28"/>
                <a:gd name="T45" fmla="*/ 15 h 25"/>
                <a:gd name="T46" fmla="*/ 23 w 28"/>
                <a:gd name="T47" fmla="*/ 16 h 25"/>
                <a:gd name="T48" fmla="*/ 23 w 28"/>
                <a:gd name="T49" fmla="*/ 17 h 25"/>
                <a:gd name="T50" fmla="*/ 24 w 28"/>
                <a:gd name="T51" fmla="*/ 18 h 25"/>
                <a:gd name="T52" fmla="*/ 25 w 28"/>
                <a:gd name="T53" fmla="*/ 19 h 25"/>
                <a:gd name="T54" fmla="*/ 25 w 28"/>
                <a:gd name="T55" fmla="*/ 20 h 25"/>
                <a:gd name="T56" fmla="*/ 26 w 28"/>
                <a:gd name="T57" fmla="*/ 21 h 25"/>
                <a:gd name="T58" fmla="*/ 26 w 28"/>
                <a:gd name="T59" fmla="*/ 22 h 25"/>
                <a:gd name="T60" fmla="*/ 27 w 28"/>
                <a:gd name="T61" fmla="*/ 23 h 25"/>
                <a:gd name="T62" fmla="*/ 27 w 28"/>
                <a:gd name="T63" fmla="*/ 24 h 25"/>
                <a:gd name="T64" fmla="*/ 28 w 28"/>
                <a:gd name="T65" fmla="*/ 25 h 25"/>
                <a:gd name="T66" fmla="*/ 28 w 28"/>
                <a:gd name="T67" fmla="*/ 25 h 25"/>
                <a:gd name="T68" fmla="*/ 13 w 28"/>
                <a:gd name="T69" fmla="*/ 25 h 25"/>
                <a:gd name="T70" fmla="*/ 0 w 28"/>
                <a:gd name="T71" fmla="*/ 0 h 25"/>
                <a:gd name="T72" fmla="*/ 1 w 28"/>
                <a:gd name="T73" fmla="*/ 0 h 25"/>
                <a:gd name="T74" fmla="*/ 1 w 28"/>
                <a:gd name="T7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1" y="0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4"/>
                    <a:pt x="10" y="4"/>
                    <a:pt x="10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1" y="5"/>
                    <a:pt x="11" y="6"/>
                    <a:pt x="12" y="6"/>
                  </a:cubicBezTo>
                  <a:cubicBezTo>
                    <a:pt x="12" y="6"/>
                    <a:pt x="12" y="6"/>
                    <a:pt x="13" y="7"/>
                  </a:cubicBezTo>
                  <a:cubicBezTo>
                    <a:pt x="13" y="7"/>
                    <a:pt x="13" y="7"/>
                    <a:pt x="14" y="7"/>
                  </a:cubicBezTo>
                  <a:cubicBezTo>
                    <a:pt x="14" y="7"/>
                    <a:pt x="14" y="8"/>
                    <a:pt x="15" y="8"/>
                  </a:cubicBezTo>
                  <a:cubicBezTo>
                    <a:pt x="15" y="8"/>
                    <a:pt x="15" y="8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8" y="11"/>
                    <a:pt x="18" y="11"/>
                  </a:cubicBezTo>
                  <a:cubicBezTo>
                    <a:pt x="18" y="11"/>
                    <a:pt x="19" y="12"/>
                    <a:pt x="19" y="12"/>
                  </a:cubicBezTo>
                  <a:cubicBezTo>
                    <a:pt x="19" y="12"/>
                    <a:pt x="19" y="12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5"/>
                    <a:pt x="22" y="15"/>
                    <a:pt x="22" y="15"/>
                  </a:cubicBezTo>
                  <a:cubicBezTo>
                    <a:pt x="22" y="16"/>
                    <a:pt x="22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18"/>
                    <a:pt x="24" y="19"/>
                    <a:pt x="25" y="19"/>
                  </a:cubicBezTo>
                  <a:cubicBezTo>
                    <a:pt x="25" y="19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1"/>
                    <a:pt x="26" y="22"/>
                    <a:pt x="26" y="22"/>
                  </a:cubicBezTo>
                  <a:cubicBezTo>
                    <a:pt x="27" y="22"/>
                    <a:pt x="27" y="23"/>
                    <a:pt x="27" y="23"/>
                  </a:cubicBezTo>
                  <a:cubicBezTo>
                    <a:pt x="27" y="23"/>
                    <a:pt x="27" y="24"/>
                    <a:pt x="27" y="24"/>
                  </a:cubicBezTo>
                  <a:cubicBezTo>
                    <a:pt x="28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1" y="15"/>
                    <a:pt x="6" y="6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1">
              <a:extLst>
                <a:ext uri="{FF2B5EF4-FFF2-40B4-BE49-F238E27FC236}">
                  <a16:creationId xmlns:a16="http://schemas.microsoft.com/office/drawing/2014/main" id="{CAF373C7-DAFC-4AFA-A20E-66E03F698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519538"/>
              <a:ext cx="79674" cy="98795"/>
            </a:xfrm>
            <a:custGeom>
              <a:avLst/>
              <a:gdLst>
                <a:gd name="T0" fmla="*/ 25 w 25"/>
                <a:gd name="T1" fmla="*/ 16 h 31"/>
                <a:gd name="T2" fmla="*/ 24 w 25"/>
                <a:gd name="T3" fmla="*/ 31 h 31"/>
                <a:gd name="T4" fmla="*/ 0 w 25"/>
                <a:gd name="T5" fmla="*/ 31 h 31"/>
                <a:gd name="T6" fmla="*/ 0 w 25"/>
                <a:gd name="T7" fmla="*/ 0 h 31"/>
                <a:gd name="T8" fmla="*/ 24 w 25"/>
                <a:gd name="T9" fmla="*/ 0 h 31"/>
                <a:gd name="T10" fmla="*/ 25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25" y="16"/>
                  </a:moveTo>
                  <a:cubicBezTo>
                    <a:pt x="25" y="21"/>
                    <a:pt x="25" y="26"/>
                    <a:pt x="2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5"/>
                    <a:pt x="25" y="10"/>
                    <a:pt x="25" y="16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2">
              <a:extLst>
                <a:ext uri="{FF2B5EF4-FFF2-40B4-BE49-F238E27FC236}">
                  <a16:creationId xmlns:a16="http://schemas.microsoft.com/office/drawing/2014/main" id="{CAC0EBDF-1BD5-47FA-B099-7CCC09F57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634268"/>
              <a:ext cx="73300" cy="89235"/>
            </a:xfrm>
            <a:custGeom>
              <a:avLst/>
              <a:gdLst>
                <a:gd name="T0" fmla="*/ 23 w 23"/>
                <a:gd name="T1" fmla="*/ 0 h 28"/>
                <a:gd name="T2" fmla="*/ 0 w 23"/>
                <a:gd name="T3" fmla="*/ 28 h 28"/>
                <a:gd name="T4" fmla="*/ 0 w 23"/>
                <a:gd name="T5" fmla="*/ 0 h 28"/>
                <a:gd name="T6" fmla="*/ 23 w 23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23" y="0"/>
                  </a:moveTo>
                  <a:cubicBezTo>
                    <a:pt x="19" y="15"/>
                    <a:pt x="10" y="26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3">
              <a:extLst>
                <a:ext uri="{FF2B5EF4-FFF2-40B4-BE49-F238E27FC236}">
                  <a16:creationId xmlns:a16="http://schemas.microsoft.com/office/drawing/2014/main" id="{2BAAAE22-47A7-4B92-9A57-B16494F91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414368"/>
              <a:ext cx="73300" cy="89235"/>
            </a:xfrm>
            <a:custGeom>
              <a:avLst/>
              <a:gdLst>
                <a:gd name="T0" fmla="*/ 0 w 23"/>
                <a:gd name="T1" fmla="*/ 28 h 28"/>
                <a:gd name="T2" fmla="*/ 0 w 23"/>
                <a:gd name="T3" fmla="*/ 0 h 28"/>
                <a:gd name="T4" fmla="*/ 23 w 23"/>
                <a:gd name="T5" fmla="*/ 28 h 28"/>
                <a:gd name="T6" fmla="*/ 0 w 23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2"/>
                    <a:pt x="19" y="13"/>
                    <a:pt x="23" y="28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44">
              <a:extLst>
                <a:ext uri="{FF2B5EF4-FFF2-40B4-BE49-F238E27FC236}">
                  <a16:creationId xmlns:a16="http://schemas.microsoft.com/office/drawing/2014/main" id="{0DC9704E-F541-4896-90B2-C3667C135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69877" y="110519538"/>
              <a:ext cx="60552" cy="98795"/>
            </a:xfrm>
            <a:custGeom>
              <a:avLst/>
              <a:gdLst>
                <a:gd name="T0" fmla="*/ 19 w 19"/>
                <a:gd name="T1" fmla="*/ 18 h 31"/>
                <a:gd name="T2" fmla="*/ 19 w 19"/>
                <a:gd name="T3" fmla="*/ 19 h 31"/>
                <a:gd name="T4" fmla="*/ 18 w 19"/>
                <a:gd name="T5" fmla="*/ 20 h 31"/>
                <a:gd name="T6" fmla="*/ 18 w 19"/>
                <a:gd name="T7" fmla="*/ 22 h 31"/>
                <a:gd name="T8" fmla="*/ 18 w 19"/>
                <a:gd name="T9" fmla="*/ 22 h 31"/>
                <a:gd name="T10" fmla="*/ 16 w 19"/>
                <a:gd name="T11" fmla="*/ 31 h 31"/>
                <a:gd name="T12" fmla="*/ 0 w 19"/>
                <a:gd name="T13" fmla="*/ 31 h 31"/>
                <a:gd name="T14" fmla="*/ 2 w 19"/>
                <a:gd name="T15" fmla="*/ 16 h 31"/>
                <a:gd name="T16" fmla="*/ 0 w 19"/>
                <a:gd name="T17" fmla="*/ 0 h 31"/>
                <a:gd name="T18" fmla="*/ 16 w 19"/>
                <a:gd name="T19" fmla="*/ 0 h 31"/>
                <a:gd name="T20" fmla="*/ 18 w 19"/>
                <a:gd name="T21" fmla="*/ 10 h 31"/>
                <a:gd name="T22" fmla="*/ 18 w 19"/>
                <a:gd name="T23" fmla="*/ 10 h 31"/>
                <a:gd name="T24" fmla="*/ 18 w 19"/>
                <a:gd name="T25" fmla="*/ 11 h 31"/>
                <a:gd name="T26" fmla="*/ 19 w 19"/>
                <a:gd name="T27" fmla="*/ 12 h 31"/>
                <a:gd name="T28" fmla="*/ 19 w 19"/>
                <a:gd name="T29" fmla="*/ 13 h 31"/>
                <a:gd name="T30" fmla="*/ 19 w 19"/>
                <a:gd name="T31" fmla="*/ 16 h 31"/>
                <a:gd name="T32" fmla="*/ 19 w 19"/>
                <a:gd name="T33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1">
                  <a:moveTo>
                    <a:pt x="19" y="18"/>
                  </a:moveTo>
                  <a:cubicBezTo>
                    <a:pt x="19" y="18"/>
                    <a:pt x="19" y="19"/>
                    <a:pt x="19" y="19"/>
                  </a:cubicBezTo>
                  <a:cubicBezTo>
                    <a:pt x="18" y="19"/>
                    <a:pt x="18" y="20"/>
                    <a:pt x="18" y="20"/>
                  </a:cubicBezTo>
                  <a:cubicBezTo>
                    <a:pt x="18" y="20"/>
                    <a:pt x="18" y="21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5"/>
                    <a:pt x="17" y="28"/>
                    <a:pt x="16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26"/>
                    <a:pt x="2" y="21"/>
                    <a:pt x="2" y="16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3"/>
                    <a:pt x="18" y="6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18" y="12"/>
                    <a:pt x="18" y="12"/>
                    <a:pt x="19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9" y="15"/>
                    <a:pt x="19" y="16"/>
                  </a:cubicBezTo>
                  <a:cubicBezTo>
                    <a:pt x="19" y="16"/>
                    <a:pt x="19" y="17"/>
                    <a:pt x="19" y="18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5">
              <a:extLst>
                <a:ext uri="{FF2B5EF4-FFF2-40B4-BE49-F238E27FC236}">
                  <a16:creationId xmlns:a16="http://schemas.microsoft.com/office/drawing/2014/main" id="{2BD2290D-5D53-4DEB-A63D-CB5B4F639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21295" y="110519538"/>
              <a:ext cx="57365" cy="98795"/>
            </a:xfrm>
            <a:custGeom>
              <a:avLst/>
              <a:gdLst>
                <a:gd name="T0" fmla="*/ 0 w 18"/>
                <a:gd name="T1" fmla="*/ 22 h 31"/>
                <a:gd name="T2" fmla="*/ 0 w 18"/>
                <a:gd name="T3" fmla="*/ 21 h 31"/>
                <a:gd name="T4" fmla="*/ 0 w 18"/>
                <a:gd name="T5" fmla="*/ 20 h 31"/>
                <a:gd name="T6" fmla="*/ 0 w 18"/>
                <a:gd name="T7" fmla="*/ 19 h 31"/>
                <a:gd name="T8" fmla="*/ 0 w 18"/>
                <a:gd name="T9" fmla="*/ 18 h 31"/>
                <a:gd name="T10" fmla="*/ 0 w 18"/>
                <a:gd name="T11" fmla="*/ 16 h 31"/>
                <a:gd name="T12" fmla="*/ 0 w 18"/>
                <a:gd name="T13" fmla="*/ 13 h 31"/>
                <a:gd name="T14" fmla="*/ 0 w 18"/>
                <a:gd name="T15" fmla="*/ 12 h 31"/>
                <a:gd name="T16" fmla="*/ 0 w 18"/>
                <a:gd name="T17" fmla="*/ 11 h 31"/>
                <a:gd name="T18" fmla="*/ 0 w 18"/>
                <a:gd name="T19" fmla="*/ 10 h 31"/>
                <a:gd name="T20" fmla="*/ 0 w 18"/>
                <a:gd name="T21" fmla="*/ 10 h 31"/>
                <a:gd name="T22" fmla="*/ 2 w 18"/>
                <a:gd name="T23" fmla="*/ 0 h 31"/>
                <a:gd name="T24" fmla="*/ 18 w 18"/>
                <a:gd name="T25" fmla="*/ 0 h 31"/>
                <a:gd name="T26" fmla="*/ 16 w 18"/>
                <a:gd name="T27" fmla="*/ 16 h 31"/>
                <a:gd name="T28" fmla="*/ 18 w 18"/>
                <a:gd name="T29" fmla="*/ 31 h 31"/>
                <a:gd name="T30" fmla="*/ 2 w 18"/>
                <a:gd name="T31" fmla="*/ 31 h 31"/>
                <a:gd name="T32" fmla="*/ 0 w 18"/>
                <a:gd name="T33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1">
                  <a:moveTo>
                    <a:pt x="0" y="22"/>
                  </a:moveTo>
                  <a:cubicBezTo>
                    <a:pt x="0" y="22"/>
                    <a:pt x="0" y="22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0" y="11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1" y="3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5"/>
                    <a:pt x="16" y="10"/>
                    <a:pt x="16" y="16"/>
                  </a:cubicBezTo>
                  <a:cubicBezTo>
                    <a:pt x="16" y="21"/>
                    <a:pt x="17" y="26"/>
                    <a:pt x="18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8"/>
                    <a:pt x="0" y="25"/>
                    <a:pt x="0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6">
              <a:extLst>
                <a:ext uri="{FF2B5EF4-FFF2-40B4-BE49-F238E27FC236}">
                  <a16:creationId xmlns:a16="http://schemas.microsoft.com/office/drawing/2014/main" id="{92A13B5B-CD17-47DF-8D95-13001F83D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88221" y="110519538"/>
              <a:ext cx="79674" cy="98795"/>
            </a:xfrm>
            <a:custGeom>
              <a:avLst/>
              <a:gdLst>
                <a:gd name="T0" fmla="*/ 0 w 25"/>
                <a:gd name="T1" fmla="*/ 16 h 31"/>
                <a:gd name="T2" fmla="*/ 1 w 25"/>
                <a:gd name="T3" fmla="*/ 0 h 31"/>
                <a:gd name="T4" fmla="*/ 25 w 25"/>
                <a:gd name="T5" fmla="*/ 0 h 31"/>
                <a:gd name="T6" fmla="*/ 25 w 25"/>
                <a:gd name="T7" fmla="*/ 31 h 31"/>
                <a:gd name="T8" fmla="*/ 1 w 25"/>
                <a:gd name="T9" fmla="*/ 31 h 31"/>
                <a:gd name="T10" fmla="*/ 0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0" y="16"/>
                  </a:moveTo>
                  <a:cubicBezTo>
                    <a:pt x="0" y="10"/>
                    <a:pt x="1" y="5"/>
                    <a:pt x="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6"/>
                    <a:pt x="0" y="21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7">
              <a:extLst>
                <a:ext uri="{FF2B5EF4-FFF2-40B4-BE49-F238E27FC236}">
                  <a16:creationId xmlns:a16="http://schemas.microsoft.com/office/drawing/2014/main" id="{83CD27FD-1632-41F7-B2C9-D41BBA955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7782" y="1104143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28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13"/>
                    <a:pt x="12" y="2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8">
              <a:extLst>
                <a:ext uri="{FF2B5EF4-FFF2-40B4-BE49-F238E27FC236}">
                  <a16:creationId xmlns:a16="http://schemas.microsoft.com/office/drawing/2014/main" id="{B7DEB4B5-31EF-4078-9C7D-387A98950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7782" y="1106342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0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12" y="26"/>
                    <a:pt x="3" y="15"/>
                    <a:pt x="0" y="0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9">
              <a:extLst>
                <a:ext uri="{FF2B5EF4-FFF2-40B4-BE49-F238E27FC236}">
                  <a16:creationId xmlns:a16="http://schemas.microsoft.com/office/drawing/2014/main" id="{C9926869-F340-4B1A-AAD8-5DA8192B4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4043" y="110423929"/>
              <a:ext cx="89235" cy="79674"/>
            </a:xfrm>
            <a:custGeom>
              <a:avLst/>
              <a:gdLst>
                <a:gd name="T0" fmla="*/ 28 w 28"/>
                <a:gd name="T1" fmla="*/ 0 h 25"/>
                <a:gd name="T2" fmla="*/ 15 w 28"/>
                <a:gd name="T3" fmla="*/ 25 h 25"/>
                <a:gd name="T4" fmla="*/ 0 w 28"/>
                <a:gd name="T5" fmla="*/ 25 h 25"/>
                <a:gd name="T6" fmla="*/ 28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28" y="0"/>
                  </a:moveTo>
                  <a:cubicBezTo>
                    <a:pt x="22" y="6"/>
                    <a:pt x="17" y="15"/>
                    <a:pt x="1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14"/>
                    <a:pt x="16" y="4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7EE621AD-8E99-4322-80A3-165003635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4043" y="110634268"/>
              <a:ext cx="89235" cy="79674"/>
            </a:xfrm>
            <a:custGeom>
              <a:avLst/>
              <a:gdLst>
                <a:gd name="T0" fmla="*/ 0 w 28"/>
                <a:gd name="T1" fmla="*/ 0 h 25"/>
                <a:gd name="T2" fmla="*/ 15 w 28"/>
                <a:gd name="T3" fmla="*/ 0 h 25"/>
                <a:gd name="T4" fmla="*/ 28 w 28"/>
                <a:gd name="T5" fmla="*/ 25 h 25"/>
                <a:gd name="T6" fmla="*/ 0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1"/>
                    <a:pt x="22" y="20"/>
                    <a:pt x="28" y="25"/>
                  </a:cubicBezTo>
                  <a:cubicBezTo>
                    <a:pt x="16" y="21"/>
                    <a:pt x="5" y="1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90D56DDD-7B5E-4FAA-BE26-A32FDC7647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4043" y="110341069"/>
              <a:ext cx="181656" cy="216712"/>
            </a:xfrm>
            <a:custGeom>
              <a:avLst/>
              <a:gdLst>
                <a:gd name="T0" fmla="*/ 28 w 57"/>
                <a:gd name="T1" fmla="*/ 0 h 68"/>
                <a:gd name="T2" fmla="*/ 0 w 57"/>
                <a:gd name="T3" fmla="*/ 29 h 68"/>
                <a:gd name="T4" fmla="*/ 28 w 57"/>
                <a:gd name="T5" fmla="*/ 68 h 68"/>
                <a:gd name="T6" fmla="*/ 57 w 57"/>
                <a:gd name="T7" fmla="*/ 29 h 68"/>
                <a:gd name="T8" fmla="*/ 28 w 57"/>
                <a:gd name="T9" fmla="*/ 0 h 68"/>
                <a:gd name="T10" fmla="*/ 28 w 57"/>
                <a:gd name="T11" fmla="*/ 43 h 68"/>
                <a:gd name="T12" fmla="*/ 14 w 57"/>
                <a:gd name="T13" fmla="*/ 29 h 68"/>
                <a:gd name="T14" fmla="*/ 28 w 57"/>
                <a:gd name="T15" fmla="*/ 14 h 68"/>
                <a:gd name="T16" fmla="*/ 42 w 57"/>
                <a:gd name="T17" fmla="*/ 29 h 68"/>
                <a:gd name="T18" fmla="*/ 28 w 57"/>
                <a:gd name="T19" fmla="*/ 4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68">
                  <a:moveTo>
                    <a:pt x="28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4"/>
                    <a:pt x="28" y="68"/>
                    <a:pt x="28" y="68"/>
                  </a:cubicBezTo>
                  <a:cubicBezTo>
                    <a:pt x="28" y="68"/>
                    <a:pt x="57" y="44"/>
                    <a:pt x="57" y="29"/>
                  </a:cubicBezTo>
                  <a:cubicBezTo>
                    <a:pt x="57" y="13"/>
                    <a:pt x="44" y="0"/>
                    <a:pt x="28" y="0"/>
                  </a:cubicBezTo>
                  <a:close/>
                  <a:moveTo>
                    <a:pt x="28" y="43"/>
                  </a:moveTo>
                  <a:cubicBezTo>
                    <a:pt x="21" y="43"/>
                    <a:pt x="14" y="36"/>
                    <a:pt x="14" y="29"/>
                  </a:cubicBezTo>
                  <a:cubicBezTo>
                    <a:pt x="14" y="21"/>
                    <a:pt x="21" y="14"/>
                    <a:pt x="28" y="14"/>
                  </a:cubicBezTo>
                  <a:cubicBezTo>
                    <a:pt x="36" y="14"/>
                    <a:pt x="42" y="21"/>
                    <a:pt x="42" y="29"/>
                  </a:cubicBezTo>
                  <a:cubicBezTo>
                    <a:pt x="42" y="36"/>
                    <a:pt x="36" y="43"/>
                    <a:pt x="28" y="43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2">
              <a:extLst>
                <a:ext uri="{FF2B5EF4-FFF2-40B4-BE49-F238E27FC236}">
                  <a16:creationId xmlns:a16="http://schemas.microsoft.com/office/drawing/2014/main" id="{673A4182-2EE6-4F61-9CD7-97854ECAA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23278" y="110341069"/>
              <a:ext cx="92421" cy="216712"/>
            </a:xfrm>
            <a:custGeom>
              <a:avLst/>
              <a:gdLst>
                <a:gd name="T0" fmla="*/ 0 w 29"/>
                <a:gd name="T1" fmla="*/ 0 h 68"/>
                <a:gd name="T2" fmla="*/ 0 w 29"/>
                <a:gd name="T3" fmla="*/ 0 h 68"/>
                <a:gd name="T4" fmla="*/ 0 w 29"/>
                <a:gd name="T5" fmla="*/ 13 h 68"/>
                <a:gd name="T6" fmla="*/ 0 w 29"/>
                <a:gd name="T7" fmla="*/ 13 h 68"/>
                <a:gd name="T8" fmla="*/ 16 w 29"/>
                <a:gd name="T9" fmla="*/ 29 h 68"/>
                <a:gd name="T10" fmla="*/ 0 w 29"/>
                <a:gd name="T11" fmla="*/ 44 h 68"/>
                <a:gd name="T12" fmla="*/ 0 w 29"/>
                <a:gd name="T13" fmla="*/ 44 h 68"/>
                <a:gd name="T14" fmla="*/ 0 w 29"/>
                <a:gd name="T15" fmla="*/ 68 h 68"/>
                <a:gd name="T16" fmla="*/ 0 w 29"/>
                <a:gd name="T17" fmla="*/ 68 h 68"/>
                <a:gd name="T18" fmla="*/ 29 w 29"/>
                <a:gd name="T19" fmla="*/ 29 h 68"/>
                <a:gd name="T20" fmla="*/ 0 w 29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9" y="13"/>
                    <a:pt x="16" y="20"/>
                    <a:pt x="16" y="29"/>
                  </a:cubicBezTo>
                  <a:cubicBezTo>
                    <a:pt x="16" y="37"/>
                    <a:pt x="9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29" y="44"/>
                    <a:pt x="29" y="29"/>
                  </a:cubicBezTo>
                  <a:cubicBezTo>
                    <a:pt x="29" y="13"/>
                    <a:pt x="16" y="0"/>
                    <a:pt x="0" y="0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53">
              <a:extLst>
                <a:ext uri="{FF2B5EF4-FFF2-40B4-BE49-F238E27FC236}">
                  <a16:creationId xmlns:a16="http://schemas.microsoft.com/office/drawing/2014/main" id="{20AE8F83-326E-40E2-87A8-3585539EA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78660" y="110385686"/>
              <a:ext cx="89235" cy="92421"/>
            </a:xfrm>
            <a:prstGeom prst="ellipse">
              <a:avLst/>
            </a:pr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4">
              <a:extLst>
                <a:ext uri="{FF2B5EF4-FFF2-40B4-BE49-F238E27FC236}">
                  <a16:creationId xmlns:a16="http://schemas.microsoft.com/office/drawing/2014/main" id="{19F6781F-7A48-4BDA-8783-5E6B908AC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23278" y="110385686"/>
              <a:ext cx="44617" cy="92421"/>
            </a:xfrm>
            <a:custGeom>
              <a:avLst/>
              <a:gdLst>
                <a:gd name="T0" fmla="*/ 0 w 14"/>
                <a:gd name="T1" fmla="*/ 0 h 29"/>
                <a:gd name="T2" fmla="*/ 14 w 14"/>
                <a:gd name="T3" fmla="*/ 15 h 29"/>
                <a:gd name="T4" fmla="*/ 0 w 1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9">
                  <a:moveTo>
                    <a:pt x="0" y="0"/>
                  </a:moveTo>
                  <a:cubicBezTo>
                    <a:pt x="8" y="0"/>
                    <a:pt x="14" y="7"/>
                    <a:pt x="14" y="15"/>
                  </a:cubicBezTo>
                  <a:cubicBezTo>
                    <a:pt x="14" y="22"/>
                    <a:pt x="8" y="29"/>
                    <a:pt x="0" y="29"/>
                  </a:cubicBezTo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9821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69368ED7-2CB1-42C7-B259-33E2DBEB6F9A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Plan Implementation – Scope: Site</a:t>
            </a:r>
          </a:p>
        </p:txBody>
      </p:sp>
      <p:sp>
        <p:nvSpPr>
          <p:cNvPr id="57" name="Title 2">
            <a:extLst>
              <a:ext uri="{FF2B5EF4-FFF2-40B4-BE49-F238E27FC236}">
                <a16:creationId xmlns:a16="http://schemas.microsoft.com/office/drawing/2014/main" id="{810AA364-7C1F-4018-8430-9BF500ABA68D}"/>
              </a:ext>
            </a:extLst>
          </p:cNvPr>
          <p:cNvSpPr txBox="1">
            <a:spLocks/>
          </p:cNvSpPr>
          <p:nvPr/>
        </p:nvSpPr>
        <p:spPr>
          <a:xfrm>
            <a:off x="124854" y="2434624"/>
            <a:ext cx="3886199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 cap="all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/>
              <a:t>W. Washington St</a:t>
            </a:r>
            <a:br>
              <a:rPr lang="en-US" dirty="0"/>
            </a:br>
            <a:r>
              <a:rPr lang="en-US" dirty="0"/>
              <a:t>GATEWAY</a:t>
            </a:r>
          </a:p>
        </p:txBody>
      </p:sp>
      <p:sp>
        <p:nvSpPr>
          <p:cNvPr id="58" name="Subtitle 3">
            <a:extLst>
              <a:ext uri="{FF2B5EF4-FFF2-40B4-BE49-F238E27FC236}">
                <a16:creationId xmlns:a16="http://schemas.microsoft.com/office/drawing/2014/main" id="{B4FEBFB0-2FD6-4631-A1BD-955A1F7E11DA}"/>
              </a:ext>
            </a:extLst>
          </p:cNvPr>
          <p:cNvSpPr txBox="1">
            <a:spLocks/>
          </p:cNvSpPr>
          <p:nvPr/>
        </p:nvSpPr>
        <p:spPr>
          <a:xfrm>
            <a:off x="112412" y="3273253"/>
            <a:ext cx="3886199" cy="376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Plan Implementation – Plan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391FD3E-3DA7-4A64-B790-CECAA756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W. Washington St</a:t>
            </a:r>
            <a:br>
              <a:rPr lang="en-US" dirty="0"/>
            </a:br>
            <a:r>
              <a:rPr lang="en-US" dirty="0"/>
              <a:t>GATEWAY</a:t>
            </a:r>
          </a:p>
        </p:txBody>
      </p:sp>
      <p:sp>
        <p:nvSpPr>
          <p:cNvPr id="28" name="Title 7">
            <a:extLst>
              <a:ext uri="{FF2B5EF4-FFF2-40B4-BE49-F238E27FC236}">
                <a16:creationId xmlns:a16="http://schemas.microsoft.com/office/drawing/2014/main" id="{D5D5D07D-CB5A-4222-B33D-3AE8DDEDCA68}"/>
              </a:ext>
            </a:extLst>
          </p:cNvPr>
          <p:cNvSpPr txBox="1">
            <a:spLocks/>
          </p:cNvSpPr>
          <p:nvPr/>
        </p:nvSpPr>
        <p:spPr>
          <a:xfrm>
            <a:off x="2286000" y="1295400"/>
            <a:ext cx="6858000" cy="4234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 cap="all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DOWNTOWN LIVING &gt; INCREASE &amp; DIVERSIFY</a:t>
            </a:r>
            <a:endParaRPr lang="en-US" dirty="0"/>
          </a:p>
        </p:txBody>
      </p:sp>
      <p:sp>
        <p:nvSpPr>
          <p:cNvPr id="29" name="Subtitle 8">
            <a:extLst>
              <a:ext uri="{FF2B5EF4-FFF2-40B4-BE49-F238E27FC236}">
                <a16:creationId xmlns:a16="http://schemas.microsoft.com/office/drawing/2014/main" id="{919163C6-88C1-4CEE-81F6-EE196C1A2E73}"/>
              </a:ext>
            </a:extLst>
          </p:cNvPr>
          <p:cNvSpPr txBox="1">
            <a:spLocks/>
          </p:cNvSpPr>
          <p:nvPr/>
        </p:nvSpPr>
        <p:spPr>
          <a:xfrm>
            <a:off x="2286000" y="1676400"/>
            <a:ext cx="64008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/>
              <a:t>Subtitle page with text and photo</a:t>
            </a:r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E4151AE-AA3A-4F52-9742-485D99076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5" y="2332008"/>
            <a:ext cx="1444620" cy="940316"/>
          </a:xfrm>
          <a:prstGeom prst="rect">
            <a:avLst/>
          </a:prstGeom>
        </p:spPr>
      </p:pic>
      <p:sp>
        <p:nvSpPr>
          <p:cNvPr id="31" name="Text Box 2">
            <a:extLst>
              <a:ext uri="{FF2B5EF4-FFF2-40B4-BE49-F238E27FC236}">
                <a16:creationId xmlns:a16="http://schemas.microsoft.com/office/drawing/2014/main" id="{E58F0EE0-EF46-4B8E-B2B9-71E8CD3B5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5" y="1301151"/>
            <a:ext cx="1904999" cy="609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r">
              <a:lnSpc>
                <a:spcPct val="150000"/>
              </a:lnSpc>
            </a:pPr>
            <a:r>
              <a:rPr lang="en-US" altLang="en-US" sz="1000" b="1" dirty="0">
                <a:solidFill>
                  <a:srgbClr val="4A4F2F"/>
                </a:solidFill>
                <a:cs typeface="Arial" pitchFamily="34" charset="0"/>
              </a:rPr>
              <a:t>DOWNTOWN RESIDENCY</a:t>
            </a:r>
          </a:p>
          <a:p>
            <a:pPr lvl="0" algn="r">
              <a:lnSpc>
                <a:spcPct val="150000"/>
              </a:lnSpc>
            </a:pPr>
            <a:r>
              <a:rPr lang="en-US" altLang="en-US" sz="1000" b="1" dirty="0">
                <a:solidFill>
                  <a:srgbClr val="4A4F2F"/>
                </a:solidFill>
                <a:cs typeface="Arial" pitchFamily="34" charset="0"/>
              </a:rPr>
              <a:t>SURPLUS PROPERTY</a:t>
            </a:r>
          </a:p>
          <a:p>
            <a:pPr algn="r">
              <a:lnSpc>
                <a:spcPct val="150000"/>
              </a:lnSpc>
            </a:pPr>
            <a:r>
              <a:rPr lang="en-US" altLang="en-US" sz="1000" b="1" dirty="0">
                <a:solidFill>
                  <a:srgbClr val="4A4F2F"/>
                </a:solidFill>
                <a:cs typeface="Arial" pitchFamily="34" charset="0"/>
              </a:rPr>
              <a:t>CONTEXT-BASED DESIGN</a:t>
            </a:r>
          </a:p>
          <a:p>
            <a:pPr lvl="0" algn="r">
              <a:lnSpc>
                <a:spcPct val="150000"/>
              </a:lnSpc>
            </a:pPr>
            <a:r>
              <a:rPr lang="en-US" altLang="en-US" sz="1000" b="1" dirty="0">
                <a:solidFill>
                  <a:srgbClr val="4A4F2F"/>
                </a:solidFill>
                <a:cs typeface="Arial" pitchFamily="34" charset="0"/>
              </a:rPr>
              <a:t> </a:t>
            </a:r>
            <a:endParaRPr lang="en-US" altLang="en-US" sz="1000" dirty="0">
              <a:solidFill>
                <a:srgbClr val="4A4F2F"/>
              </a:solidFill>
              <a:cs typeface="Arial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D9EF65-0A4C-4085-BF3A-485893DA8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8" y="0"/>
            <a:ext cx="9144798" cy="6858000"/>
          </a:xfrm>
          <a:prstGeom prst="rect">
            <a:avLst/>
          </a:prstGeom>
          <a:solidFill>
            <a:srgbClr val="4A4F2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endParaRPr lang="en-US"/>
          </a:p>
        </p:txBody>
      </p:sp>
      <p:pic>
        <p:nvPicPr>
          <p:cNvPr id="33" name="Picture 32" descr="DURA Detail_Concept2_rev3">
            <a:extLst>
              <a:ext uri="{FF2B5EF4-FFF2-40B4-BE49-F238E27FC236}">
                <a16:creationId xmlns:a16="http://schemas.microsoft.com/office/drawing/2014/main" id="{E8B126E0-65A9-4D3E-8623-CECE4CECAF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" y="-662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Arrow: Right 33">
            <a:extLst>
              <a:ext uri="{FF2B5EF4-FFF2-40B4-BE49-F238E27FC236}">
                <a16:creationId xmlns:a16="http://schemas.microsoft.com/office/drawing/2014/main" id="{BB78AF90-4779-41C3-A746-8B68629FB60A}"/>
              </a:ext>
            </a:extLst>
          </p:cNvPr>
          <p:cNvSpPr/>
          <p:nvPr/>
        </p:nvSpPr>
        <p:spPr>
          <a:xfrm>
            <a:off x="381000" y="4934112"/>
            <a:ext cx="1752600" cy="476088"/>
          </a:xfrm>
          <a:prstGeom prst="rightArrow">
            <a:avLst>
              <a:gd name="adj1" fmla="val 53188"/>
              <a:gd name="adj2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E7FBE6-DB95-4A35-9C67-48F96CA9FB96}"/>
              </a:ext>
            </a:extLst>
          </p:cNvPr>
          <p:cNvSpPr txBox="1"/>
          <p:nvPr/>
        </p:nvSpPr>
        <p:spPr>
          <a:xfrm>
            <a:off x="304799" y="5000298"/>
            <a:ext cx="1904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31,500 </a:t>
            </a:r>
            <a:r>
              <a:rPr lang="en-US" sz="800" dirty="0" err="1"/>
              <a:t>sqft</a:t>
            </a:r>
            <a:r>
              <a:rPr lang="en-US" sz="800" dirty="0"/>
              <a:t>-RES / 30apts / 1&amp;2 bed</a:t>
            </a:r>
          </a:p>
          <a:p>
            <a:r>
              <a:rPr lang="en-US" sz="800" dirty="0"/>
              <a:t>3,000-5,000 </a:t>
            </a:r>
            <a:r>
              <a:rPr lang="en-US" sz="800" dirty="0" err="1"/>
              <a:t>sqft</a:t>
            </a:r>
            <a:r>
              <a:rPr lang="en-US" sz="800" dirty="0"/>
              <a:t>-COM / 1 restaurant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19480959-9F4E-4C42-B0BF-BC0E85922DE6}"/>
              </a:ext>
            </a:extLst>
          </p:cNvPr>
          <p:cNvSpPr/>
          <p:nvPr/>
        </p:nvSpPr>
        <p:spPr>
          <a:xfrm>
            <a:off x="304799" y="4267200"/>
            <a:ext cx="1668517" cy="476088"/>
          </a:xfrm>
          <a:prstGeom prst="rightArrow">
            <a:avLst>
              <a:gd name="adj1" fmla="val 53188"/>
              <a:gd name="adj2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80EFF1-9557-4EC9-B676-B489C76B4AF5}"/>
              </a:ext>
            </a:extLst>
          </p:cNvPr>
          <p:cNvSpPr txBox="1"/>
          <p:nvPr/>
        </p:nvSpPr>
        <p:spPr>
          <a:xfrm>
            <a:off x="236483" y="4333386"/>
            <a:ext cx="1744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32,400 </a:t>
            </a:r>
            <a:r>
              <a:rPr lang="en-US" sz="800" dirty="0" err="1"/>
              <a:t>sqft</a:t>
            </a:r>
            <a:r>
              <a:rPr lang="en-US" sz="800" dirty="0"/>
              <a:t>-RES / 18 con / 2 bed</a:t>
            </a:r>
          </a:p>
          <a:p>
            <a:r>
              <a:rPr lang="en-US" sz="800" dirty="0"/>
              <a:t>150 parking / 75 private-75 public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0CFF0D71-863D-42D9-961B-39518182C9AD}"/>
              </a:ext>
            </a:extLst>
          </p:cNvPr>
          <p:cNvSpPr/>
          <p:nvPr/>
        </p:nvSpPr>
        <p:spPr>
          <a:xfrm>
            <a:off x="685805" y="3410112"/>
            <a:ext cx="1668517" cy="476088"/>
          </a:xfrm>
          <a:prstGeom prst="rightArrow">
            <a:avLst>
              <a:gd name="adj1" fmla="val 53188"/>
              <a:gd name="adj2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16BD07-4ACD-42B8-88F1-A597B5F6412D}"/>
              </a:ext>
            </a:extLst>
          </p:cNvPr>
          <p:cNvSpPr txBox="1"/>
          <p:nvPr/>
        </p:nvSpPr>
        <p:spPr>
          <a:xfrm>
            <a:off x="617489" y="3476298"/>
            <a:ext cx="1744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3,200 </a:t>
            </a:r>
            <a:r>
              <a:rPr lang="en-US" sz="800" dirty="0" err="1"/>
              <a:t>sqft</a:t>
            </a:r>
            <a:r>
              <a:rPr lang="en-US" sz="800" dirty="0"/>
              <a:t> @ / 4 live-work units</a:t>
            </a:r>
          </a:p>
          <a:p>
            <a:r>
              <a:rPr lang="en-US" sz="800" dirty="0"/>
              <a:t>49 parking / 10 to RES-39 public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7A562B89-85DF-49E1-9C7C-4E1EC62D9922}"/>
              </a:ext>
            </a:extLst>
          </p:cNvPr>
          <p:cNvSpPr/>
          <p:nvPr/>
        </p:nvSpPr>
        <p:spPr>
          <a:xfrm>
            <a:off x="838205" y="2133600"/>
            <a:ext cx="1668517" cy="476088"/>
          </a:xfrm>
          <a:prstGeom prst="rightArrow">
            <a:avLst>
              <a:gd name="adj1" fmla="val 53188"/>
              <a:gd name="adj2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5A1CD7-9596-4FC6-96B1-187C816A424B}"/>
              </a:ext>
            </a:extLst>
          </p:cNvPr>
          <p:cNvSpPr txBox="1"/>
          <p:nvPr/>
        </p:nvSpPr>
        <p:spPr>
          <a:xfrm>
            <a:off x="769889" y="2199786"/>
            <a:ext cx="1744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1,600 </a:t>
            </a:r>
            <a:r>
              <a:rPr lang="en-US" sz="800" dirty="0" err="1"/>
              <a:t>sqft</a:t>
            </a:r>
            <a:r>
              <a:rPr lang="en-US" sz="800" dirty="0"/>
              <a:t> @ / 1 O/I or RES</a:t>
            </a:r>
          </a:p>
          <a:p>
            <a:r>
              <a:rPr lang="en-US" sz="800" dirty="0"/>
              <a:t>2-4 private parking spaces</a:t>
            </a: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1699188A-6697-43D7-A90C-08264832580D}"/>
              </a:ext>
            </a:extLst>
          </p:cNvPr>
          <p:cNvSpPr/>
          <p:nvPr/>
        </p:nvSpPr>
        <p:spPr>
          <a:xfrm>
            <a:off x="914405" y="1676400"/>
            <a:ext cx="1668517" cy="476088"/>
          </a:xfrm>
          <a:prstGeom prst="rightArrow">
            <a:avLst>
              <a:gd name="adj1" fmla="val 53188"/>
              <a:gd name="adj2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D16612C-A246-40B0-BA75-2A16F0D509BA}"/>
              </a:ext>
            </a:extLst>
          </p:cNvPr>
          <p:cNvSpPr txBox="1"/>
          <p:nvPr/>
        </p:nvSpPr>
        <p:spPr>
          <a:xfrm>
            <a:off x="846089" y="1742586"/>
            <a:ext cx="1744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7 parking public to go with adj public asset (Richter Cottage)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C7A38E74-E199-4F0B-B861-7B93C2CF37D9}"/>
              </a:ext>
            </a:extLst>
          </p:cNvPr>
          <p:cNvSpPr/>
          <p:nvPr/>
        </p:nvSpPr>
        <p:spPr>
          <a:xfrm flipH="1">
            <a:off x="3665483" y="1703088"/>
            <a:ext cx="1668517" cy="476088"/>
          </a:xfrm>
          <a:prstGeom prst="rightArrow">
            <a:avLst>
              <a:gd name="adj1" fmla="val 53188"/>
              <a:gd name="adj2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A6A5DA5-13D3-47CC-BA92-4A586FEBC74F}"/>
              </a:ext>
            </a:extLst>
          </p:cNvPr>
          <p:cNvSpPr txBox="1"/>
          <p:nvPr/>
        </p:nvSpPr>
        <p:spPr>
          <a:xfrm>
            <a:off x="3827085" y="1768366"/>
            <a:ext cx="1600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2,000 </a:t>
            </a:r>
            <a:r>
              <a:rPr lang="en-US" sz="800" dirty="0" err="1"/>
              <a:t>sqft</a:t>
            </a:r>
            <a:r>
              <a:rPr lang="en-US" sz="800" dirty="0"/>
              <a:t> @ / 2 O/I or RES</a:t>
            </a:r>
          </a:p>
          <a:p>
            <a:r>
              <a:rPr lang="en-US" sz="800" dirty="0"/>
              <a:t>4-6 private parking spaces @</a:t>
            </a:r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6914E90D-1338-42BA-8D65-936CCDF61B38}"/>
              </a:ext>
            </a:extLst>
          </p:cNvPr>
          <p:cNvSpPr/>
          <p:nvPr/>
        </p:nvSpPr>
        <p:spPr>
          <a:xfrm flipH="1">
            <a:off x="4191000" y="4191000"/>
            <a:ext cx="1668517" cy="476088"/>
          </a:xfrm>
          <a:prstGeom prst="rightArrow">
            <a:avLst>
              <a:gd name="adj1" fmla="val 53188"/>
              <a:gd name="adj2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2BBD7DF-4995-4499-8ABC-B84C8D22B50F}"/>
              </a:ext>
            </a:extLst>
          </p:cNvPr>
          <p:cNvSpPr txBox="1"/>
          <p:nvPr/>
        </p:nvSpPr>
        <p:spPr>
          <a:xfrm>
            <a:off x="4352602" y="4256278"/>
            <a:ext cx="1506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1,600 </a:t>
            </a:r>
            <a:r>
              <a:rPr lang="en-US" sz="800" dirty="0" err="1"/>
              <a:t>sqft</a:t>
            </a:r>
            <a:r>
              <a:rPr lang="en-US" sz="800" dirty="0"/>
              <a:t> @ / 1 O/I or RES</a:t>
            </a:r>
          </a:p>
          <a:p>
            <a:r>
              <a:rPr lang="en-US" sz="800" dirty="0"/>
              <a:t>2-4 private parking spaces</a:t>
            </a: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170FE524-C909-4736-A21E-F03E478CD97E}"/>
              </a:ext>
            </a:extLst>
          </p:cNvPr>
          <p:cNvSpPr/>
          <p:nvPr/>
        </p:nvSpPr>
        <p:spPr>
          <a:xfrm flipH="1">
            <a:off x="4343399" y="5257800"/>
            <a:ext cx="2048992" cy="476088"/>
          </a:xfrm>
          <a:prstGeom prst="rightArrow">
            <a:avLst>
              <a:gd name="adj1" fmla="val 53188"/>
              <a:gd name="adj2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7578A0-3CF0-477C-9FCD-D723D91EA60B}"/>
              </a:ext>
            </a:extLst>
          </p:cNvPr>
          <p:cNvSpPr txBox="1"/>
          <p:nvPr/>
        </p:nvSpPr>
        <p:spPr>
          <a:xfrm>
            <a:off x="4505002" y="5323078"/>
            <a:ext cx="2048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17,500 </a:t>
            </a:r>
            <a:r>
              <a:rPr lang="en-US" sz="800" dirty="0" err="1"/>
              <a:t>sqft</a:t>
            </a:r>
            <a:r>
              <a:rPr lang="en-US" sz="800" dirty="0"/>
              <a:t>-COM / brewery/restaurant</a:t>
            </a:r>
          </a:p>
          <a:p>
            <a:r>
              <a:rPr lang="en-US" sz="800" dirty="0"/>
              <a:t>2,000 RES / 1 con / 2 bed</a:t>
            </a:r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897F093D-9722-41B4-AC8C-D38CD133F588}"/>
              </a:ext>
            </a:extLst>
          </p:cNvPr>
          <p:cNvSpPr/>
          <p:nvPr/>
        </p:nvSpPr>
        <p:spPr>
          <a:xfrm rot="5400000" flipH="1">
            <a:off x="2842244" y="5464751"/>
            <a:ext cx="661096" cy="476088"/>
          </a:xfrm>
          <a:prstGeom prst="rightArrow">
            <a:avLst>
              <a:gd name="adj1" fmla="val 53188"/>
              <a:gd name="adj2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9E3514E-0319-41D5-AA8E-4339179F64B3}"/>
              </a:ext>
            </a:extLst>
          </p:cNvPr>
          <p:cNvSpPr/>
          <p:nvPr/>
        </p:nvSpPr>
        <p:spPr>
          <a:xfrm>
            <a:off x="3048250" y="5852512"/>
            <a:ext cx="2133350" cy="260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F11039C-EC11-42BA-BB37-EBD9FEF965BA}"/>
              </a:ext>
            </a:extLst>
          </p:cNvPr>
          <p:cNvSpPr txBox="1"/>
          <p:nvPr/>
        </p:nvSpPr>
        <p:spPr>
          <a:xfrm>
            <a:off x="3008834" y="5814849"/>
            <a:ext cx="2172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6,790 </a:t>
            </a:r>
            <a:r>
              <a:rPr lang="en-US" sz="800" dirty="0" err="1"/>
              <a:t>sqft</a:t>
            </a:r>
            <a:r>
              <a:rPr lang="en-US" sz="800" dirty="0"/>
              <a:t>-COM / O-I/rest/liquor / 29 parking</a:t>
            </a:r>
          </a:p>
          <a:p>
            <a:r>
              <a:rPr lang="en-US" sz="800" dirty="0"/>
              <a:t>4,078 </a:t>
            </a:r>
            <a:r>
              <a:rPr lang="en-US" sz="800" dirty="0" err="1"/>
              <a:t>sqft</a:t>
            </a:r>
            <a:r>
              <a:rPr lang="en-US" sz="800" dirty="0"/>
              <a:t>-RES / 5 </a:t>
            </a:r>
            <a:r>
              <a:rPr lang="en-US" sz="800" dirty="0" err="1"/>
              <a:t>apts</a:t>
            </a:r>
            <a:r>
              <a:rPr lang="en-US" sz="800" dirty="0"/>
              <a:t> / 1 bed / 5 parking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77EEDB16-4747-40D7-8CC8-5DCA0F66DB48}"/>
              </a:ext>
            </a:extLst>
          </p:cNvPr>
          <p:cNvSpPr/>
          <p:nvPr/>
        </p:nvSpPr>
        <p:spPr>
          <a:xfrm flipH="1">
            <a:off x="5025258" y="3276517"/>
            <a:ext cx="1668517" cy="476088"/>
          </a:xfrm>
          <a:prstGeom prst="rightArrow">
            <a:avLst>
              <a:gd name="adj1" fmla="val 53188"/>
              <a:gd name="adj2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73EE39A-363B-454D-A75F-302205CC13E3}"/>
              </a:ext>
            </a:extLst>
          </p:cNvPr>
          <p:cNvSpPr txBox="1"/>
          <p:nvPr/>
        </p:nvSpPr>
        <p:spPr>
          <a:xfrm>
            <a:off x="5186860" y="3341795"/>
            <a:ext cx="1506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36 total RES units / mixture</a:t>
            </a:r>
          </a:p>
          <a:p>
            <a:r>
              <a:rPr lang="en-US" sz="800" dirty="0"/>
              <a:t>62 private parking spaces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584C81D-F76E-4356-8F36-D30B76738791}"/>
              </a:ext>
            </a:extLst>
          </p:cNvPr>
          <p:cNvSpPr txBox="1"/>
          <p:nvPr/>
        </p:nvSpPr>
        <p:spPr>
          <a:xfrm>
            <a:off x="7459582" y="2370415"/>
            <a:ext cx="150691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OBJECTIVE:</a:t>
            </a:r>
          </a:p>
          <a:p>
            <a:r>
              <a:rPr lang="en-US" sz="800" b="1" dirty="0"/>
              <a:t>Long-Term, Sustainable</a:t>
            </a:r>
            <a:br>
              <a:rPr lang="en-US" sz="800" b="1" dirty="0"/>
            </a:br>
            <a:r>
              <a:rPr lang="en-US" sz="800" b="1" dirty="0"/>
              <a:t>Mixed-Use Area</a:t>
            </a:r>
            <a:br>
              <a:rPr lang="en-US" sz="800" b="1" dirty="0"/>
            </a:br>
            <a:endParaRPr lang="en-US" sz="800" b="1" dirty="0"/>
          </a:p>
          <a:p>
            <a:r>
              <a:rPr lang="en-US" sz="800" b="1" dirty="0"/>
              <a:t>867% change in tax base (w/o Anchorage)</a:t>
            </a:r>
          </a:p>
          <a:p>
            <a:endParaRPr lang="en-US" sz="800" b="1" dirty="0"/>
          </a:p>
          <a:p>
            <a:r>
              <a:rPr lang="en-US" sz="800" b="1" dirty="0"/>
              <a:t>80,000 Non-Residential Income-Producing </a:t>
            </a:r>
            <a:r>
              <a:rPr lang="en-US" sz="800" b="1" dirty="0" err="1"/>
              <a:t>Sq.Ft</a:t>
            </a:r>
            <a:r>
              <a:rPr lang="en-US" sz="800" b="1" dirty="0"/>
              <a:t>.</a:t>
            </a:r>
          </a:p>
          <a:p>
            <a:endParaRPr lang="en-US" sz="800" b="1" dirty="0"/>
          </a:p>
          <a:p>
            <a:r>
              <a:rPr lang="en-US" sz="800" b="1" dirty="0"/>
              <a:t>Housing Options (104+)</a:t>
            </a:r>
          </a:p>
          <a:p>
            <a:r>
              <a:rPr lang="en-US" sz="800" b="1" dirty="0"/>
              <a:t>44 </a:t>
            </a:r>
            <a:r>
              <a:rPr lang="en-US" sz="800" b="1" dirty="0" err="1"/>
              <a:t>apts</a:t>
            </a:r>
            <a:r>
              <a:rPr lang="en-US" sz="800" b="1" dirty="0"/>
              <a:t> (senior)</a:t>
            </a:r>
          </a:p>
          <a:p>
            <a:r>
              <a:rPr lang="en-US" sz="800" b="1" dirty="0"/>
              <a:t>30 </a:t>
            </a:r>
            <a:r>
              <a:rPr lang="en-US" sz="800" b="1" dirty="0" err="1"/>
              <a:t>apts</a:t>
            </a:r>
            <a:endParaRPr lang="en-US" sz="800" b="1" dirty="0"/>
          </a:p>
          <a:p>
            <a:r>
              <a:rPr lang="en-US" sz="800" b="1" dirty="0"/>
              <a:t>20 condos</a:t>
            </a:r>
          </a:p>
          <a:p>
            <a:r>
              <a:rPr lang="en-US" sz="800" b="1" dirty="0"/>
              <a:t>20 garden flats</a:t>
            </a:r>
          </a:p>
          <a:p>
            <a:r>
              <a:rPr lang="en-US" sz="800" b="1" dirty="0"/>
              <a:t>10 patio homes</a:t>
            </a:r>
          </a:p>
          <a:p>
            <a:r>
              <a:rPr lang="en-US" sz="800" b="1" dirty="0"/>
              <a:t>10 single-family</a:t>
            </a:r>
          </a:p>
          <a:p>
            <a:r>
              <a:rPr lang="en-US" sz="800" b="1" dirty="0"/>
              <a:t>5 </a:t>
            </a:r>
            <a:r>
              <a:rPr lang="en-US" sz="800" b="1" dirty="0" err="1"/>
              <a:t>apts</a:t>
            </a:r>
            <a:r>
              <a:rPr lang="en-US" sz="800" b="1" dirty="0"/>
              <a:t> (affordable) </a:t>
            </a:r>
          </a:p>
          <a:p>
            <a:r>
              <a:rPr lang="en-US" sz="800" b="1" dirty="0"/>
              <a:t>4 live-work units</a:t>
            </a:r>
          </a:p>
          <a:p>
            <a:endParaRPr lang="en-US" sz="800" b="1" dirty="0"/>
          </a:p>
          <a:p>
            <a:r>
              <a:rPr lang="en-US" sz="800" b="1" dirty="0"/>
              <a:t>8 acres of protected riparian greenspace</a:t>
            </a:r>
          </a:p>
          <a:p>
            <a:endParaRPr lang="en-US" sz="800" b="1" dirty="0"/>
          </a:p>
          <a:p>
            <a:r>
              <a:rPr lang="en-US" sz="800" b="1" dirty="0"/>
              <a:t>Parking required – 369</a:t>
            </a:r>
          </a:p>
          <a:p>
            <a:r>
              <a:rPr lang="en-US" sz="800" b="1" dirty="0"/>
              <a:t>Parking shown – 373</a:t>
            </a:r>
            <a:br>
              <a:rPr lang="en-US" sz="800" b="1" dirty="0"/>
            </a:br>
            <a:r>
              <a:rPr lang="en-US" sz="800" b="1" dirty="0"/>
              <a:t>(w/o Anchorage and </a:t>
            </a:r>
          </a:p>
          <a:p>
            <a:r>
              <a:rPr lang="en-US" sz="800" b="1" dirty="0"/>
              <a:t>w/o Silver Lakes Court)</a:t>
            </a:r>
          </a:p>
          <a:p>
            <a:r>
              <a:rPr lang="en-US" sz="800" b="1" dirty="0"/>
              <a:t>*proposed public – 131</a:t>
            </a:r>
          </a:p>
          <a:p>
            <a:endParaRPr lang="en-US" sz="800" b="1" dirty="0"/>
          </a:p>
          <a:p>
            <a:endParaRPr lang="en-US" sz="800" dirty="0"/>
          </a:p>
        </p:txBody>
      </p: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BE0747EA-ED41-4AE1-9600-10D8DE5FDE89}"/>
              </a:ext>
            </a:extLst>
          </p:cNvPr>
          <p:cNvSpPr/>
          <p:nvPr/>
        </p:nvSpPr>
        <p:spPr>
          <a:xfrm flipH="1">
            <a:off x="4671652" y="2159025"/>
            <a:ext cx="2301572" cy="476088"/>
          </a:xfrm>
          <a:prstGeom prst="rightArrow">
            <a:avLst>
              <a:gd name="adj1" fmla="val 53188"/>
              <a:gd name="adj2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78F76A5-44DC-4126-8E6B-8ADD7C3A9808}"/>
              </a:ext>
            </a:extLst>
          </p:cNvPr>
          <p:cNvSpPr txBox="1"/>
          <p:nvPr/>
        </p:nvSpPr>
        <p:spPr>
          <a:xfrm>
            <a:off x="4833254" y="2224303"/>
            <a:ext cx="2215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31,376 </a:t>
            </a:r>
            <a:r>
              <a:rPr lang="en-US" sz="800" dirty="0" err="1"/>
              <a:t>sqft</a:t>
            </a:r>
            <a:r>
              <a:rPr lang="en-US" sz="800" dirty="0"/>
              <a:t>-RES / 44apts / 1&amp;2 bed</a:t>
            </a:r>
          </a:p>
          <a:p>
            <a:r>
              <a:rPr lang="en-US" sz="800" dirty="0"/>
              <a:t>3,000 </a:t>
            </a:r>
            <a:r>
              <a:rPr lang="en-US" sz="800" dirty="0" err="1"/>
              <a:t>sqft</a:t>
            </a:r>
            <a:r>
              <a:rPr lang="en-US" sz="800" dirty="0"/>
              <a:t>-COM / </a:t>
            </a:r>
            <a:r>
              <a:rPr lang="en-US" sz="800" dirty="0" err="1"/>
              <a:t>common&amp;O-I</a:t>
            </a:r>
            <a:r>
              <a:rPr lang="en-US" sz="800" dirty="0"/>
              <a:t> / 67 parking </a:t>
            </a:r>
          </a:p>
        </p:txBody>
      </p:sp>
      <p:grpSp>
        <p:nvGrpSpPr>
          <p:cNvPr id="82" name="Group 34">
            <a:extLst>
              <a:ext uri="{FF2B5EF4-FFF2-40B4-BE49-F238E27FC236}">
                <a16:creationId xmlns:a16="http://schemas.microsoft.com/office/drawing/2014/main" id="{ADAE6523-9505-4FD8-880A-ABB66F19AB80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76200"/>
            <a:ext cx="874162" cy="876300"/>
            <a:chOff x="102358761" y="110239086"/>
            <a:chExt cx="650138" cy="650138"/>
          </a:xfrm>
        </p:grpSpPr>
        <p:sp>
          <p:nvSpPr>
            <p:cNvPr id="83" name="Oval 35">
              <a:extLst>
                <a:ext uri="{FF2B5EF4-FFF2-40B4-BE49-F238E27FC236}">
                  <a16:creationId xmlns:a16="http://schemas.microsoft.com/office/drawing/2014/main" id="{EF7FD37C-A3DB-4A73-80F6-76A91FEEB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58761" y="110239086"/>
              <a:ext cx="650138" cy="650138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78F18BDF-7E09-4416-A7F9-7AB91FD10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41069"/>
              <a:ext cx="490790" cy="541781"/>
            </a:xfrm>
            <a:custGeom>
              <a:avLst/>
              <a:gdLst>
                <a:gd name="T0" fmla="*/ 91 w 154"/>
                <a:gd name="T1" fmla="*/ 34 h 170"/>
                <a:gd name="T2" fmla="*/ 70 w 154"/>
                <a:gd name="T3" fmla="*/ 21 h 170"/>
                <a:gd name="T4" fmla="*/ 58 w 154"/>
                <a:gd name="T5" fmla="*/ 9 h 170"/>
                <a:gd name="T6" fmla="*/ 57 w 154"/>
                <a:gd name="T7" fmla="*/ 9 h 170"/>
                <a:gd name="T8" fmla="*/ 37 w 154"/>
                <a:gd name="T9" fmla="*/ 0 h 170"/>
                <a:gd name="T10" fmla="*/ 9 w 154"/>
                <a:gd name="T11" fmla="*/ 29 h 170"/>
                <a:gd name="T12" fmla="*/ 12 w 154"/>
                <a:gd name="T13" fmla="*/ 38 h 170"/>
                <a:gd name="T14" fmla="*/ 0 w 154"/>
                <a:gd name="T15" fmla="*/ 64 h 170"/>
                <a:gd name="T16" fmla="*/ 0 w 154"/>
                <a:gd name="T17" fmla="*/ 65 h 170"/>
                <a:gd name="T18" fmla="*/ 0 w 154"/>
                <a:gd name="T19" fmla="*/ 67 h 170"/>
                <a:gd name="T20" fmla="*/ 0 w 154"/>
                <a:gd name="T21" fmla="*/ 68 h 170"/>
                <a:gd name="T22" fmla="*/ 0 w 154"/>
                <a:gd name="T23" fmla="*/ 69 h 170"/>
                <a:gd name="T24" fmla="*/ 0 w 154"/>
                <a:gd name="T25" fmla="*/ 72 h 170"/>
                <a:gd name="T26" fmla="*/ 0 w 154"/>
                <a:gd name="T27" fmla="*/ 74 h 170"/>
                <a:gd name="T28" fmla="*/ 0 w 154"/>
                <a:gd name="T29" fmla="*/ 76 h 170"/>
                <a:gd name="T30" fmla="*/ 0 w 154"/>
                <a:gd name="T31" fmla="*/ 77 h 170"/>
                <a:gd name="T32" fmla="*/ 0 w 154"/>
                <a:gd name="T33" fmla="*/ 79 h 170"/>
                <a:gd name="T34" fmla="*/ 0 w 154"/>
                <a:gd name="T35" fmla="*/ 79 h 170"/>
                <a:gd name="T36" fmla="*/ 15 w 154"/>
                <a:gd name="T37" fmla="*/ 108 h 170"/>
                <a:gd name="T38" fmla="*/ 15 w 154"/>
                <a:gd name="T39" fmla="*/ 109 h 170"/>
                <a:gd name="T40" fmla="*/ 76 w 154"/>
                <a:gd name="T41" fmla="*/ 170 h 170"/>
                <a:gd name="T42" fmla="*/ 154 w 154"/>
                <a:gd name="T43" fmla="*/ 97 h 170"/>
                <a:gd name="T44" fmla="*/ 91 w 154"/>
                <a:gd name="T45" fmla="*/ 3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" h="170">
                  <a:moveTo>
                    <a:pt x="91" y="34"/>
                  </a:moveTo>
                  <a:cubicBezTo>
                    <a:pt x="85" y="28"/>
                    <a:pt x="78" y="24"/>
                    <a:pt x="70" y="21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3"/>
                    <a:pt x="45" y="0"/>
                    <a:pt x="37" y="0"/>
                  </a:cubicBezTo>
                  <a:cubicBezTo>
                    <a:pt x="22" y="0"/>
                    <a:pt x="9" y="13"/>
                    <a:pt x="9" y="29"/>
                  </a:cubicBezTo>
                  <a:cubicBezTo>
                    <a:pt x="9" y="32"/>
                    <a:pt x="10" y="35"/>
                    <a:pt x="12" y="38"/>
                  </a:cubicBezTo>
                  <a:cubicBezTo>
                    <a:pt x="6" y="46"/>
                    <a:pt x="2" y="55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6"/>
                    <a:pt x="0" y="67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68"/>
                    <a:pt x="0" y="69"/>
                    <a:pt x="0" y="69"/>
                  </a:cubicBezTo>
                  <a:cubicBezTo>
                    <a:pt x="0" y="70"/>
                    <a:pt x="0" y="71"/>
                    <a:pt x="0" y="72"/>
                  </a:cubicBezTo>
                  <a:cubicBezTo>
                    <a:pt x="0" y="73"/>
                    <a:pt x="0" y="73"/>
                    <a:pt x="0" y="74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8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90"/>
                    <a:pt x="7" y="101"/>
                    <a:pt x="15" y="108"/>
                  </a:cubicBezTo>
                  <a:cubicBezTo>
                    <a:pt x="15" y="109"/>
                    <a:pt x="15" y="109"/>
                    <a:pt x="15" y="109"/>
                  </a:cubicBezTo>
                  <a:cubicBezTo>
                    <a:pt x="76" y="170"/>
                    <a:pt x="76" y="170"/>
                    <a:pt x="76" y="170"/>
                  </a:cubicBezTo>
                  <a:cubicBezTo>
                    <a:pt x="114" y="163"/>
                    <a:pt x="144" y="134"/>
                    <a:pt x="154" y="97"/>
                  </a:cubicBezTo>
                  <a:cubicBezTo>
                    <a:pt x="91" y="34"/>
                    <a:pt x="91" y="34"/>
                    <a:pt x="91" y="34"/>
                  </a:cubicBez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37">
              <a:extLst>
                <a:ext uri="{FF2B5EF4-FFF2-40B4-BE49-F238E27FC236}">
                  <a16:creationId xmlns:a16="http://schemas.microsoft.com/office/drawing/2014/main" id="{9FF62A1B-A6B8-4CE5-928E-C6D4B1D34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98434"/>
              <a:ext cx="337816" cy="341003"/>
            </a:xfrm>
            <a:custGeom>
              <a:avLst/>
              <a:gdLst>
                <a:gd name="T0" fmla="*/ 106 w 106"/>
                <a:gd name="T1" fmla="*/ 58 h 107"/>
                <a:gd name="T2" fmla="*/ 106 w 106"/>
                <a:gd name="T3" fmla="*/ 56 h 107"/>
                <a:gd name="T4" fmla="*/ 106 w 106"/>
                <a:gd name="T5" fmla="*/ 54 h 107"/>
                <a:gd name="T6" fmla="*/ 106 w 106"/>
                <a:gd name="T7" fmla="*/ 51 h 107"/>
                <a:gd name="T8" fmla="*/ 106 w 106"/>
                <a:gd name="T9" fmla="*/ 50 h 107"/>
                <a:gd name="T10" fmla="*/ 106 w 106"/>
                <a:gd name="T11" fmla="*/ 49 h 107"/>
                <a:gd name="T12" fmla="*/ 53 w 106"/>
                <a:gd name="T13" fmla="*/ 0 h 107"/>
                <a:gd name="T14" fmla="*/ 0 w 106"/>
                <a:gd name="T15" fmla="*/ 46 h 107"/>
                <a:gd name="T16" fmla="*/ 0 w 106"/>
                <a:gd name="T17" fmla="*/ 47 h 107"/>
                <a:gd name="T18" fmla="*/ 0 w 106"/>
                <a:gd name="T19" fmla="*/ 49 h 107"/>
                <a:gd name="T20" fmla="*/ 0 w 106"/>
                <a:gd name="T21" fmla="*/ 50 h 107"/>
                <a:gd name="T22" fmla="*/ 0 w 106"/>
                <a:gd name="T23" fmla="*/ 51 h 107"/>
                <a:gd name="T24" fmla="*/ 0 w 106"/>
                <a:gd name="T25" fmla="*/ 54 h 107"/>
                <a:gd name="T26" fmla="*/ 0 w 106"/>
                <a:gd name="T27" fmla="*/ 56 h 107"/>
                <a:gd name="T28" fmla="*/ 0 w 106"/>
                <a:gd name="T29" fmla="*/ 58 h 107"/>
                <a:gd name="T30" fmla="*/ 0 w 106"/>
                <a:gd name="T31" fmla="*/ 59 h 107"/>
                <a:gd name="T32" fmla="*/ 0 w 106"/>
                <a:gd name="T33" fmla="*/ 61 h 107"/>
                <a:gd name="T34" fmla="*/ 0 w 106"/>
                <a:gd name="T35" fmla="*/ 61 h 107"/>
                <a:gd name="T36" fmla="*/ 53 w 106"/>
                <a:gd name="T37" fmla="*/ 107 h 107"/>
                <a:gd name="T38" fmla="*/ 106 w 106"/>
                <a:gd name="T39" fmla="*/ 59 h 107"/>
                <a:gd name="T40" fmla="*/ 106 w 106"/>
                <a:gd name="T41" fmla="*/ 5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6" h="107">
                  <a:moveTo>
                    <a:pt x="106" y="58"/>
                  </a:moveTo>
                  <a:cubicBezTo>
                    <a:pt x="106" y="57"/>
                    <a:pt x="106" y="57"/>
                    <a:pt x="106" y="56"/>
                  </a:cubicBezTo>
                  <a:cubicBezTo>
                    <a:pt x="106" y="55"/>
                    <a:pt x="106" y="55"/>
                    <a:pt x="106" y="54"/>
                  </a:cubicBezTo>
                  <a:cubicBezTo>
                    <a:pt x="106" y="53"/>
                    <a:pt x="106" y="52"/>
                    <a:pt x="106" y="51"/>
                  </a:cubicBezTo>
                  <a:cubicBezTo>
                    <a:pt x="106" y="51"/>
                    <a:pt x="106" y="50"/>
                    <a:pt x="106" y="50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4" y="22"/>
                    <a:pt x="81" y="0"/>
                    <a:pt x="53" y="0"/>
                  </a:cubicBez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  <a:cubicBezTo>
                    <a:pt x="81" y="107"/>
                    <a:pt x="104" y="86"/>
                    <a:pt x="106" y="59"/>
                  </a:cubicBezTo>
                  <a:cubicBezTo>
                    <a:pt x="106" y="58"/>
                    <a:pt x="106" y="58"/>
                    <a:pt x="106" y="58"/>
                  </a:cubicBez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38">
              <a:extLst>
                <a:ext uri="{FF2B5EF4-FFF2-40B4-BE49-F238E27FC236}">
                  <a16:creationId xmlns:a16="http://schemas.microsoft.com/office/drawing/2014/main" id="{1B51F012-F926-4E91-99FC-18F1B4882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98434"/>
              <a:ext cx="168908" cy="341003"/>
            </a:xfrm>
            <a:custGeom>
              <a:avLst/>
              <a:gdLst>
                <a:gd name="T0" fmla="*/ 53 w 53"/>
                <a:gd name="T1" fmla="*/ 0 h 107"/>
                <a:gd name="T2" fmla="*/ 0 w 53"/>
                <a:gd name="T3" fmla="*/ 46 h 107"/>
                <a:gd name="T4" fmla="*/ 0 w 53"/>
                <a:gd name="T5" fmla="*/ 47 h 107"/>
                <a:gd name="T6" fmla="*/ 0 w 53"/>
                <a:gd name="T7" fmla="*/ 49 h 107"/>
                <a:gd name="T8" fmla="*/ 0 w 53"/>
                <a:gd name="T9" fmla="*/ 50 h 107"/>
                <a:gd name="T10" fmla="*/ 0 w 53"/>
                <a:gd name="T11" fmla="*/ 51 h 107"/>
                <a:gd name="T12" fmla="*/ 0 w 53"/>
                <a:gd name="T13" fmla="*/ 54 h 107"/>
                <a:gd name="T14" fmla="*/ 0 w 53"/>
                <a:gd name="T15" fmla="*/ 56 h 107"/>
                <a:gd name="T16" fmla="*/ 0 w 53"/>
                <a:gd name="T17" fmla="*/ 58 h 107"/>
                <a:gd name="T18" fmla="*/ 0 w 53"/>
                <a:gd name="T19" fmla="*/ 59 h 107"/>
                <a:gd name="T20" fmla="*/ 0 w 53"/>
                <a:gd name="T21" fmla="*/ 61 h 107"/>
                <a:gd name="T22" fmla="*/ 0 w 53"/>
                <a:gd name="T23" fmla="*/ 61 h 107"/>
                <a:gd name="T24" fmla="*/ 53 w 53"/>
                <a:gd name="T2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107">
                  <a:moveTo>
                    <a:pt x="53" y="0"/>
                  </a:move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39">
              <a:extLst>
                <a:ext uri="{FF2B5EF4-FFF2-40B4-BE49-F238E27FC236}">
                  <a16:creationId xmlns:a16="http://schemas.microsoft.com/office/drawing/2014/main" id="{13AB80B4-B430-4D56-A6D7-E9204A15D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5260" y="110634268"/>
              <a:ext cx="89235" cy="79674"/>
            </a:xfrm>
            <a:custGeom>
              <a:avLst/>
              <a:gdLst>
                <a:gd name="T0" fmla="*/ 27 w 28"/>
                <a:gd name="T1" fmla="*/ 1 h 25"/>
                <a:gd name="T2" fmla="*/ 27 w 28"/>
                <a:gd name="T3" fmla="*/ 2 h 25"/>
                <a:gd name="T4" fmla="*/ 26 w 28"/>
                <a:gd name="T5" fmla="*/ 3 h 25"/>
                <a:gd name="T6" fmla="*/ 26 w 28"/>
                <a:gd name="T7" fmla="*/ 4 h 25"/>
                <a:gd name="T8" fmla="*/ 25 w 28"/>
                <a:gd name="T9" fmla="*/ 5 h 25"/>
                <a:gd name="T10" fmla="*/ 25 w 28"/>
                <a:gd name="T11" fmla="*/ 6 h 25"/>
                <a:gd name="T12" fmla="*/ 24 w 28"/>
                <a:gd name="T13" fmla="*/ 7 h 25"/>
                <a:gd name="T14" fmla="*/ 23 w 28"/>
                <a:gd name="T15" fmla="*/ 8 h 25"/>
                <a:gd name="T16" fmla="*/ 23 w 28"/>
                <a:gd name="T17" fmla="*/ 9 h 25"/>
                <a:gd name="T18" fmla="*/ 22 w 28"/>
                <a:gd name="T19" fmla="*/ 10 h 25"/>
                <a:gd name="T20" fmla="*/ 21 w 28"/>
                <a:gd name="T21" fmla="*/ 11 h 25"/>
                <a:gd name="T22" fmla="*/ 20 w 28"/>
                <a:gd name="T23" fmla="*/ 12 h 25"/>
                <a:gd name="T24" fmla="*/ 20 w 28"/>
                <a:gd name="T25" fmla="*/ 13 h 25"/>
                <a:gd name="T26" fmla="*/ 19 w 28"/>
                <a:gd name="T27" fmla="*/ 14 h 25"/>
                <a:gd name="T28" fmla="*/ 18 w 28"/>
                <a:gd name="T29" fmla="*/ 14 h 25"/>
                <a:gd name="T30" fmla="*/ 17 w 28"/>
                <a:gd name="T31" fmla="*/ 15 h 25"/>
                <a:gd name="T32" fmla="*/ 16 w 28"/>
                <a:gd name="T33" fmla="*/ 16 h 25"/>
                <a:gd name="T34" fmla="*/ 15 w 28"/>
                <a:gd name="T35" fmla="*/ 17 h 25"/>
                <a:gd name="T36" fmla="*/ 15 w 28"/>
                <a:gd name="T37" fmla="*/ 17 h 25"/>
                <a:gd name="T38" fmla="*/ 14 w 28"/>
                <a:gd name="T39" fmla="*/ 18 h 25"/>
                <a:gd name="T40" fmla="*/ 13 w 28"/>
                <a:gd name="T41" fmla="*/ 19 h 25"/>
                <a:gd name="T42" fmla="*/ 12 w 28"/>
                <a:gd name="T43" fmla="*/ 20 h 25"/>
                <a:gd name="T44" fmla="*/ 11 w 28"/>
                <a:gd name="T45" fmla="*/ 20 h 25"/>
                <a:gd name="T46" fmla="*/ 10 w 28"/>
                <a:gd name="T47" fmla="*/ 21 h 25"/>
                <a:gd name="T48" fmla="*/ 9 w 28"/>
                <a:gd name="T49" fmla="*/ 21 h 25"/>
                <a:gd name="T50" fmla="*/ 8 w 28"/>
                <a:gd name="T51" fmla="*/ 22 h 25"/>
                <a:gd name="T52" fmla="*/ 7 w 28"/>
                <a:gd name="T53" fmla="*/ 22 h 25"/>
                <a:gd name="T54" fmla="*/ 6 w 28"/>
                <a:gd name="T55" fmla="*/ 23 h 25"/>
                <a:gd name="T56" fmla="*/ 5 w 28"/>
                <a:gd name="T57" fmla="*/ 24 h 25"/>
                <a:gd name="T58" fmla="*/ 4 w 28"/>
                <a:gd name="T59" fmla="*/ 24 h 25"/>
                <a:gd name="T60" fmla="*/ 3 w 28"/>
                <a:gd name="T61" fmla="*/ 24 h 25"/>
                <a:gd name="T62" fmla="*/ 1 w 28"/>
                <a:gd name="T63" fmla="*/ 25 h 25"/>
                <a:gd name="T64" fmla="*/ 1 w 28"/>
                <a:gd name="T65" fmla="*/ 25 h 25"/>
                <a:gd name="T66" fmla="*/ 0 w 28"/>
                <a:gd name="T67" fmla="*/ 25 h 25"/>
                <a:gd name="T68" fmla="*/ 13 w 28"/>
                <a:gd name="T69" fmla="*/ 0 h 25"/>
                <a:gd name="T70" fmla="*/ 28 w 28"/>
                <a:gd name="T71" fmla="*/ 0 h 25"/>
                <a:gd name="T72" fmla="*/ 28 w 28"/>
                <a:gd name="T73" fmla="*/ 0 h 25"/>
                <a:gd name="T74" fmla="*/ 27 w 28"/>
                <a:gd name="T7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27" y="1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27" y="3"/>
                    <a:pt x="27" y="3"/>
                    <a:pt x="26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5"/>
                    <a:pt x="25" y="5"/>
                    <a:pt x="25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3" y="8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1" y="11"/>
                    <a:pt x="21" y="11"/>
                  </a:cubicBezTo>
                  <a:cubicBezTo>
                    <a:pt x="21" y="11"/>
                    <a:pt x="21" y="12"/>
                    <a:pt x="20" y="12"/>
                  </a:cubicBezTo>
                  <a:cubicBezTo>
                    <a:pt x="20" y="12"/>
                    <a:pt x="20" y="12"/>
                    <a:pt x="20" y="13"/>
                  </a:cubicBezTo>
                  <a:cubicBezTo>
                    <a:pt x="19" y="13"/>
                    <a:pt x="19" y="13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7" y="15"/>
                    <a:pt x="17" y="16"/>
                    <a:pt x="16" y="16"/>
                  </a:cubicBezTo>
                  <a:cubicBezTo>
                    <a:pt x="16" y="16"/>
                    <a:pt x="16" y="16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9"/>
                    <a:pt x="13" y="19"/>
                  </a:cubicBezTo>
                  <a:cubicBezTo>
                    <a:pt x="12" y="19"/>
                    <a:pt x="12" y="19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0" y="21"/>
                    <a:pt x="10" y="21"/>
                  </a:cubicBezTo>
                  <a:cubicBezTo>
                    <a:pt x="10" y="21"/>
                    <a:pt x="9" y="21"/>
                    <a:pt x="9" y="21"/>
                  </a:cubicBezTo>
                  <a:cubicBezTo>
                    <a:pt x="9" y="22"/>
                    <a:pt x="8" y="22"/>
                    <a:pt x="8" y="22"/>
                  </a:cubicBezTo>
                  <a:cubicBezTo>
                    <a:pt x="8" y="22"/>
                    <a:pt x="7" y="22"/>
                    <a:pt x="7" y="22"/>
                  </a:cubicBezTo>
                  <a:cubicBezTo>
                    <a:pt x="7" y="23"/>
                    <a:pt x="6" y="23"/>
                    <a:pt x="6" y="23"/>
                  </a:cubicBezTo>
                  <a:cubicBezTo>
                    <a:pt x="5" y="23"/>
                    <a:pt x="5" y="23"/>
                    <a:pt x="5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" y="20"/>
                    <a:pt x="11" y="11"/>
                    <a:pt x="13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"/>
                    <a:pt x="28" y="1"/>
                    <a:pt x="27" y="1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40">
              <a:extLst>
                <a:ext uri="{FF2B5EF4-FFF2-40B4-BE49-F238E27FC236}">
                  <a16:creationId xmlns:a16="http://schemas.microsoft.com/office/drawing/2014/main" id="{2275EB38-C366-4507-A35E-66F646ABC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5260" y="110423929"/>
              <a:ext cx="89235" cy="79674"/>
            </a:xfrm>
            <a:custGeom>
              <a:avLst/>
              <a:gdLst>
                <a:gd name="T0" fmla="*/ 1 w 28"/>
                <a:gd name="T1" fmla="*/ 0 h 25"/>
                <a:gd name="T2" fmla="*/ 3 w 28"/>
                <a:gd name="T3" fmla="*/ 1 h 25"/>
                <a:gd name="T4" fmla="*/ 4 w 28"/>
                <a:gd name="T5" fmla="*/ 1 h 25"/>
                <a:gd name="T6" fmla="*/ 5 w 28"/>
                <a:gd name="T7" fmla="*/ 2 h 25"/>
                <a:gd name="T8" fmla="*/ 6 w 28"/>
                <a:gd name="T9" fmla="*/ 2 h 25"/>
                <a:gd name="T10" fmla="*/ 7 w 28"/>
                <a:gd name="T11" fmla="*/ 3 h 25"/>
                <a:gd name="T12" fmla="*/ 8 w 28"/>
                <a:gd name="T13" fmla="*/ 3 h 25"/>
                <a:gd name="T14" fmla="*/ 9 w 28"/>
                <a:gd name="T15" fmla="*/ 4 h 25"/>
                <a:gd name="T16" fmla="*/ 10 w 28"/>
                <a:gd name="T17" fmla="*/ 5 h 25"/>
                <a:gd name="T18" fmla="*/ 11 w 28"/>
                <a:gd name="T19" fmla="*/ 5 h 25"/>
                <a:gd name="T20" fmla="*/ 12 w 28"/>
                <a:gd name="T21" fmla="*/ 6 h 25"/>
                <a:gd name="T22" fmla="*/ 13 w 28"/>
                <a:gd name="T23" fmla="*/ 7 h 25"/>
                <a:gd name="T24" fmla="*/ 14 w 28"/>
                <a:gd name="T25" fmla="*/ 7 h 25"/>
                <a:gd name="T26" fmla="*/ 15 w 28"/>
                <a:gd name="T27" fmla="*/ 8 h 25"/>
                <a:gd name="T28" fmla="*/ 15 w 28"/>
                <a:gd name="T29" fmla="*/ 9 h 25"/>
                <a:gd name="T30" fmla="*/ 16 w 28"/>
                <a:gd name="T31" fmla="*/ 9 h 25"/>
                <a:gd name="T32" fmla="*/ 17 w 28"/>
                <a:gd name="T33" fmla="*/ 10 h 25"/>
                <a:gd name="T34" fmla="*/ 18 w 28"/>
                <a:gd name="T35" fmla="*/ 11 h 25"/>
                <a:gd name="T36" fmla="*/ 19 w 28"/>
                <a:gd name="T37" fmla="*/ 12 h 25"/>
                <a:gd name="T38" fmla="*/ 20 w 28"/>
                <a:gd name="T39" fmla="*/ 13 h 25"/>
                <a:gd name="T40" fmla="*/ 20 w 28"/>
                <a:gd name="T41" fmla="*/ 13 h 25"/>
                <a:gd name="T42" fmla="*/ 21 w 28"/>
                <a:gd name="T43" fmla="*/ 14 h 25"/>
                <a:gd name="T44" fmla="*/ 22 w 28"/>
                <a:gd name="T45" fmla="*/ 15 h 25"/>
                <a:gd name="T46" fmla="*/ 23 w 28"/>
                <a:gd name="T47" fmla="*/ 16 h 25"/>
                <a:gd name="T48" fmla="*/ 23 w 28"/>
                <a:gd name="T49" fmla="*/ 17 h 25"/>
                <a:gd name="T50" fmla="*/ 24 w 28"/>
                <a:gd name="T51" fmla="*/ 18 h 25"/>
                <a:gd name="T52" fmla="*/ 25 w 28"/>
                <a:gd name="T53" fmla="*/ 19 h 25"/>
                <a:gd name="T54" fmla="*/ 25 w 28"/>
                <a:gd name="T55" fmla="*/ 20 h 25"/>
                <a:gd name="T56" fmla="*/ 26 w 28"/>
                <a:gd name="T57" fmla="*/ 21 h 25"/>
                <a:gd name="T58" fmla="*/ 26 w 28"/>
                <a:gd name="T59" fmla="*/ 22 h 25"/>
                <a:gd name="T60" fmla="*/ 27 w 28"/>
                <a:gd name="T61" fmla="*/ 23 h 25"/>
                <a:gd name="T62" fmla="*/ 27 w 28"/>
                <a:gd name="T63" fmla="*/ 24 h 25"/>
                <a:gd name="T64" fmla="*/ 28 w 28"/>
                <a:gd name="T65" fmla="*/ 25 h 25"/>
                <a:gd name="T66" fmla="*/ 28 w 28"/>
                <a:gd name="T67" fmla="*/ 25 h 25"/>
                <a:gd name="T68" fmla="*/ 13 w 28"/>
                <a:gd name="T69" fmla="*/ 25 h 25"/>
                <a:gd name="T70" fmla="*/ 0 w 28"/>
                <a:gd name="T71" fmla="*/ 0 h 25"/>
                <a:gd name="T72" fmla="*/ 1 w 28"/>
                <a:gd name="T73" fmla="*/ 0 h 25"/>
                <a:gd name="T74" fmla="*/ 1 w 28"/>
                <a:gd name="T7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1" y="0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4"/>
                    <a:pt x="10" y="4"/>
                    <a:pt x="10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1" y="5"/>
                    <a:pt x="11" y="6"/>
                    <a:pt x="12" y="6"/>
                  </a:cubicBezTo>
                  <a:cubicBezTo>
                    <a:pt x="12" y="6"/>
                    <a:pt x="12" y="6"/>
                    <a:pt x="13" y="7"/>
                  </a:cubicBezTo>
                  <a:cubicBezTo>
                    <a:pt x="13" y="7"/>
                    <a:pt x="13" y="7"/>
                    <a:pt x="14" y="7"/>
                  </a:cubicBezTo>
                  <a:cubicBezTo>
                    <a:pt x="14" y="7"/>
                    <a:pt x="14" y="8"/>
                    <a:pt x="15" y="8"/>
                  </a:cubicBezTo>
                  <a:cubicBezTo>
                    <a:pt x="15" y="8"/>
                    <a:pt x="15" y="8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8" y="11"/>
                    <a:pt x="18" y="11"/>
                  </a:cubicBezTo>
                  <a:cubicBezTo>
                    <a:pt x="18" y="11"/>
                    <a:pt x="19" y="12"/>
                    <a:pt x="19" y="12"/>
                  </a:cubicBezTo>
                  <a:cubicBezTo>
                    <a:pt x="19" y="12"/>
                    <a:pt x="19" y="12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5"/>
                    <a:pt x="22" y="15"/>
                    <a:pt x="22" y="15"/>
                  </a:cubicBezTo>
                  <a:cubicBezTo>
                    <a:pt x="22" y="16"/>
                    <a:pt x="22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18"/>
                    <a:pt x="24" y="19"/>
                    <a:pt x="25" y="19"/>
                  </a:cubicBezTo>
                  <a:cubicBezTo>
                    <a:pt x="25" y="19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1"/>
                    <a:pt x="26" y="22"/>
                    <a:pt x="26" y="22"/>
                  </a:cubicBezTo>
                  <a:cubicBezTo>
                    <a:pt x="27" y="22"/>
                    <a:pt x="27" y="23"/>
                    <a:pt x="27" y="23"/>
                  </a:cubicBezTo>
                  <a:cubicBezTo>
                    <a:pt x="27" y="23"/>
                    <a:pt x="27" y="24"/>
                    <a:pt x="27" y="24"/>
                  </a:cubicBezTo>
                  <a:cubicBezTo>
                    <a:pt x="28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1" y="15"/>
                    <a:pt x="6" y="6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41">
              <a:extLst>
                <a:ext uri="{FF2B5EF4-FFF2-40B4-BE49-F238E27FC236}">
                  <a16:creationId xmlns:a16="http://schemas.microsoft.com/office/drawing/2014/main" id="{F741FEA2-8481-4301-AC0E-05BD9FC9A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519538"/>
              <a:ext cx="79674" cy="98795"/>
            </a:xfrm>
            <a:custGeom>
              <a:avLst/>
              <a:gdLst>
                <a:gd name="T0" fmla="*/ 25 w 25"/>
                <a:gd name="T1" fmla="*/ 16 h 31"/>
                <a:gd name="T2" fmla="*/ 24 w 25"/>
                <a:gd name="T3" fmla="*/ 31 h 31"/>
                <a:gd name="T4" fmla="*/ 0 w 25"/>
                <a:gd name="T5" fmla="*/ 31 h 31"/>
                <a:gd name="T6" fmla="*/ 0 w 25"/>
                <a:gd name="T7" fmla="*/ 0 h 31"/>
                <a:gd name="T8" fmla="*/ 24 w 25"/>
                <a:gd name="T9" fmla="*/ 0 h 31"/>
                <a:gd name="T10" fmla="*/ 25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25" y="16"/>
                  </a:moveTo>
                  <a:cubicBezTo>
                    <a:pt x="25" y="21"/>
                    <a:pt x="25" y="26"/>
                    <a:pt x="2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5"/>
                    <a:pt x="25" y="10"/>
                    <a:pt x="25" y="16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42">
              <a:extLst>
                <a:ext uri="{FF2B5EF4-FFF2-40B4-BE49-F238E27FC236}">
                  <a16:creationId xmlns:a16="http://schemas.microsoft.com/office/drawing/2014/main" id="{C6CAB522-D946-41AC-922C-90B5CD60A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634268"/>
              <a:ext cx="73300" cy="89235"/>
            </a:xfrm>
            <a:custGeom>
              <a:avLst/>
              <a:gdLst>
                <a:gd name="T0" fmla="*/ 23 w 23"/>
                <a:gd name="T1" fmla="*/ 0 h 28"/>
                <a:gd name="T2" fmla="*/ 0 w 23"/>
                <a:gd name="T3" fmla="*/ 28 h 28"/>
                <a:gd name="T4" fmla="*/ 0 w 23"/>
                <a:gd name="T5" fmla="*/ 0 h 28"/>
                <a:gd name="T6" fmla="*/ 23 w 23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23" y="0"/>
                  </a:moveTo>
                  <a:cubicBezTo>
                    <a:pt x="19" y="15"/>
                    <a:pt x="10" y="26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43">
              <a:extLst>
                <a:ext uri="{FF2B5EF4-FFF2-40B4-BE49-F238E27FC236}">
                  <a16:creationId xmlns:a16="http://schemas.microsoft.com/office/drawing/2014/main" id="{E98376DE-E807-4B54-8E4D-0FFE75FE0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414368"/>
              <a:ext cx="73300" cy="89235"/>
            </a:xfrm>
            <a:custGeom>
              <a:avLst/>
              <a:gdLst>
                <a:gd name="T0" fmla="*/ 0 w 23"/>
                <a:gd name="T1" fmla="*/ 28 h 28"/>
                <a:gd name="T2" fmla="*/ 0 w 23"/>
                <a:gd name="T3" fmla="*/ 0 h 28"/>
                <a:gd name="T4" fmla="*/ 23 w 23"/>
                <a:gd name="T5" fmla="*/ 28 h 28"/>
                <a:gd name="T6" fmla="*/ 0 w 23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2"/>
                    <a:pt x="19" y="13"/>
                    <a:pt x="23" y="28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F2D4EC18-6687-4C05-B1F7-192304AD6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69877" y="110519538"/>
              <a:ext cx="60552" cy="98795"/>
            </a:xfrm>
            <a:custGeom>
              <a:avLst/>
              <a:gdLst>
                <a:gd name="T0" fmla="*/ 19 w 19"/>
                <a:gd name="T1" fmla="*/ 18 h 31"/>
                <a:gd name="T2" fmla="*/ 19 w 19"/>
                <a:gd name="T3" fmla="*/ 19 h 31"/>
                <a:gd name="T4" fmla="*/ 18 w 19"/>
                <a:gd name="T5" fmla="*/ 20 h 31"/>
                <a:gd name="T6" fmla="*/ 18 w 19"/>
                <a:gd name="T7" fmla="*/ 22 h 31"/>
                <a:gd name="T8" fmla="*/ 18 w 19"/>
                <a:gd name="T9" fmla="*/ 22 h 31"/>
                <a:gd name="T10" fmla="*/ 16 w 19"/>
                <a:gd name="T11" fmla="*/ 31 h 31"/>
                <a:gd name="T12" fmla="*/ 0 w 19"/>
                <a:gd name="T13" fmla="*/ 31 h 31"/>
                <a:gd name="T14" fmla="*/ 2 w 19"/>
                <a:gd name="T15" fmla="*/ 16 h 31"/>
                <a:gd name="T16" fmla="*/ 0 w 19"/>
                <a:gd name="T17" fmla="*/ 0 h 31"/>
                <a:gd name="T18" fmla="*/ 16 w 19"/>
                <a:gd name="T19" fmla="*/ 0 h 31"/>
                <a:gd name="T20" fmla="*/ 18 w 19"/>
                <a:gd name="T21" fmla="*/ 10 h 31"/>
                <a:gd name="T22" fmla="*/ 18 w 19"/>
                <a:gd name="T23" fmla="*/ 10 h 31"/>
                <a:gd name="T24" fmla="*/ 18 w 19"/>
                <a:gd name="T25" fmla="*/ 11 h 31"/>
                <a:gd name="T26" fmla="*/ 19 w 19"/>
                <a:gd name="T27" fmla="*/ 12 h 31"/>
                <a:gd name="T28" fmla="*/ 19 w 19"/>
                <a:gd name="T29" fmla="*/ 13 h 31"/>
                <a:gd name="T30" fmla="*/ 19 w 19"/>
                <a:gd name="T31" fmla="*/ 16 h 31"/>
                <a:gd name="T32" fmla="*/ 19 w 19"/>
                <a:gd name="T33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1">
                  <a:moveTo>
                    <a:pt x="19" y="18"/>
                  </a:moveTo>
                  <a:cubicBezTo>
                    <a:pt x="19" y="18"/>
                    <a:pt x="19" y="19"/>
                    <a:pt x="19" y="19"/>
                  </a:cubicBezTo>
                  <a:cubicBezTo>
                    <a:pt x="18" y="19"/>
                    <a:pt x="18" y="20"/>
                    <a:pt x="18" y="20"/>
                  </a:cubicBezTo>
                  <a:cubicBezTo>
                    <a:pt x="18" y="20"/>
                    <a:pt x="18" y="21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5"/>
                    <a:pt x="17" y="28"/>
                    <a:pt x="16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26"/>
                    <a:pt x="2" y="21"/>
                    <a:pt x="2" y="16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3"/>
                    <a:pt x="18" y="6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18" y="12"/>
                    <a:pt x="18" y="12"/>
                    <a:pt x="19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9" y="15"/>
                    <a:pt x="19" y="16"/>
                  </a:cubicBezTo>
                  <a:cubicBezTo>
                    <a:pt x="19" y="16"/>
                    <a:pt x="19" y="17"/>
                    <a:pt x="19" y="18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45">
              <a:extLst>
                <a:ext uri="{FF2B5EF4-FFF2-40B4-BE49-F238E27FC236}">
                  <a16:creationId xmlns:a16="http://schemas.microsoft.com/office/drawing/2014/main" id="{0C2E0636-3BA1-4F18-925D-1CBDEAF90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21295" y="110519538"/>
              <a:ext cx="57365" cy="98795"/>
            </a:xfrm>
            <a:custGeom>
              <a:avLst/>
              <a:gdLst>
                <a:gd name="T0" fmla="*/ 0 w 18"/>
                <a:gd name="T1" fmla="*/ 22 h 31"/>
                <a:gd name="T2" fmla="*/ 0 w 18"/>
                <a:gd name="T3" fmla="*/ 21 h 31"/>
                <a:gd name="T4" fmla="*/ 0 w 18"/>
                <a:gd name="T5" fmla="*/ 20 h 31"/>
                <a:gd name="T6" fmla="*/ 0 w 18"/>
                <a:gd name="T7" fmla="*/ 19 h 31"/>
                <a:gd name="T8" fmla="*/ 0 w 18"/>
                <a:gd name="T9" fmla="*/ 18 h 31"/>
                <a:gd name="T10" fmla="*/ 0 w 18"/>
                <a:gd name="T11" fmla="*/ 16 h 31"/>
                <a:gd name="T12" fmla="*/ 0 w 18"/>
                <a:gd name="T13" fmla="*/ 13 h 31"/>
                <a:gd name="T14" fmla="*/ 0 w 18"/>
                <a:gd name="T15" fmla="*/ 12 h 31"/>
                <a:gd name="T16" fmla="*/ 0 w 18"/>
                <a:gd name="T17" fmla="*/ 11 h 31"/>
                <a:gd name="T18" fmla="*/ 0 w 18"/>
                <a:gd name="T19" fmla="*/ 10 h 31"/>
                <a:gd name="T20" fmla="*/ 0 w 18"/>
                <a:gd name="T21" fmla="*/ 10 h 31"/>
                <a:gd name="T22" fmla="*/ 2 w 18"/>
                <a:gd name="T23" fmla="*/ 0 h 31"/>
                <a:gd name="T24" fmla="*/ 18 w 18"/>
                <a:gd name="T25" fmla="*/ 0 h 31"/>
                <a:gd name="T26" fmla="*/ 16 w 18"/>
                <a:gd name="T27" fmla="*/ 16 h 31"/>
                <a:gd name="T28" fmla="*/ 18 w 18"/>
                <a:gd name="T29" fmla="*/ 31 h 31"/>
                <a:gd name="T30" fmla="*/ 2 w 18"/>
                <a:gd name="T31" fmla="*/ 31 h 31"/>
                <a:gd name="T32" fmla="*/ 0 w 18"/>
                <a:gd name="T33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1">
                  <a:moveTo>
                    <a:pt x="0" y="22"/>
                  </a:moveTo>
                  <a:cubicBezTo>
                    <a:pt x="0" y="22"/>
                    <a:pt x="0" y="22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0" y="11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1" y="3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5"/>
                    <a:pt x="16" y="10"/>
                    <a:pt x="16" y="16"/>
                  </a:cubicBezTo>
                  <a:cubicBezTo>
                    <a:pt x="16" y="21"/>
                    <a:pt x="17" y="26"/>
                    <a:pt x="18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8"/>
                    <a:pt x="0" y="25"/>
                    <a:pt x="0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46">
              <a:extLst>
                <a:ext uri="{FF2B5EF4-FFF2-40B4-BE49-F238E27FC236}">
                  <a16:creationId xmlns:a16="http://schemas.microsoft.com/office/drawing/2014/main" id="{EC487118-9E83-47C4-8ACE-BA955E214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88221" y="110519538"/>
              <a:ext cx="79674" cy="98795"/>
            </a:xfrm>
            <a:custGeom>
              <a:avLst/>
              <a:gdLst>
                <a:gd name="T0" fmla="*/ 0 w 25"/>
                <a:gd name="T1" fmla="*/ 16 h 31"/>
                <a:gd name="T2" fmla="*/ 1 w 25"/>
                <a:gd name="T3" fmla="*/ 0 h 31"/>
                <a:gd name="T4" fmla="*/ 25 w 25"/>
                <a:gd name="T5" fmla="*/ 0 h 31"/>
                <a:gd name="T6" fmla="*/ 25 w 25"/>
                <a:gd name="T7" fmla="*/ 31 h 31"/>
                <a:gd name="T8" fmla="*/ 1 w 25"/>
                <a:gd name="T9" fmla="*/ 31 h 31"/>
                <a:gd name="T10" fmla="*/ 0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0" y="16"/>
                  </a:moveTo>
                  <a:cubicBezTo>
                    <a:pt x="0" y="10"/>
                    <a:pt x="1" y="5"/>
                    <a:pt x="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6"/>
                    <a:pt x="0" y="21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47">
              <a:extLst>
                <a:ext uri="{FF2B5EF4-FFF2-40B4-BE49-F238E27FC236}">
                  <a16:creationId xmlns:a16="http://schemas.microsoft.com/office/drawing/2014/main" id="{B2D0FB92-8FD8-4CE5-8F98-6A8565DA8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7782" y="1104143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28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13"/>
                    <a:pt x="12" y="2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48">
              <a:extLst>
                <a:ext uri="{FF2B5EF4-FFF2-40B4-BE49-F238E27FC236}">
                  <a16:creationId xmlns:a16="http://schemas.microsoft.com/office/drawing/2014/main" id="{74DF5ABA-196A-492B-B520-843A5979A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7782" y="1106342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0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12" y="26"/>
                    <a:pt x="3" y="15"/>
                    <a:pt x="0" y="0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49">
              <a:extLst>
                <a:ext uri="{FF2B5EF4-FFF2-40B4-BE49-F238E27FC236}">
                  <a16:creationId xmlns:a16="http://schemas.microsoft.com/office/drawing/2014/main" id="{DA97D253-4BE4-4D11-9AB5-53757FCBE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4043" y="110423929"/>
              <a:ext cx="89235" cy="79674"/>
            </a:xfrm>
            <a:custGeom>
              <a:avLst/>
              <a:gdLst>
                <a:gd name="T0" fmla="*/ 28 w 28"/>
                <a:gd name="T1" fmla="*/ 0 h 25"/>
                <a:gd name="T2" fmla="*/ 15 w 28"/>
                <a:gd name="T3" fmla="*/ 25 h 25"/>
                <a:gd name="T4" fmla="*/ 0 w 28"/>
                <a:gd name="T5" fmla="*/ 25 h 25"/>
                <a:gd name="T6" fmla="*/ 28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28" y="0"/>
                  </a:moveTo>
                  <a:cubicBezTo>
                    <a:pt x="22" y="6"/>
                    <a:pt x="17" y="15"/>
                    <a:pt x="1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14"/>
                    <a:pt x="16" y="4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50">
              <a:extLst>
                <a:ext uri="{FF2B5EF4-FFF2-40B4-BE49-F238E27FC236}">
                  <a16:creationId xmlns:a16="http://schemas.microsoft.com/office/drawing/2014/main" id="{DA638CCE-B02B-4A33-B0D1-1F9DF91CD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4043" y="110634268"/>
              <a:ext cx="89235" cy="79674"/>
            </a:xfrm>
            <a:custGeom>
              <a:avLst/>
              <a:gdLst>
                <a:gd name="T0" fmla="*/ 0 w 28"/>
                <a:gd name="T1" fmla="*/ 0 h 25"/>
                <a:gd name="T2" fmla="*/ 15 w 28"/>
                <a:gd name="T3" fmla="*/ 0 h 25"/>
                <a:gd name="T4" fmla="*/ 28 w 28"/>
                <a:gd name="T5" fmla="*/ 25 h 25"/>
                <a:gd name="T6" fmla="*/ 0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1"/>
                    <a:pt x="22" y="20"/>
                    <a:pt x="28" y="25"/>
                  </a:cubicBezTo>
                  <a:cubicBezTo>
                    <a:pt x="16" y="21"/>
                    <a:pt x="5" y="1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51">
              <a:extLst>
                <a:ext uri="{FF2B5EF4-FFF2-40B4-BE49-F238E27FC236}">
                  <a16:creationId xmlns:a16="http://schemas.microsoft.com/office/drawing/2014/main" id="{C4B3E8C9-47EB-4A72-BC24-B0C8BBB853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4043" y="110341069"/>
              <a:ext cx="181656" cy="216712"/>
            </a:xfrm>
            <a:custGeom>
              <a:avLst/>
              <a:gdLst>
                <a:gd name="T0" fmla="*/ 28 w 57"/>
                <a:gd name="T1" fmla="*/ 0 h 68"/>
                <a:gd name="T2" fmla="*/ 0 w 57"/>
                <a:gd name="T3" fmla="*/ 29 h 68"/>
                <a:gd name="T4" fmla="*/ 28 w 57"/>
                <a:gd name="T5" fmla="*/ 68 h 68"/>
                <a:gd name="T6" fmla="*/ 57 w 57"/>
                <a:gd name="T7" fmla="*/ 29 h 68"/>
                <a:gd name="T8" fmla="*/ 28 w 57"/>
                <a:gd name="T9" fmla="*/ 0 h 68"/>
                <a:gd name="T10" fmla="*/ 28 w 57"/>
                <a:gd name="T11" fmla="*/ 43 h 68"/>
                <a:gd name="T12" fmla="*/ 14 w 57"/>
                <a:gd name="T13" fmla="*/ 29 h 68"/>
                <a:gd name="T14" fmla="*/ 28 w 57"/>
                <a:gd name="T15" fmla="*/ 14 h 68"/>
                <a:gd name="T16" fmla="*/ 42 w 57"/>
                <a:gd name="T17" fmla="*/ 29 h 68"/>
                <a:gd name="T18" fmla="*/ 28 w 57"/>
                <a:gd name="T19" fmla="*/ 4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68">
                  <a:moveTo>
                    <a:pt x="28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4"/>
                    <a:pt x="28" y="68"/>
                    <a:pt x="28" y="68"/>
                  </a:cubicBezTo>
                  <a:cubicBezTo>
                    <a:pt x="28" y="68"/>
                    <a:pt x="57" y="44"/>
                    <a:pt x="57" y="29"/>
                  </a:cubicBezTo>
                  <a:cubicBezTo>
                    <a:pt x="57" y="13"/>
                    <a:pt x="44" y="0"/>
                    <a:pt x="28" y="0"/>
                  </a:cubicBezTo>
                  <a:close/>
                  <a:moveTo>
                    <a:pt x="28" y="43"/>
                  </a:moveTo>
                  <a:cubicBezTo>
                    <a:pt x="21" y="43"/>
                    <a:pt x="14" y="36"/>
                    <a:pt x="14" y="29"/>
                  </a:cubicBezTo>
                  <a:cubicBezTo>
                    <a:pt x="14" y="21"/>
                    <a:pt x="21" y="14"/>
                    <a:pt x="28" y="14"/>
                  </a:cubicBezTo>
                  <a:cubicBezTo>
                    <a:pt x="36" y="14"/>
                    <a:pt x="42" y="21"/>
                    <a:pt x="42" y="29"/>
                  </a:cubicBezTo>
                  <a:cubicBezTo>
                    <a:pt x="42" y="36"/>
                    <a:pt x="36" y="43"/>
                    <a:pt x="28" y="43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52">
              <a:extLst>
                <a:ext uri="{FF2B5EF4-FFF2-40B4-BE49-F238E27FC236}">
                  <a16:creationId xmlns:a16="http://schemas.microsoft.com/office/drawing/2014/main" id="{A11A93BA-F312-4968-A955-7A83AC80B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23278" y="110341069"/>
              <a:ext cx="92421" cy="216712"/>
            </a:xfrm>
            <a:custGeom>
              <a:avLst/>
              <a:gdLst>
                <a:gd name="T0" fmla="*/ 0 w 29"/>
                <a:gd name="T1" fmla="*/ 0 h 68"/>
                <a:gd name="T2" fmla="*/ 0 w 29"/>
                <a:gd name="T3" fmla="*/ 0 h 68"/>
                <a:gd name="T4" fmla="*/ 0 w 29"/>
                <a:gd name="T5" fmla="*/ 13 h 68"/>
                <a:gd name="T6" fmla="*/ 0 w 29"/>
                <a:gd name="T7" fmla="*/ 13 h 68"/>
                <a:gd name="T8" fmla="*/ 16 w 29"/>
                <a:gd name="T9" fmla="*/ 29 h 68"/>
                <a:gd name="T10" fmla="*/ 0 w 29"/>
                <a:gd name="T11" fmla="*/ 44 h 68"/>
                <a:gd name="T12" fmla="*/ 0 w 29"/>
                <a:gd name="T13" fmla="*/ 44 h 68"/>
                <a:gd name="T14" fmla="*/ 0 w 29"/>
                <a:gd name="T15" fmla="*/ 68 h 68"/>
                <a:gd name="T16" fmla="*/ 0 w 29"/>
                <a:gd name="T17" fmla="*/ 68 h 68"/>
                <a:gd name="T18" fmla="*/ 29 w 29"/>
                <a:gd name="T19" fmla="*/ 29 h 68"/>
                <a:gd name="T20" fmla="*/ 0 w 29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9" y="13"/>
                    <a:pt x="16" y="20"/>
                    <a:pt x="16" y="29"/>
                  </a:cubicBezTo>
                  <a:cubicBezTo>
                    <a:pt x="16" y="37"/>
                    <a:pt x="9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29" y="44"/>
                    <a:pt x="29" y="29"/>
                  </a:cubicBezTo>
                  <a:cubicBezTo>
                    <a:pt x="29" y="13"/>
                    <a:pt x="16" y="0"/>
                    <a:pt x="0" y="0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Oval 53">
              <a:extLst>
                <a:ext uri="{FF2B5EF4-FFF2-40B4-BE49-F238E27FC236}">
                  <a16:creationId xmlns:a16="http://schemas.microsoft.com/office/drawing/2014/main" id="{3A300A6C-34D3-4225-8ECF-7710E7343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78660" y="110385686"/>
              <a:ext cx="89235" cy="92421"/>
            </a:xfrm>
            <a:prstGeom prst="ellipse">
              <a:avLst/>
            </a:pr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54">
              <a:extLst>
                <a:ext uri="{FF2B5EF4-FFF2-40B4-BE49-F238E27FC236}">
                  <a16:creationId xmlns:a16="http://schemas.microsoft.com/office/drawing/2014/main" id="{9D01456E-BE99-4C8A-B248-2097D0CAD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23278" y="110385686"/>
              <a:ext cx="44617" cy="92421"/>
            </a:xfrm>
            <a:custGeom>
              <a:avLst/>
              <a:gdLst>
                <a:gd name="T0" fmla="*/ 0 w 14"/>
                <a:gd name="T1" fmla="*/ 0 h 29"/>
                <a:gd name="T2" fmla="*/ 14 w 14"/>
                <a:gd name="T3" fmla="*/ 15 h 29"/>
                <a:gd name="T4" fmla="*/ 0 w 1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9">
                  <a:moveTo>
                    <a:pt x="0" y="0"/>
                  </a:moveTo>
                  <a:cubicBezTo>
                    <a:pt x="8" y="0"/>
                    <a:pt x="14" y="7"/>
                    <a:pt x="14" y="15"/>
                  </a:cubicBezTo>
                  <a:cubicBezTo>
                    <a:pt x="14" y="22"/>
                    <a:pt x="8" y="29"/>
                    <a:pt x="0" y="29"/>
                  </a:cubicBezTo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4513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2AC62E-E86B-44D2-A3B9-BBA2F23B6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1" y="194478"/>
            <a:ext cx="2133599" cy="6436443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TIP: Help others visualize to invest in plan fulfillment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618A8DA-58DB-4BE3-8131-413118482FB6}"/>
              </a:ext>
            </a:extLst>
          </p:cNvPr>
          <p:cNvGrpSpPr>
            <a:grpSpLocks/>
          </p:cNvGrpSpPr>
          <p:nvPr/>
        </p:nvGrpSpPr>
        <p:grpSpPr bwMode="auto">
          <a:xfrm>
            <a:off x="1739378" y="299655"/>
            <a:ext cx="314678" cy="315448"/>
            <a:chOff x="102358761" y="110239086"/>
            <a:chExt cx="650138" cy="65013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4A88D42-3A57-41D2-9423-371C7AD80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58761" y="110239086"/>
              <a:ext cx="650138" cy="650138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E375AA0-BE31-46DA-B653-391BB1280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41069"/>
              <a:ext cx="490790" cy="541781"/>
            </a:xfrm>
            <a:custGeom>
              <a:avLst/>
              <a:gdLst>
                <a:gd name="T0" fmla="*/ 91 w 154"/>
                <a:gd name="T1" fmla="*/ 34 h 170"/>
                <a:gd name="T2" fmla="*/ 70 w 154"/>
                <a:gd name="T3" fmla="*/ 21 h 170"/>
                <a:gd name="T4" fmla="*/ 58 w 154"/>
                <a:gd name="T5" fmla="*/ 9 h 170"/>
                <a:gd name="T6" fmla="*/ 57 w 154"/>
                <a:gd name="T7" fmla="*/ 9 h 170"/>
                <a:gd name="T8" fmla="*/ 37 w 154"/>
                <a:gd name="T9" fmla="*/ 0 h 170"/>
                <a:gd name="T10" fmla="*/ 9 w 154"/>
                <a:gd name="T11" fmla="*/ 29 h 170"/>
                <a:gd name="T12" fmla="*/ 12 w 154"/>
                <a:gd name="T13" fmla="*/ 38 h 170"/>
                <a:gd name="T14" fmla="*/ 0 w 154"/>
                <a:gd name="T15" fmla="*/ 64 h 170"/>
                <a:gd name="T16" fmla="*/ 0 w 154"/>
                <a:gd name="T17" fmla="*/ 65 h 170"/>
                <a:gd name="T18" fmla="*/ 0 w 154"/>
                <a:gd name="T19" fmla="*/ 67 h 170"/>
                <a:gd name="T20" fmla="*/ 0 w 154"/>
                <a:gd name="T21" fmla="*/ 68 h 170"/>
                <a:gd name="T22" fmla="*/ 0 w 154"/>
                <a:gd name="T23" fmla="*/ 69 h 170"/>
                <a:gd name="T24" fmla="*/ 0 w 154"/>
                <a:gd name="T25" fmla="*/ 72 h 170"/>
                <a:gd name="T26" fmla="*/ 0 w 154"/>
                <a:gd name="T27" fmla="*/ 74 h 170"/>
                <a:gd name="T28" fmla="*/ 0 w 154"/>
                <a:gd name="T29" fmla="*/ 76 h 170"/>
                <a:gd name="T30" fmla="*/ 0 w 154"/>
                <a:gd name="T31" fmla="*/ 77 h 170"/>
                <a:gd name="T32" fmla="*/ 0 w 154"/>
                <a:gd name="T33" fmla="*/ 79 h 170"/>
                <a:gd name="T34" fmla="*/ 0 w 154"/>
                <a:gd name="T35" fmla="*/ 79 h 170"/>
                <a:gd name="T36" fmla="*/ 15 w 154"/>
                <a:gd name="T37" fmla="*/ 108 h 170"/>
                <a:gd name="T38" fmla="*/ 15 w 154"/>
                <a:gd name="T39" fmla="*/ 109 h 170"/>
                <a:gd name="T40" fmla="*/ 76 w 154"/>
                <a:gd name="T41" fmla="*/ 170 h 170"/>
                <a:gd name="T42" fmla="*/ 154 w 154"/>
                <a:gd name="T43" fmla="*/ 97 h 170"/>
                <a:gd name="T44" fmla="*/ 91 w 154"/>
                <a:gd name="T45" fmla="*/ 3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" h="170">
                  <a:moveTo>
                    <a:pt x="91" y="34"/>
                  </a:moveTo>
                  <a:cubicBezTo>
                    <a:pt x="85" y="28"/>
                    <a:pt x="78" y="24"/>
                    <a:pt x="70" y="21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3"/>
                    <a:pt x="45" y="0"/>
                    <a:pt x="37" y="0"/>
                  </a:cubicBezTo>
                  <a:cubicBezTo>
                    <a:pt x="22" y="0"/>
                    <a:pt x="9" y="13"/>
                    <a:pt x="9" y="29"/>
                  </a:cubicBezTo>
                  <a:cubicBezTo>
                    <a:pt x="9" y="32"/>
                    <a:pt x="10" y="35"/>
                    <a:pt x="12" y="38"/>
                  </a:cubicBezTo>
                  <a:cubicBezTo>
                    <a:pt x="6" y="46"/>
                    <a:pt x="2" y="55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6"/>
                    <a:pt x="0" y="67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68"/>
                    <a:pt x="0" y="69"/>
                    <a:pt x="0" y="69"/>
                  </a:cubicBezTo>
                  <a:cubicBezTo>
                    <a:pt x="0" y="70"/>
                    <a:pt x="0" y="71"/>
                    <a:pt x="0" y="72"/>
                  </a:cubicBezTo>
                  <a:cubicBezTo>
                    <a:pt x="0" y="73"/>
                    <a:pt x="0" y="73"/>
                    <a:pt x="0" y="74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8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90"/>
                    <a:pt x="7" y="101"/>
                    <a:pt x="15" y="108"/>
                  </a:cubicBezTo>
                  <a:cubicBezTo>
                    <a:pt x="15" y="109"/>
                    <a:pt x="15" y="109"/>
                    <a:pt x="15" y="109"/>
                  </a:cubicBezTo>
                  <a:cubicBezTo>
                    <a:pt x="76" y="170"/>
                    <a:pt x="76" y="170"/>
                    <a:pt x="76" y="170"/>
                  </a:cubicBezTo>
                  <a:cubicBezTo>
                    <a:pt x="114" y="163"/>
                    <a:pt x="144" y="134"/>
                    <a:pt x="154" y="97"/>
                  </a:cubicBezTo>
                  <a:cubicBezTo>
                    <a:pt x="91" y="34"/>
                    <a:pt x="91" y="34"/>
                    <a:pt x="91" y="34"/>
                  </a:cubicBez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EB8F0F8-48D7-4BBA-BF8F-6DE35D62E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98434"/>
              <a:ext cx="337816" cy="341003"/>
            </a:xfrm>
            <a:custGeom>
              <a:avLst/>
              <a:gdLst>
                <a:gd name="T0" fmla="*/ 106 w 106"/>
                <a:gd name="T1" fmla="*/ 58 h 107"/>
                <a:gd name="T2" fmla="*/ 106 w 106"/>
                <a:gd name="T3" fmla="*/ 56 h 107"/>
                <a:gd name="T4" fmla="*/ 106 w 106"/>
                <a:gd name="T5" fmla="*/ 54 h 107"/>
                <a:gd name="T6" fmla="*/ 106 w 106"/>
                <a:gd name="T7" fmla="*/ 51 h 107"/>
                <a:gd name="T8" fmla="*/ 106 w 106"/>
                <a:gd name="T9" fmla="*/ 50 h 107"/>
                <a:gd name="T10" fmla="*/ 106 w 106"/>
                <a:gd name="T11" fmla="*/ 49 h 107"/>
                <a:gd name="T12" fmla="*/ 53 w 106"/>
                <a:gd name="T13" fmla="*/ 0 h 107"/>
                <a:gd name="T14" fmla="*/ 0 w 106"/>
                <a:gd name="T15" fmla="*/ 46 h 107"/>
                <a:gd name="T16" fmla="*/ 0 w 106"/>
                <a:gd name="T17" fmla="*/ 47 h 107"/>
                <a:gd name="T18" fmla="*/ 0 w 106"/>
                <a:gd name="T19" fmla="*/ 49 h 107"/>
                <a:gd name="T20" fmla="*/ 0 w 106"/>
                <a:gd name="T21" fmla="*/ 50 h 107"/>
                <a:gd name="T22" fmla="*/ 0 w 106"/>
                <a:gd name="T23" fmla="*/ 51 h 107"/>
                <a:gd name="T24" fmla="*/ 0 w 106"/>
                <a:gd name="T25" fmla="*/ 54 h 107"/>
                <a:gd name="T26" fmla="*/ 0 w 106"/>
                <a:gd name="T27" fmla="*/ 56 h 107"/>
                <a:gd name="T28" fmla="*/ 0 w 106"/>
                <a:gd name="T29" fmla="*/ 58 h 107"/>
                <a:gd name="T30" fmla="*/ 0 w 106"/>
                <a:gd name="T31" fmla="*/ 59 h 107"/>
                <a:gd name="T32" fmla="*/ 0 w 106"/>
                <a:gd name="T33" fmla="*/ 61 h 107"/>
                <a:gd name="T34" fmla="*/ 0 w 106"/>
                <a:gd name="T35" fmla="*/ 61 h 107"/>
                <a:gd name="T36" fmla="*/ 53 w 106"/>
                <a:gd name="T37" fmla="*/ 107 h 107"/>
                <a:gd name="T38" fmla="*/ 106 w 106"/>
                <a:gd name="T39" fmla="*/ 59 h 107"/>
                <a:gd name="T40" fmla="*/ 106 w 106"/>
                <a:gd name="T41" fmla="*/ 5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6" h="107">
                  <a:moveTo>
                    <a:pt x="106" y="58"/>
                  </a:moveTo>
                  <a:cubicBezTo>
                    <a:pt x="106" y="57"/>
                    <a:pt x="106" y="57"/>
                    <a:pt x="106" y="56"/>
                  </a:cubicBezTo>
                  <a:cubicBezTo>
                    <a:pt x="106" y="55"/>
                    <a:pt x="106" y="55"/>
                    <a:pt x="106" y="54"/>
                  </a:cubicBezTo>
                  <a:cubicBezTo>
                    <a:pt x="106" y="53"/>
                    <a:pt x="106" y="52"/>
                    <a:pt x="106" y="51"/>
                  </a:cubicBezTo>
                  <a:cubicBezTo>
                    <a:pt x="106" y="51"/>
                    <a:pt x="106" y="50"/>
                    <a:pt x="106" y="50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4" y="22"/>
                    <a:pt x="81" y="0"/>
                    <a:pt x="53" y="0"/>
                  </a:cubicBez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  <a:cubicBezTo>
                    <a:pt x="81" y="107"/>
                    <a:pt x="104" y="86"/>
                    <a:pt x="106" y="59"/>
                  </a:cubicBezTo>
                  <a:cubicBezTo>
                    <a:pt x="106" y="58"/>
                    <a:pt x="106" y="58"/>
                    <a:pt x="106" y="58"/>
                  </a:cubicBez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686A164-C48A-458B-9C3A-DE02C0149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98434"/>
              <a:ext cx="168908" cy="341003"/>
            </a:xfrm>
            <a:custGeom>
              <a:avLst/>
              <a:gdLst>
                <a:gd name="T0" fmla="*/ 53 w 53"/>
                <a:gd name="T1" fmla="*/ 0 h 107"/>
                <a:gd name="T2" fmla="*/ 0 w 53"/>
                <a:gd name="T3" fmla="*/ 46 h 107"/>
                <a:gd name="T4" fmla="*/ 0 w 53"/>
                <a:gd name="T5" fmla="*/ 47 h 107"/>
                <a:gd name="T6" fmla="*/ 0 w 53"/>
                <a:gd name="T7" fmla="*/ 49 h 107"/>
                <a:gd name="T8" fmla="*/ 0 w 53"/>
                <a:gd name="T9" fmla="*/ 50 h 107"/>
                <a:gd name="T10" fmla="*/ 0 w 53"/>
                <a:gd name="T11" fmla="*/ 51 h 107"/>
                <a:gd name="T12" fmla="*/ 0 w 53"/>
                <a:gd name="T13" fmla="*/ 54 h 107"/>
                <a:gd name="T14" fmla="*/ 0 w 53"/>
                <a:gd name="T15" fmla="*/ 56 h 107"/>
                <a:gd name="T16" fmla="*/ 0 w 53"/>
                <a:gd name="T17" fmla="*/ 58 h 107"/>
                <a:gd name="T18" fmla="*/ 0 w 53"/>
                <a:gd name="T19" fmla="*/ 59 h 107"/>
                <a:gd name="T20" fmla="*/ 0 w 53"/>
                <a:gd name="T21" fmla="*/ 61 h 107"/>
                <a:gd name="T22" fmla="*/ 0 w 53"/>
                <a:gd name="T23" fmla="*/ 61 h 107"/>
                <a:gd name="T24" fmla="*/ 53 w 53"/>
                <a:gd name="T2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107">
                  <a:moveTo>
                    <a:pt x="53" y="0"/>
                  </a:move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C890988-A59F-41BD-B287-2E2408108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5260" y="110634268"/>
              <a:ext cx="89235" cy="79674"/>
            </a:xfrm>
            <a:custGeom>
              <a:avLst/>
              <a:gdLst>
                <a:gd name="T0" fmla="*/ 27 w 28"/>
                <a:gd name="T1" fmla="*/ 1 h 25"/>
                <a:gd name="T2" fmla="*/ 27 w 28"/>
                <a:gd name="T3" fmla="*/ 2 h 25"/>
                <a:gd name="T4" fmla="*/ 26 w 28"/>
                <a:gd name="T5" fmla="*/ 3 h 25"/>
                <a:gd name="T6" fmla="*/ 26 w 28"/>
                <a:gd name="T7" fmla="*/ 4 h 25"/>
                <a:gd name="T8" fmla="*/ 25 w 28"/>
                <a:gd name="T9" fmla="*/ 5 h 25"/>
                <a:gd name="T10" fmla="*/ 25 w 28"/>
                <a:gd name="T11" fmla="*/ 6 h 25"/>
                <a:gd name="T12" fmla="*/ 24 w 28"/>
                <a:gd name="T13" fmla="*/ 7 h 25"/>
                <a:gd name="T14" fmla="*/ 23 w 28"/>
                <a:gd name="T15" fmla="*/ 8 h 25"/>
                <a:gd name="T16" fmla="*/ 23 w 28"/>
                <a:gd name="T17" fmla="*/ 9 h 25"/>
                <a:gd name="T18" fmla="*/ 22 w 28"/>
                <a:gd name="T19" fmla="*/ 10 h 25"/>
                <a:gd name="T20" fmla="*/ 21 w 28"/>
                <a:gd name="T21" fmla="*/ 11 h 25"/>
                <a:gd name="T22" fmla="*/ 20 w 28"/>
                <a:gd name="T23" fmla="*/ 12 h 25"/>
                <a:gd name="T24" fmla="*/ 20 w 28"/>
                <a:gd name="T25" fmla="*/ 13 h 25"/>
                <a:gd name="T26" fmla="*/ 19 w 28"/>
                <a:gd name="T27" fmla="*/ 14 h 25"/>
                <a:gd name="T28" fmla="*/ 18 w 28"/>
                <a:gd name="T29" fmla="*/ 14 h 25"/>
                <a:gd name="T30" fmla="*/ 17 w 28"/>
                <a:gd name="T31" fmla="*/ 15 h 25"/>
                <a:gd name="T32" fmla="*/ 16 w 28"/>
                <a:gd name="T33" fmla="*/ 16 h 25"/>
                <a:gd name="T34" fmla="*/ 15 w 28"/>
                <a:gd name="T35" fmla="*/ 17 h 25"/>
                <a:gd name="T36" fmla="*/ 15 w 28"/>
                <a:gd name="T37" fmla="*/ 17 h 25"/>
                <a:gd name="T38" fmla="*/ 14 w 28"/>
                <a:gd name="T39" fmla="*/ 18 h 25"/>
                <a:gd name="T40" fmla="*/ 13 w 28"/>
                <a:gd name="T41" fmla="*/ 19 h 25"/>
                <a:gd name="T42" fmla="*/ 12 w 28"/>
                <a:gd name="T43" fmla="*/ 20 h 25"/>
                <a:gd name="T44" fmla="*/ 11 w 28"/>
                <a:gd name="T45" fmla="*/ 20 h 25"/>
                <a:gd name="T46" fmla="*/ 10 w 28"/>
                <a:gd name="T47" fmla="*/ 21 h 25"/>
                <a:gd name="T48" fmla="*/ 9 w 28"/>
                <a:gd name="T49" fmla="*/ 21 h 25"/>
                <a:gd name="T50" fmla="*/ 8 w 28"/>
                <a:gd name="T51" fmla="*/ 22 h 25"/>
                <a:gd name="T52" fmla="*/ 7 w 28"/>
                <a:gd name="T53" fmla="*/ 22 h 25"/>
                <a:gd name="T54" fmla="*/ 6 w 28"/>
                <a:gd name="T55" fmla="*/ 23 h 25"/>
                <a:gd name="T56" fmla="*/ 5 w 28"/>
                <a:gd name="T57" fmla="*/ 24 h 25"/>
                <a:gd name="T58" fmla="*/ 4 w 28"/>
                <a:gd name="T59" fmla="*/ 24 h 25"/>
                <a:gd name="T60" fmla="*/ 3 w 28"/>
                <a:gd name="T61" fmla="*/ 24 h 25"/>
                <a:gd name="T62" fmla="*/ 1 w 28"/>
                <a:gd name="T63" fmla="*/ 25 h 25"/>
                <a:gd name="T64" fmla="*/ 1 w 28"/>
                <a:gd name="T65" fmla="*/ 25 h 25"/>
                <a:gd name="T66" fmla="*/ 0 w 28"/>
                <a:gd name="T67" fmla="*/ 25 h 25"/>
                <a:gd name="T68" fmla="*/ 13 w 28"/>
                <a:gd name="T69" fmla="*/ 0 h 25"/>
                <a:gd name="T70" fmla="*/ 28 w 28"/>
                <a:gd name="T71" fmla="*/ 0 h 25"/>
                <a:gd name="T72" fmla="*/ 28 w 28"/>
                <a:gd name="T73" fmla="*/ 0 h 25"/>
                <a:gd name="T74" fmla="*/ 27 w 28"/>
                <a:gd name="T7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27" y="1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27" y="3"/>
                    <a:pt x="27" y="3"/>
                    <a:pt x="26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5"/>
                    <a:pt x="25" y="5"/>
                    <a:pt x="25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3" y="8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1" y="11"/>
                    <a:pt x="21" y="11"/>
                  </a:cubicBezTo>
                  <a:cubicBezTo>
                    <a:pt x="21" y="11"/>
                    <a:pt x="21" y="12"/>
                    <a:pt x="20" y="12"/>
                  </a:cubicBezTo>
                  <a:cubicBezTo>
                    <a:pt x="20" y="12"/>
                    <a:pt x="20" y="12"/>
                    <a:pt x="20" y="13"/>
                  </a:cubicBezTo>
                  <a:cubicBezTo>
                    <a:pt x="19" y="13"/>
                    <a:pt x="19" y="13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7" y="15"/>
                    <a:pt x="17" y="16"/>
                    <a:pt x="16" y="16"/>
                  </a:cubicBezTo>
                  <a:cubicBezTo>
                    <a:pt x="16" y="16"/>
                    <a:pt x="16" y="16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9"/>
                    <a:pt x="13" y="19"/>
                  </a:cubicBezTo>
                  <a:cubicBezTo>
                    <a:pt x="12" y="19"/>
                    <a:pt x="12" y="19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0" y="21"/>
                    <a:pt x="10" y="21"/>
                  </a:cubicBezTo>
                  <a:cubicBezTo>
                    <a:pt x="10" y="21"/>
                    <a:pt x="9" y="21"/>
                    <a:pt x="9" y="21"/>
                  </a:cubicBezTo>
                  <a:cubicBezTo>
                    <a:pt x="9" y="22"/>
                    <a:pt x="8" y="22"/>
                    <a:pt x="8" y="22"/>
                  </a:cubicBezTo>
                  <a:cubicBezTo>
                    <a:pt x="8" y="22"/>
                    <a:pt x="7" y="22"/>
                    <a:pt x="7" y="22"/>
                  </a:cubicBezTo>
                  <a:cubicBezTo>
                    <a:pt x="7" y="23"/>
                    <a:pt x="6" y="23"/>
                    <a:pt x="6" y="23"/>
                  </a:cubicBezTo>
                  <a:cubicBezTo>
                    <a:pt x="5" y="23"/>
                    <a:pt x="5" y="23"/>
                    <a:pt x="5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" y="20"/>
                    <a:pt x="11" y="11"/>
                    <a:pt x="13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"/>
                    <a:pt x="28" y="1"/>
                    <a:pt x="27" y="1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687D56E-45B3-4813-B159-3F8A1312B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5260" y="110423929"/>
              <a:ext cx="89235" cy="79674"/>
            </a:xfrm>
            <a:custGeom>
              <a:avLst/>
              <a:gdLst>
                <a:gd name="T0" fmla="*/ 1 w 28"/>
                <a:gd name="T1" fmla="*/ 0 h 25"/>
                <a:gd name="T2" fmla="*/ 3 w 28"/>
                <a:gd name="T3" fmla="*/ 1 h 25"/>
                <a:gd name="T4" fmla="*/ 4 w 28"/>
                <a:gd name="T5" fmla="*/ 1 h 25"/>
                <a:gd name="T6" fmla="*/ 5 w 28"/>
                <a:gd name="T7" fmla="*/ 2 h 25"/>
                <a:gd name="T8" fmla="*/ 6 w 28"/>
                <a:gd name="T9" fmla="*/ 2 h 25"/>
                <a:gd name="T10" fmla="*/ 7 w 28"/>
                <a:gd name="T11" fmla="*/ 3 h 25"/>
                <a:gd name="T12" fmla="*/ 8 w 28"/>
                <a:gd name="T13" fmla="*/ 3 h 25"/>
                <a:gd name="T14" fmla="*/ 9 w 28"/>
                <a:gd name="T15" fmla="*/ 4 h 25"/>
                <a:gd name="T16" fmla="*/ 10 w 28"/>
                <a:gd name="T17" fmla="*/ 5 h 25"/>
                <a:gd name="T18" fmla="*/ 11 w 28"/>
                <a:gd name="T19" fmla="*/ 5 h 25"/>
                <a:gd name="T20" fmla="*/ 12 w 28"/>
                <a:gd name="T21" fmla="*/ 6 h 25"/>
                <a:gd name="T22" fmla="*/ 13 w 28"/>
                <a:gd name="T23" fmla="*/ 7 h 25"/>
                <a:gd name="T24" fmla="*/ 14 w 28"/>
                <a:gd name="T25" fmla="*/ 7 h 25"/>
                <a:gd name="T26" fmla="*/ 15 w 28"/>
                <a:gd name="T27" fmla="*/ 8 h 25"/>
                <a:gd name="T28" fmla="*/ 15 w 28"/>
                <a:gd name="T29" fmla="*/ 9 h 25"/>
                <a:gd name="T30" fmla="*/ 16 w 28"/>
                <a:gd name="T31" fmla="*/ 9 h 25"/>
                <a:gd name="T32" fmla="*/ 17 w 28"/>
                <a:gd name="T33" fmla="*/ 10 h 25"/>
                <a:gd name="T34" fmla="*/ 18 w 28"/>
                <a:gd name="T35" fmla="*/ 11 h 25"/>
                <a:gd name="T36" fmla="*/ 19 w 28"/>
                <a:gd name="T37" fmla="*/ 12 h 25"/>
                <a:gd name="T38" fmla="*/ 20 w 28"/>
                <a:gd name="T39" fmla="*/ 13 h 25"/>
                <a:gd name="T40" fmla="*/ 20 w 28"/>
                <a:gd name="T41" fmla="*/ 13 h 25"/>
                <a:gd name="T42" fmla="*/ 21 w 28"/>
                <a:gd name="T43" fmla="*/ 14 h 25"/>
                <a:gd name="T44" fmla="*/ 22 w 28"/>
                <a:gd name="T45" fmla="*/ 15 h 25"/>
                <a:gd name="T46" fmla="*/ 23 w 28"/>
                <a:gd name="T47" fmla="*/ 16 h 25"/>
                <a:gd name="T48" fmla="*/ 23 w 28"/>
                <a:gd name="T49" fmla="*/ 17 h 25"/>
                <a:gd name="T50" fmla="*/ 24 w 28"/>
                <a:gd name="T51" fmla="*/ 18 h 25"/>
                <a:gd name="T52" fmla="*/ 25 w 28"/>
                <a:gd name="T53" fmla="*/ 19 h 25"/>
                <a:gd name="T54" fmla="*/ 25 w 28"/>
                <a:gd name="T55" fmla="*/ 20 h 25"/>
                <a:gd name="T56" fmla="*/ 26 w 28"/>
                <a:gd name="T57" fmla="*/ 21 h 25"/>
                <a:gd name="T58" fmla="*/ 26 w 28"/>
                <a:gd name="T59" fmla="*/ 22 h 25"/>
                <a:gd name="T60" fmla="*/ 27 w 28"/>
                <a:gd name="T61" fmla="*/ 23 h 25"/>
                <a:gd name="T62" fmla="*/ 27 w 28"/>
                <a:gd name="T63" fmla="*/ 24 h 25"/>
                <a:gd name="T64" fmla="*/ 28 w 28"/>
                <a:gd name="T65" fmla="*/ 25 h 25"/>
                <a:gd name="T66" fmla="*/ 28 w 28"/>
                <a:gd name="T67" fmla="*/ 25 h 25"/>
                <a:gd name="T68" fmla="*/ 13 w 28"/>
                <a:gd name="T69" fmla="*/ 25 h 25"/>
                <a:gd name="T70" fmla="*/ 0 w 28"/>
                <a:gd name="T71" fmla="*/ 0 h 25"/>
                <a:gd name="T72" fmla="*/ 1 w 28"/>
                <a:gd name="T73" fmla="*/ 0 h 25"/>
                <a:gd name="T74" fmla="*/ 1 w 28"/>
                <a:gd name="T7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1" y="0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4"/>
                    <a:pt x="10" y="4"/>
                    <a:pt x="10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1" y="5"/>
                    <a:pt x="11" y="6"/>
                    <a:pt x="12" y="6"/>
                  </a:cubicBezTo>
                  <a:cubicBezTo>
                    <a:pt x="12" y="6"/>
                    <a:pt x="12" y="6"/>
                    <a:pt x="13" y="7"/>
                  </a:cubicBezTo>
                  <a:cubicBezTo>
                    <a:pt x="13" y="7"/>
                    <a:pt x="13" y="7"/>
                    <a:pt x="14" y="7"/>
                  </a:cubicBezTo>
                  <a:cubicBezTo>
                    <a:pt x="14" y="7"/>
                    <a:pt x="14" y="8"/>
                    <a:pt x="15" y="8"/>
                  </a:cubicBezTo>
                  <a:cubicBezTo>
                    <a:pt x="15" y="8"/>
                    <a:pt x="15" y="8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8" y="11"/>
                    <a:pt x="18" y="11"/>
                  </a:cubicBezTo>
                  <a:cubicBezTo>
                    <a:pt x="18" y="11"/>
                    <a:pt x="19" y="12"/>
                    <a:pt x="19" y="12"/>
                  </a:cubicBezTo>
                  <a:cubicBezTo>
                    <a:pt x="19" y="12"/>
                    <a:pt x="19" y="12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5"/>
                    <a:pt x="22" y="15"/>
                    <a:pt x="22" y="15"/>
                  </a:cubicBezTo>
                  <a:cubicBezTo>
                    <a:pt x="22" y="16"/>
                    <a:pt x="22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18"/>
                    <a:pt x="24" y="19"/>
                    <a:pt x="25" y="19"/>
                  </a:cubicBezTo>
                  <a:cubicBezTo>
                    <a:pt x="25" y="19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1"/>
                    <a:pt x="26" y="22"/>
                    <a:pt x="26" y="22"/>
                  </a:cubicBezTo>
                  <a:cubicBezTo>
                    <a:pt x="27" y="22"/>
                    <a:pt x="27" y="23"/>
                    <a:pt x="27" y="23"/>
                  </a:cubicBezTo>
                  <a:cubicBezTo>
                    <a:pt x="27" y="23"/>
                    <a:pt x="27" y="24"/>
                    <a:pt x="27" y="24"/>
                  </a:cubicBezTo>
                  <a:cubicBezTo>
                    <a:pt x="28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1" y="15"/>
                    <a:pt x="6" y="6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9963152-F92A-4043-AA28-B8AF95E66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519538"/>
              <a:ext cx="79674" cy="98795"/>
            </a:xfrm>
            <a:custGeom>
              <a:avLst/>
              <a:gdLst>
                <a:gd name="T0" fmla="*/ 25 w 25"/>
                <a:gd name="T1" fmla="*/ 16 h 31"/>
                <a:gd name="T2" fmla="*/ 24 w 25"/>
                <a:gd name="T3" fmla="*/ 31 h 31"/>
                <a:gd name="T4" fmla="*/ 0 w 25"/>
                <a:gd name="T5" fmla="*/ 31 h 31"/>
                <a:gd name="T6" fmla="*/ 0 w 25"/>
                <a:gd name="T7" fmla="*/ 0 h 31"/>
                <a:gd name="T8" fmla="*/ 24 w 25"/>
                <a:gd name="T9" fmla="*/ 0 h 31"/>
                <a:gd name="T10" fmla="*/ 25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25" y="16"/>
                  </a:moveTo>
                  <a:cubicBezTo>
                    <a:pt x="25" y="21"/>
                    <a:pt x="25" y="26"/>
                    <a:pt x="2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5"/>
                    <a:pt x="25" y="10"/>
                    <a:pt x="25" y="16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A3580A2-5562-4853-A16E-BA1C3E586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634268"/>
              <a:ext cx="73300" cy="89235"/>
            </a:xfrm>
            <a:custGeom>
              <a:avLst/>
              <a:gdLst>
                <a:gd name="T0" fmla="*/ 23 w 23"/>
                <a:gd name="T1" fmla="*/ 0 h 28"/>
                <a:gd name="T2" fmla="*/ 0 w 23"/>
                <a:gd name="T3" fmla="*/ 28 h 28"/>
                <a:gd name="T4" fmla="*/ 0 w 23"/>
                <a:gd name="T5" fmla="*/ 0 h 28"/>
                <a:gd name="T6" fmla="*/ 23 w 23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23" y="0"/>
                  </a:moveTo>
                  <a:cubicBezTo>
                    <a:pt x="19" y="15"/>
                    <a:pt x="10" y="26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7EA4A9A-4E9B-4ACD-8BC8-B2391B72B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414368"/>
              <a:ext cx="73300" cy="89235"/>
            </a:xfrm>
            <a:custGeom>
              <a:avLst/>
              <a:gdLst>
                <a:gd name="T0" fmla="*/ 0 w 23"/>
                <a:gd name="T1" fmla="*/ 28 h 28"/>
                <a:gd name="T2" fmla="*/ 0 w 23"/>
                <a:gd name="T3" fmla="*/ 0 h 28"/>
                <a:gd name="T4" fmla="*/ 23 w 23"/>
                <a:gd name="T5" fmla="*/ 28 h 28"/>
                <a:gd name="T6" fmla="*/ 0 w 23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2"/>
                    <a:pt x="19" y="13"/>
                    <a:pt x="23" y="28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65B6793-C0BA-4FA1-AB71-9B36790A7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69877" y="110519538"/>
              <a:ext cx="60552" cy="98795"/>
            </a:xfrm>
            <a:custGeom>
              <a:avLst/>
              <a:gdLst>
                <a:gd name="T0" fmla="*/ 19 w 19"/>
                <a:gd name="T1" fmla="*/ 18 h 31"/>
                <a:gd name="T2" fmla="*/ 19 w 19"/>
                <a:gd name="T3" fmla="*/ 19 h 31"/>
                <a:gd name="T4" fmla="*/ 18 w 19"/>
                <a:gd name="T5" fmla="*/ 20 h 31"/>
                <a:gd name="T6" fmla="*/ 18 w 19"/>
                <a:gd name="T7" fmla="*/ 22 h 31"/>
                <a:gd name="T8" fmla="*/ 18 w 19"/>
                <a:gd name="T9" fmla="*/ 22 h 31"/>
                <a:gd name="T10" fmla="*/ 16 w 19"/>
                <a:gd name="T11" fmla="*/ 31 h 31"/>
                <a:gd name="T12" fmla="*/ 0 w 19"/>
                <a:gd name="T13" fmla="*/ 31 h 31"/>
                <a:gd name="T14" fmla="*/ 2 w 19"/>
                <a:gd name="T15" fmla="*/ 16 h 31"/>
                <a:gd name="T16" fmla="*/ 0 w 19"/>
                <a:gd name="T17" fmla="*/ 0 h 31"/>
                <a:gd name="T18" fmla="*/ 16 w 19"/>
                <a:gd name="T19" fmla="*/ 0 h 31"/>
                <a:gd name="T20" fmla="*/ 18 w 19"/>
                <a:gd name="T21" fmla="*/ 10 h 31"/>
                <a:gd name="T22" fmla="*/ 18 w 19"/>
                <a:gd name="T23" fmla="*/ 10 h 31"/>
                <a:gd name="T24" fmla="*/ 18 w 19"/>
                <a:gd name="T25" fmla="*/ 11 h 31"/>
                <a:gd name="T26" fmla="*/ 19 w 19"/>
                <a:gd name="T27" fmla="*/ 12 h 31"/>
                <a:gd name="T28" fmla="*/ 19 w 19"/>
                <a:gd name="T29" fmla="*/ 13 h 31"/>
                <a:gd name="T30" fmla="*/ 19 w 19"/>
                <a:gd name="T31" fmla="*/ 16 h 31"/>
                <a:gd name="T32" fmla="*/ 19 w 19"/>
                <a:gd name="T33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1">
                  <a:moveTo>
                    <a:pt x="19" y="18"/>
                  </a:moveTo>
                  <a:cubicBezTo>
                    <a:pt x="19" y="18"/>
                    <a:pt x="19" y="19"/>
                    <a:pt x="19" y="19"/>
                  </a:cubicBezTo>
                  <a:cubicBezTo>
                    <a:pt x="18" y="19"/>
                    <a:pt x="18" y="20"/>
                    <a:pt x="18" y="20"/>
                  </a:cubicBezTo>
                  <a:cubicBezTo>
                    <a:pt x="18" y="20"/>
                    <a:pt x="18" y="21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5"/>
                    <a:pt x="17" y="28"/>
                    <a:pt x="16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26"/>
                    <a:pt x="2" y="21"/>
                    <a:pt x="2" y="16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3"/>
                    <a:pt x="18" y="6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18" y="12"/>
                    <a:pt x="18" y="12"/>
                    <a:pt x="19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9" y="15"/>
                    <a:pt x="19" y="16"/>
                  </a:cubicBezTo>
                  <a:cubicBezTo>
                    <a:pt x="19" y="16"/>
                    <a:pt x="19" y="17"/>
                    <a:pt x="19" y="18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8B3D9D9-F2E1-4B15-AC77-A4554CFAE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21295" y="110519538"/>
              <a:ext cx="57365" cy="98795"/>
            </a:xfrm>
            <a:custGeom>
              <a:avLst/>
              <a:gdLst>
                <a:gd name="T0" fmla="*/ 0 w 18"/>
                <a:gd name="T1" fmla="*/ 22 h 31"/>
                <a:gd name="T2" fmla="*/ 0 w 18"/>
                <a:gd name="T3" fmla="*/ 21 h 31"/>
                <a:gd name="T4" fmla="*/ 0 w 18"/>
                <a:gd name="T5" fmla="*/ 20 h 31"/>
                <a:gd name="T6" fmla="*/ 0 w 18"/>
                <a:gd name="T7" fmla="*/ 19 h 31"/>
                <a:gd name="T8" fmla="*/ 0 w 18"/>
                <a:gd name="T9" fmla="*/ 18 h 31"/>
                <a:gd name="T10" fmla="*/ 0 w 18"/>
                <a:gd name="T11" fmla="*/ 16 h 31"/>
                <a:gd name="T12" fmla="*/ 0 w 18"/>
                <a:gd name="T13" fmla="*/ 13 h 31"/>
                <a:gd name="T14" fmla="*/ 0 w 18"/>
                <a:gd name="T15" fmla="*/ 12 h 31"/>
                <a:gd name="T16" fmla="*/ 0 w 18"/>
                <a:gd name="T17" fmla="*/ 11 h 31"/>
                <a:gd name="T18" fmla="*/ 0 w 18"/>
                <a:gd name="T19" fmla="*/ 10 h 31"/>
                <a:gd name="T20" fmla="*/ 0 w 18"/>
                <a:gd name="T21" fmla="*/ 10 h 31"/>
                <a:gd name="T22" fmla="*/ 2 w 18"/>
                <a:gd name="T23" fmla="*/ 0 h 31"/>
                <a:gd name="T24" fmla="*/ 18 w 18"/>
                <a:gd name="T25" fmla="*/ 0 h 31"/>
                <a:gd name="T26" fmla="*/ 16 w 18"/>
                <a:gd name="T27" fmla="*/ 16 h 31"/>
                <a:gd name="T28" fmla="*/ 18 w 18"/>
                <a:gd name="T29" fmla="*/ 31 h 31"/>
                <a:gd name="T30" fmla="*/ 2 w 18"/>
                <a:gd name="T31" fmla="*/ 31 h 31"/>
                <a:gd name="T32" fmla="*/ 0 w 18"/>
                <a:gd name="T33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1">
                  <a:moveTo>
                    <a:pt x="0" y="22"/>
                  </a:moveTo>
                  <a:cubicBezTo>
                    <a:pt x="0" y="22"/>
                    <a:pt x="0" y="22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0" y="11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1" y="3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5"/>
                    <a:pt x="16" y="10"/>
                    <a:pt x="16" y="16"/>
                  </a:cubicBezTo>
                  <a:cubicBezTo>
                    <a:pt x="16" y="21"/>
                    <a:pt x="17" y="26"/>
                    <a:pt x="18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8"/>
                    <a:pt x="0" y="25"/>
                    <a:pt x="0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41D2E0E-D000-4B2E-BAA9-74D9DE937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88221" y="110519538"/>
              <a:ext cx="79674" cy="98795"/>
            </a:xfrm>
            <a:custGeom>
              <a:avLst/>
              <a:gdLst>
                <a:gd name="T0" fmla="*/ 0 w 25"/>
                <a:gd name="T1" fmla="*/ 16 h 31"/>
                <a:gd name="T2" fmla="*/ 1 w 25"/>
                <a:gd name="T3" fmla="*/ 0 h 31"/>
                <a:gd name="T4" fmla="*/ 25 w 25"/>
                <a:gd name="T5" fmla="*/ 0 h 31"/>
                <a:gd name="T6" fmla="*/ 25 w 25"/>
                <a:gd name="T7" fmla="*/ 31 h 31"/>
                <a:gd name="T8" fmla="*/ 1 w 25"/>
                <a:gd name="T9" fmla="*/ 31 h 31"/>
                <a:gd name="T10" fmla="*/ 0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0" y="16"/>
                  </a:moveTo>
                  <a:cubicBezTo>
                    <a:pt x="0" y="10"/>
                    <a:pt x="1" y="5"/>
                    <a:pt x="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6"/>
                    <a:pt x="0" y="21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9C17E1B-EDAA-4243-831C-919289C4C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7782" y="1104143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28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13"/>
                    <a:pt x="12" y="2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B6401E6-A017-4F7A-B4E1-B11114ABC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7782" y="1106342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0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12" y="26"/>
                    <a:pt x="3" y="15"/>
                    <a:pt x="0" y="0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BEB94B5-A740-44B5-B934-88850302A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4043" y="110423929"/>
              <a:ext cx="89235" cy="79674"/>
            </a:xfrm>
            <a:custGeom>
              <a:avLst/>
              <a:gdLst>
                <a:gd name="T0" fmla="*/ 28 w 28"/>
                <a:gd name="T1" fmla="*/ 0 h 25"/>
                <a:gd name="T2" fmla="*/ 15 w 28"/>
                <a:gd name="T3" fmla="*/ 25 h 25"/>
                <a:gd name="T4" fmla="*/ 0 w 28"/>
                <a:gd name="T5" fmla="*/ 25 h 25"/>
                <a:gd name="T6" fmla="*/ 28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28" y="0"/>
                  </a:moveTo>
                  <a:cubicBezTo>
                    <a:pt x="22" y="6"/>
                    <a:pt x="17" y="15"/>
                    <a:pt x="1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14"/>
                    <a:pt x="16" y="4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2F4ADA5-0FD4-4137-9036-87DE915ED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4043" y="110634268"/>
              <a:ext cx="89235" cy="79674"/>
            </a:xfrm>
            <a:custGeom>
              <a:avLst/>
              <a:gdLst>
                <a:gd name="T0" fmla="*/ 0 w 28"/>
                <a:gd name="T1" fmla="*/ 0 h 25"/>
                <a:gd name="T2" fmla="*/ 15 w 28"/>
                <a:gd name="T3" fmla="*/ 0 h 25"/>
                <a:gd name="T4" fmla="*/ 28 w 28"/>
                <a:gd name="T5" fmla="*/ 25 h 25"/>
                <a:gd name="T6" fmla="*/ 0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1"/>
                    <a:pt x="22" y="20"/>
                    <a:pt x="28" y="25"/>
                  </a:cubicBezTo>
                  <a:cubicBezTo>
                    <a:pt x="16" y="21"/>
                    <a:pt x="5" y="1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D834D5CC-BD97-4B73-9FB1-6A3EA04375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4043" y="110341069"/>
              <a:ext cx="181656" cy="216712"/>
            </a:xfrm>
            <a:custGeom>
              <a:avLst/>
              <a:gdLst>
                <a:gd name="T0" fmla="*/ 28 w 57"/>
                <a:gd name="T1" fmla="*/ 0 h 68"/>
                <a:gd name="T2" fmla="*/ 0 w 57"/>
                <a:gd name="T3" fmla="*/ 29 h 68"/>
                <a:gd name="T4" fmla="*/ 28 w 57"/>
                <a:gd name="T5" fmla="*/ 68 h 68"/>
                <a:gd name="T6" fmla="*/ 57 w 57"/>
                <a:gd name="T7" fmla="*/ 29 h 68"/>
                <a:gd name="T8" fmla="*/ 28 w 57"/>
                <a:gd name="T9" fmla="*/ 0 h 68"/>
                <a:gd name="T10" fmla="*/ 28 w 57"/>
                <a:gd name="T11" fmla="*/ 43 h 68"/>
                <a:gd name="T12" fmla="*/ 14 w 57"/>
                <a:gd name="T13" fmla="*/ 29 h 68"/>
                <a:gd name="T14" fmla="*/ 28 w 57"/>
                <a:gd name="T15" fmla="*/ 14 h 68"/>
                <a:gd name="T16" fmla="*/ 42 w 57"/>
                <a:gd name="T17" fmla="*/ 29 h 68"/>
                <a:gd name="T18" fmla="*/ 28 w 57"/>
                <a:gd name="T19" fmla="*/ 4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68">
                  <a:moveTo>
                    <a:pt x="28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4"/>
                    <a:pt x="28" y="68"/>
                    <a:pt x="28" y="68"/>
                  </a:cubicBezTo>
                  <a:cubicBezTo>
                    <a:pt x="28" y="68"/>
                    <a:pt x="57" y="44"/>
                    <a:pt x="57" y="29"/>
                  </a:cubicBezTo>
                  <a:cubicBezTo>
                    <a:pt x="57" y="13"/>
                    <a:pt x="44" y="0"/>
                    <a:pt x="28" y="0"/>
                  </a:cubicBezTo>
                  <a:close/>
                  <a:moveTo>
                    <a:pt x="28" y="43"/>
                  </a:moveTo>
                  <a:cubicBezTo>
                    <a:pt x="21" y="43"/>
                    <a:pt x="14" y="36"/>
                    <a:pt x="14" y="29"/>
                  </a:cubicBezTo>
                  <a:cubicBezTo>
                    <a:pt x="14" y="21"/>
                    <a:pt x="21" y="14"/>
                    <a:pt x="28" y="14"/>
                  </a:cubicBezTo>
                  <a:cubicBezTo>
                    <a:pt x="36" y="14"/>
                    <a:pt x="42" y="21"/>
                    <a:pt x="42" y="29"/>
                  </a:cubicBezTo>
                  <a:cubicBezTo>
                    <a:pt x="42" y="36"/>
                    <a:pt x="36" y="43"/>
                    <a:pt x="28" y="43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BE7288C-EC03-4BB7-9B21-19CB0860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23278" y="110341069"/>
              <a:ext cx="92421" cy="216712"/>
            </a:xfrm>
            <a:custGeom>
              <a:avLst/>
              <a:gdLst>
                <a:gd name="T0" fmla="*/ 0 w 29"/>
                <a:gd name="T1" fmla="*/ 0 h 68"/>
                <a:gd name="T2" fmla="*/ 0 w 29"/>
                <a:gd name="T3" fmla="*/ 0 h 68"/>
                <a:gd name="T4" fmla="*/ 0 w 29"/>
                <a:gd name="T5" fmla="*/ 13 h 68"/>
                <a:gd name="T6" fmla="*/ 0 w 29"/>
                <a:gd name="T7" fmla="*/ 13 h 68"/>
                <a:gd name="T8" fmla="*/ 16 w 29"/>
                <a:gd name="T9" fmla="*/ 29 h 68"/>
                <a:gd name="T10" fmla="*/ 0 w 29"/>
                <a:gd name="T11" fmla="*/ 44 h 68"/>
                <a:gd name="T12" fmla="*/ 0 w 29"/>
                <a:gd name="T13" fmla="*/ 44 h 68"/>
                <a:gd name="T14" fmla="*/ 0 w 29"/>
                <a:gd name="T15" fmla="*/ 68 h 68"/>
                <a:gd name="T16" fmla="*/ 0 w 29"/>
                <a:gd name="T17" fmla="*/ 68 h 68"/>
                <a:gd name="T18" fmla="*/ 29 w 29"/>
                <a:gd name="T19" fmla="*/ 29 h 68"/>
                <a:gd name="T20" fmla="*/ 0 w 29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9" y="13"/>
                    <a:pt x="16" y="20"/>
                    <a:pt x="16" y="29"/>
                  </a:cubicBezTo>
                  <a:cubicBezTo>
                    <a:pt x="16" y="37"/>
                    <a:pt x="9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29" y="44"/>
                    <a:pt x="29" y="29"/>
                  </a:cubicBezTo>
                  <a:cubicBezTo>
                    <a:pt x="29" y="13"/>
                    <a:pt x="16" y="0"/>
                    <a:pt x="0" y="0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A32B8D0-7E54-4115-8C83-3A8358007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78660" y="110385686"/>
              <a:ext cx="89235" cy="92421"/>
            </a:xfrm>
            <a:prstGeom prst="ellipse">
              <a:avLst/>
            </a:pr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2C6436A-FEF5-4421-88C0-C3CEB6120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23278" y="110385686"/>
              <a:ext cx="44617" cy="92421"/>
            </a:xfrm>
            <a:custGeom>
              <a:avLst/>
              <a:gdLst>
                <a:gd name="T0" fmla="*/ 0 w 14"/>
                <a:gd name="T1" fmla="*/ 0 h 29"/>
                <a:gd name="T2" fmla="*/ 14 w 14"/>
                <a:gd name="T3" fmla="*/ 15 h 29"/>
                <a:gd name="T4" fmla="*/ 0 w 1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9">
                  <a:moveTo>
                    <a:pt x="0" y="0"/>
                  </a:moveTo>
                  <a:cubicBezTo>
                    <a:pt x="8" y="0"/>
                    <a:pt x="14" y="7"/>
                    <a:pt x="14" y="15"/>
                  </a:cubicBezTo>
                  <a:cubicBezTo>
                    <a:pt x="14" y="22"/>
                    <a:pt x="8" y="29"/>
                    <a:pt x="0" y="29"/>
                  </a:cubicBezTo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8" name="Picture 2" descr="\\sbs2011\UserShares\MHCallahan\DDA Authority\Urban Redevelopment Area\urp_final\todd_character area and conceptual plans\Railroad Boardwalk.jpg">
            <a:extLst>
              <a:ext uri="{FF2B5EF4-FFF2-40B4-BE49-F238E27FC236}">
                <a16:creationId xmlns:a16="http://schemas.microsoft.com/office/drawing/2014/main" id="{86765094-B2DF-48E7-8539-B8C7DFFB5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0721" y="-97"/>
            <a:ext cx="5142332" cy="3428221"/>
          </a:xfrm>
          <a:prstGeom prst="rect">
            <a:avLst/>
          </a:prstGeom>
          <a:noFill/>
        </p:spPr>
      </p:pic>
      <p:pic>
        <p:nvPicPr>
          <p:cNvPr id="29" name="Picture 28" descr="TANYARD BRANCH REDEV-v3">
            <a:extLst>
              <a:ext uri="{FF2B5EF4-FFF2-40B4-BE49-F238E27FC236}">
                <a16:creationId xmlns:a16="http://schemas.microsoft.com/office/drawing/2014/main" id="{A2168B48-34D7-4FC9-A2C8-788B84CB4D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10" y="3478062"/>
            <a:ext cx="5129890" cy="341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83 PER REV w Wetland2_011">
            <a:extLst>
              <a:ext uri="{FF2B5EF4-FFF2-40B4-BE49-F238E27FC236}">
                <a16:creationId xmlns:a16="http://schemas.microsoft.com/office/drawing/2014/main" id="{A7E2E667-F834-4DA7-B5B5-FDF9A8D5813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4" b="18450"/>
          <a:stretch/>
        </p:blipFill>
        <p:spPr>
          <a:xfrm>
            <a:off x="931972" y="3993863"/>
            <a:ext cx="3014794" cy="1927267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5CAD41-C57A-4711-B7A1-62F04468D5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" t="2829" r="-457" b="17985"/>
          <a:stretch/>
        </p:blipFill>
        <p:spPr>
          <a:xfrm>
            <a:off x="931972" y="1981200"/>
            <a:ext cx="3014794" cy="192726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grpSp>
        <p:nvGrpSpPr>
          <p:cNvPr id="56" name="Group 26">
            <a:extLst>
              <a:ext uri="{FF2B5EF4-FFF2-40B4-BE49-F238E27FC236}">
                <a16:creationId xmlns:a16="http://schemas.microsoft.com/office/drawing/2014/main" id="{3BAE6DA8-0C62-42FA-AD27-4B5D9720256D}"/>
              </a:ext>
            </a:extLst>
          </p:cNvPr>
          <p:cNvGrpSpPr>
            <a:grpSpLocks/>
          </p:cNvGrpSpPr>
          <p:nvPr/>
        </p:nvGrpSpPr>
        <p:grpSpPr bwMode="auto">
          <a:xfrm>
            <a:off x="3768144" y="2459121"/>
            <a:ext cx="454025" cy="454025"/>
            <a:chOff x="109388135" y="114068216"/>
            <a:chExt cx="398388" cy="398386"/>
          </a:xfrm>
        </p:grpSpPr>
        <p:sp>
          <p:nvSpPr>
            <p:cNvPr id="57" name="Oval 27">
              <a:extLst>
                <a:ext uri="{FF2B5EF4-FFF2-40B4-BE49-F238E27FC236}">
                  <a16:creationId xmlns:a16="http://schemas.microsoft.com/office/drawing/2014/main" id="{5ACFAFF4-0B36-42F1-8374-BDFFBCB25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88135" y="114068216"/>
              <a:ext cx="398388" cy="398386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id="{1CF692FF-AE86-476C-B4B0-1C640637E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50677" y="114071403"/>
              <a:ext cx="235846" cy="296400"/>
            </a:xfrm>
            <a:custGeom>
              <a:avLst/>
              <a:gdLst>
                <a:gd name="T0" fmla="*/ 13 w 74"/>
                <a:gd name="T1" fmla="*/ 78 h 93"/>
                <a:gd name="T2" fmla="*/ 66 w 74"/>
                <a:gd name="T3" fmla="*/ 93 h 93"/>
                <a:gd name="T4" fmla="*/ 74 w 74"/>
                <a:gd name="T5" fmla="*/ 61 h 93"/>
                <a:gd name="T6" fmla="*/ 24 w 74"/>
                <a:gd name="T7" fmla="*/ 0 h 93"/>
                <a:gd name="T8" fmla="*/ 0 w 74"/>
                <a:gd name="T9" fmla="*/ 44 h 93"/>
                <a:gd name="T10" fmla="*/ 13 w 74"/>
                <a:gd name="T11" fmla="*/ 7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93">
                  <a:moveTo>
                    <a:pt x="13" y="78"/>
                  </a:moveTo>
                  <a:cubicBezTo>
                    <a:pt x="66" y="93"/>
                    <a:pt x="66" y="93"/>
                    <a:pt x="66" y="93"/>
                  </a:cubicBezTo>
                  <a:cubicBezTo>
                    <a:pt x="71" y="84"/>
                    <a:pt x="74" y="73"/>
                    <a:pt x="74" y="61"/>
                  </a:cubicBezTo>
                  <a:cubicBezTo>
                    <a:pt x="74" y="31"/>
                    <a:pt x="53" y="6"/>
                    <a:pt x="24" y="0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13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C3A0D8E5-A2FF-4654-AC6E-F54479B842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455064" y="114122396"/>
              <a:ext cx="254968" cy="229471"/>
            </a:xfrm>
            <a:custGeom>
              <a:avLst/>
              <a:gdLst>
                <a:gd name="T0" fmla="*/ 72 w 80"/>
                <a:gd name="T1" fmla="*/ 30 h 72"/>
                <a:gd name="T2" fmla="*/ 73 w 80"/>
                <a:gd name="T3" fmla="*/ 69 h 72"/>
                <a:gd name="T4" fmla="*/ 73 w 80"/>
                <a:gd name="T5" fmla="*/ 69 h 72"/>
                <a:gd name="T6" fmla="*/ 70 w 80"/>
                <a:gd name="T7" fmla="*/ 69 h 72"/>
                <a:gd name="T8" fmla="*/ 66 w 80"/>
                <a:gd name="T9" fmla="*/ 68 h 72"/>
                <a:gd name="T10" fmla="*/ 43 w 80"/>
                <a:gd name="T11" fmla="*/ 62 h 72"/>
                <a:gd name="T12" fmla="*/ 24 w 80"/>
                <a:gd name="T13" fmla="*/ 69 h 72"/>
                <a:gd name="T14" fmla="*/ 4 w 80"/>
                <a:gd name="T15" fmla="*/ 58 h 72"/>
                <a:gd name="T16" fmla="*/ 10 w 80"/>
                <a:gd name="T17" fmla="*/ 36 h 72"/>
                <a:gd name="T18" fmla="*/ 30 w 80"/>
                <a:gd name="T19" fmla="*/ 28 h 72"/>
                <a:gd name="T20" fmla="*/ 41 w 80"/>
                <a:gd name="T21" fmla="*/ 7 h 72"/>
                <a:gd name="T22" fmla="*/ 43 w 80"/>
                <a:gd name="T23" fmla="*/ 4 h 72"/>
                <a:gd name="T24" fmla="*/ 45 w 80"/>
                <a:gd name="T25" fmla="*/ 2 h 72"/>
                <a:gd name="T26" fmla="*/ 46 w 80"/>
                <a:gd name="T27" fmla="*/ 2 h 72"/>
                <a:gd name="T28" fmla="*/ 72 w 80"/>
                <a:gd name="T29" fmla="*/ 30 h 72"/>
                <a:gd name="T30" fmla="*/ 48 w 80"/>
                <a:gd name="T31" fmla="*/ 15 h 72"/>
                <a:gd name="T32" fmla="*/ 47 w 80"/>
                <a:gd name="T33" fmla="*/ 40 h 72"/>
                <a:gd name="T34" fmla="*/ 65 w 80"/>
                <a:gd name="T35" fmla="*/ 58 h 72"/>
                <a:gd name="T36" fmla="*/ 65 w 80"/>
                <a:gd name="T37" fmla="*/ 33 h 72"/>
                <a:gd name="T38" fmla="*/ 48 w 80"/>
                <a:gd name="T39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72">
                  <a:moveTo>
                    <a:pt x="72" y="30"/>
                  </a:moveTo>
                  <a:cubicBezTo>
                    <a:pt x="79" y="48"/>
                    <a:pt x="80" y="65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2" y="70"/>
                    <a:pt x="71" y="70"/>
                    <a:pt x="70" y="69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17" y="72"/>
                    <a:pt x="8" y="67"/>
                    <a:pt x="4" y="58"/>
                  </a:cubicBezTo>
                  <a:cubicBezTo>
                    <a:pt x="0" y="48"/>
                    <a:pt x="3" y="39"/>
                    <a:pt x="10" y="36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4" y="3"/>
                    <a:pt x="44" y="2"/>
                    <a:pt x="45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53" y="0"/>
                    <a:pt x="64" y="12"/>
                    <a:pt x="72" y="30"/>
                  </a:cubicBezTo>
                  <a:close/>
                  <a:moveTo>
                    <a:pt x="48" y="15"/>
                  </a:moveTo>
                  <a:cubicBezTo>
                    <a:pt x="43" y="17"/>
                    <a:pt x="43" y="28"/>
                    <a:pt x="47" y="40"/>
                  </a:cubicBezTo>
                  <a:cubicBezTo>
                    <a:pt x="52" y="52"/>
                    <a:pt x="60" y="60"/>
                    <a:pt x="65" y="58"/>
                  </a:cubicBezTo>
                  <a:cubicBezTo>
                    <a:pt x="70" y="56"/>
                    <a:pt x="70" y="45"/>
                    <a:pt x="65" y="33"/>
                  </a:cubicBezTo>
                  <a:cubicBezTo>
                    <a:pt x="61" y="21"/>
                    <a:pt x="53" y="13"/>
                    <a:pt x="48" y="15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id="{56324432-A362-40EC-A537-5678DACE2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21993" y="114335932"/>
              <a:ext cx="86052" cy="79677"/>
            </a:xfrm>
            <a:custGeom>
              <a:avLst/>
              <a:gdLst>
                <a:gd name="T0" fmla="*/ 0 w 27"/>
                <a:gd name="T1" fmla="*/ 8 h 25"/>
                <a:gd name="T2" fmla="*/ 4 w 27"/>
                <a:gd name="T3" fmla="*/ 17 h 25"/>
                <a:gd name="T4" fmla="*/ 18 w 27"/>
                <a:gd name="T5" fmla="*/ 23 h 25"/>
                <a:gd name="T6" fmla="*/ 25 w 27"/>
                <a:gd name="T7" fmla="*/ 8 h 25"/>
                <a:gd name="T8" fmla="*/ 21 w 27"/>
                <a:gd name="T9" fmla="*/ 0 h 25"/>
                <a:gd name="T10" fmla="*/ 0 w 27"/>
                <a:gd name="T1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5">
                  <a:moveTo>
                    <a:pt x="0" y="8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6" y="23"/>
                    <a:pt x="13" y="25"/>
                    <a:pt x="18" y="23"/>
                  </a:cubicBezTo>
                  <a:cubicBezTo>
                    <a:pt x="24" y="21"/>
                    <a:pt x="27" y="14"/>
                    <a:pt x="25" y="8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1">
              <a:extLst>
                <a:ext uri="{FF2B5EF4-FFF2-40B4-BE49-F238E27FC236}">
                  <a16:creationId xmlns:a16="http://schemas.microsoft.com/office/drawing/2014/main" id="{D62646F0-84C3-4B5B-9586-513B0A332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08045" y="114211635"/>
              <a:ext cx="50994" cy="57368"/>
            </a:xfrm>
            <a:custGeom>
              <a:avLst/>
              <a:gdLst>
                <a:gd name="T0" fmla="*/ 14 w 16"/>
                <a:gd name="T1" fmla="*/ 6 h 18"/>
                <a:gd name="T2" fmla="*/ 10 w 16"/>
                <a:gd name="T3" fmla="*/ 16 h 18"/>
                <a:gd name="T4" fmla="*/ 2 w 16"/>
                <a:gd name="T5" fmla="*/ 11 h 18"/>
                <a:gd name="T6" fmla="*/ 4 w 16"/>
                <a:gd name="T7" fmla="*/ 2 h 18"/>
                <a:gd name="T8" fmla="*/ 14 w 16"/>
                <a:gd name="T9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4" y="6"/>
                  </a:moveTo>
                  <a:cubicBezTo>
                    <a:pt x="16" y="10"/>
                    <a:pt x="14" y="15"/>
                    <a:pt x="10" y="16"/>
                  </a:cubicBezTo>
                  <a:cubicBezTo>
                    <a:pt x="6" y="18"/>
                    <a:pt x="4" y="15"/>
                    <a:pt x="2" y="11"/>
                  </a:cubicBezTo>
                  <a:cubicBezTo>
                    <a:pt x="1" y="7"/>
                    <a:pt x="0" y="3"/>
                    <a:pt x="4" y="2"/>
                  </a:cubicBezTo>
                  <a:cubicBezTo>
                    <a:pt x="8" y="0"/>
                    <a:pt x="12" y="2"/>
                    <a:pt x="14" y="6"/>
                  </a:cubicBezTo>
                  <a:close/>
                </a:path>
              </a:pathLst>
            </a:custGeom>
            <a:solidFill>
              <a:srgbClr val="D0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26">
            <a:extLst>
              <a:ext uri="{FF2B5EF4-FFF2-40B4-BE49-F238E27FC236}">
                <a16:creationId xmlns:a16="http://schemas.microsoft.com/office/drawing/2014/main" id="{BDDA2350-4F8B-458B-B370-212E2D3DEAA8}"/>
              </a:ext>
            </a:extLst>
          </p:cNvPr>
          <p:cNvGrpSpPr>
            <a:grpSpLocks/>
          </p:cNvGrpSpPr>
          <p:nvPr/>
        </p:nvGrpSpPr>
        <p:grpSpPr bwMode="auto">
          <a:xfrm>
            <a:off x="3820811" y="4359227"/>
            <a:ext cx="454025" cy="454025"/>
            <a:chOff x="109388135" y="114068216"/>
            <a:chExt cx="398388" cy="398386"/>
          </a:xfrm>
        </p:grpSpPr>
        <p:sp>
          <p:nvSpPr>
            <p:cNvPr id="63" name="Oval 27">
              <a:extLst>
                <a:ext uri="{FF2B5EF4-FFF2-40B4-BE49-F238E27FC236}">
                  <a16:creationId xmlns:a16="http://schemas.microsoft.com/office/drawing/2014/main" id="{784E0B78-9542-4961-8190-A8EDD4243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88135" y="114068216"/>
              <a:ext cx="398388" cy="398386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8">
              <a:extLst>
                <a:ext uri="{FF2B5EF4-FFF2-40B4-BE49-F238E27FC236}">
                  <a16:creationId xmlns:a16="http://schemas.microsoft.com/office/drawing/2014/main" id="{3DE45D4E-6448-4E96-86D6-5A80926EE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50677" y="114071403"/>
              <a:ext cx="235846" cy="296400"/>
            </a:xfrm>
            <a:custGeom>
              <a:avLst/>
              <a:gdLst>
                <a:gd name="T0" fmla="*/ 13 w 74"/>
                <a:gd name="T1" fmla="*/ 78 h 93"/>
                <a:gd name="T2" fmla="*/ 66 w 74"/>
                <a:gd name="T3" fmla="*/ 93 h 93"/>
                <a:gd name="T4" fmla="*/ 74 w 74"/>
                <a:gd name="T5" fmla="*/ 61 h 93"/>
                <a:gd name="T6" fmla="*/ 24 w 74"/>
                <a:gd name="T7" fmla="*/ 0 h 93"/>
                <a:gd name="T8" fmla="*/ 0 w 74"/>
                <a:gd name="T9" fmla="*/ 44 h 93"/>
                <a:gd name="T10" fmla="*/ 13 w 74"/>
                <a:gd name="T11" fmla="*/ 7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93">
                  <a:moveTo>
                    <a:pt x="13" y="78"/>
                  </a:moveTo>
                  <a:cubicBezTo>
                    <a:pt x="66" y="93"/>
                    <a:pt x="66" y="93"/>
                    <a:pt x="66" y="93"/>
                  </a:cubicBezTo>
                  <a:cubicBezTo>
                    <a:pt x="71" y="84"/>
                    <a:pt x="74" y="73"/>
                    <a:pt x="74" y="61"/>
                  </a:cubicBezTo>
                  <a:cubicBezTo>
                    <a:pt x="74" y="31"/>
                    <a:pt x="53" y="6"/>
                    <a:pt x="24" y="0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13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id="{E03C4776-9D69-43AD-A2D8-31F883D190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455064" y="114122396"/>
              <a:ext cx="254968" cy="229471"/>
            </a:xfrm>
            <a:custGeom>
              <a:avLst/>
              <a:gdLst>
                <a:gd name="T0" fmla="*/ 72 w 80"/>
                <a:gd name="T1" fmla="*/ 30 h 72"/>
                <a:gd name="T2" fmla="*/ 73 w 80"/>
                <a:gd name="T3" fmla="*/ 69 h 72"/>
                <a:gd name="T4" fmla="*/ 73 w 80"/>
                <a:gd name="T5" fmla="*/ 69 h 72"/>
                <a:gd name="T6" fmla="*/ 70 w 80"/>
                <a:gd name="T7" fmla="*/ 69 h 72"/>
                <a:gd name="T8" fmla="*/ 66 w 80"/>
                <a:gd name="T9" fmla="*/ 68 h 72"/>
                <a:gd name="T10" fmla="*/ 43 w 80"/>
                <a:gd name="T11" fmla="*/ 62 h 72"/>
                <a:gd name="T12" fmla="*/ 24 w 80"/>
                <a:gd name="T13" fmla="*/ 69 h 72"/>
                <a:gd name="T14" fmla="*/ 4 w 80"/>
                <a:gd name="T15" fmla="*/ 58 h 72"/>
                <a:gd name="T16" fmla="*/ 10 w 80"/>
                <a:gd name="T17" fmla="*/ 36 h 72"/>
                <a:gd name="T18" fmla="*/ 30 w 80"/>
                <a:gd name="T19" fmla="*/ 28 h 72"/>
                <a:gd name="T20" fmla="*/ 41 w 80"/>
                <a:gd name="T21" fmla="*/ 7 h 72"/>
                <a:gd name="T22" fmla="*/ 43 w 80"/>
                <a:gd name="T23" fmla="*/ 4 h 72"/>
                <a:gd name="T24" fmla="*/ 45 w 80"/>
                <a:gd name="T25" fmla="*/ 2 h 72"/>
                <a:gd name="T26" fmla="*/ 46 w 80"/>
                <a:gd name="T27" fmla="*/ 2 h 72"/>
                <a:gd name="T28" fmla="*/ 72 w 80"/>
                <a:gd name="T29" fmla="*/ 30 h 72"/>
                <a:gd name="T30" fmla="*/ 48 w 80"/>
                <a:gd name="T31" fmla="*/ 15 h 72"/>
                <a:gd name="T32" fmla="*/ 47 w 80"/>
                <a:gd name="T33" fmla="*/ 40 h 72"/>
                <a:gd name="T34" fmla="*/ 65 w 80"/>
                <a:gd name="T35" fmla="*/ 58 h 72"/>
                <a:gd name="T36" fmla="*/ 65 w 80"/>
                <a:gd name="T37" fmla="*/ 33 h 72"/>
                <a:gd name="T38" fmla="*/ 48 w 80"/>
                <a:gd name="T39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72">
                  <a:moveTo>
                    <a:pt x="72" y="30"/>
                  </a:moveTo>
                  <a:cubicBezTo>
                    <a:pt x="79" y="48"/>
                    <a:pt x="80" y="65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2" y="70"/>
                    <a:pt x="71" y="70"/>
                    <a:pt x="70" y="69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17" y="72"/>
                    <a:pt x="8" y="67"/>
                    <a:pt x="4" y="58"/>
                  </a:cubicBezTo>
                  <a:cubicBezTo>
                    <a:pt x="0" y="48"/>
                    <a:pt x="3" y="39"/>
                    <a:pt x="10" y="36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4" y="3"/>
                    <a:pt x="44" y="2"/>
                    <a:pt x="45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53" y="0"/>
                    <a:pt x="64" y="12"/>
                    <a:pt x="72" y="30"/>
                  </a:cubicBezTo>
                  <a:close/>
                  <a:moveTo>
                    <a:pt x="48" y="15"/>
                  </a:moveTo>
                  <a:cubicBezTo>
                    <a:pt x="43" y="17"/>
                    <a:pt x="43" y="28"/>
                    <a:pt x="47" y="40"/>
                  </a:cubicBezTo>
                  <a:cubicBezTo>
                    <a:pt x="52" y="52"/>
                    <a:pt x="60" y="60"/>
                    <a:pt x="65" y="58"/>
                  </a:cubicBezTo>
                  <a:cubicBezTo>
                    <a:pt x="70" y="56"/>
                    <a:pt x="70" y="45"/>
                    <a:pt x="65" y="33"/>
                  </a:cubicBezTo>
                  <a:cubicBezTo>
                    <a:pt x="61" y="21"/>
                    <a:pt x="53" y="13"/>
                    <a:pt x="48" y="15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0">
              <a:extLst>
                <a:ext uri="{FF2B5EF4-FFF2-40B4-BE49-F238E27FC236}">
                  <a16:creationId xmlns:a16="http://schemas.microsoft.com/office/drawing/2014/main" id="{6CC6A9EC-EE09-4963-A1CD-47C85F434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21993" y="114335932"/>
              <a:ext cx="86052" cy="79677"/>
            </a:xfrm>
            <a:custGeom>
              <a:avLst/>
              <a:gdLst>
                <a:gd name="T0" fmla="*/ 0 w 27"/>
                <a:gd name="T1" fmla="*/ 8 h 25"/>
                <a:gd name="T2" fmla="*/ 4 w 27"/>
                <a:gd name="T3" fmla="*/ 17 h 25"/>
                <a:gd name="T4" fmla="*/ 18 w 27"/>
                <a:gd name="T5" fmla="*/ 23 h 25"/>
                <a:gd name="T6" fmla="*/ 25 w 27"/>
                <a:gd name="T7" fmla="*/ 8 h 25"/>
                <a:gd name="T8" fmla="*/ 21 w 27"/>
                <a:gd name="T9" fmla="*/ 0 h 25"/>
                <a:gd name="T10" fmla="*/ 0 w 27"/>
                <a:gd name="T1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5">
                  <a:moveTo>
                    <a:pt x="0" y="8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6" y="23"/>
                    <a:pt x="13" y="25"/>
                    <a:pt x="18" y="23"/>
                  </a:cubicBezTo>
                  <a:cubicBezTo>
                    <a:pt x="24" y="21"/>
                    <a:pt x="27" y="14"/>
                    <a:pt x="25" y="8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31">
              <a:extLst>
                <a:ext uri="{FF2B5EF4-FFF2-40B4-BE49-F238E27FC236}">
                  <a16:creationId xmlns:a16="http://schemas.microsoft.com/office/drawing/2014/main" id="{C916307F-6D92-4036-A14A-4EF5D77E5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08045" y="114211635"/>
              <a:ext cx="50994" cy="57368"/>
            </a:xfrm>
            <a:custGeom>
              <a:avLst/>
              <a:gdLst>
                <a:gd name="T0" fmla="*/ 14 w 16"/>
                <a:gd name="T1" fmla="*/ 6 h 18"/>
                <a:gd name="T2" fmla="*/ 10 w 16"/>
                <a:gd name="T3" fmla="*/ 16 h 18"/>
                <a:gd name="T4" fmla="*/ 2 w 16"/>
                <a:gd name="T5" fmla="*/ 11 h 18"/>
                <a:gd name="T6" fmla="*/ 4 w 16"/>
                <a:gd name="T7" fmla="*/ 2 h 18"/>
                <a:gd name="T8" fmla="*/ 14 w 16"/>
                <a:gd name="T9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4" y="6"/>
                  </a:moveTo>
                  <a:cubicBezTo>
                    <a:pt x="16" y="10"/>
                    <a:pt x="14" y="15"/>
                    <a:pt x="10" y="16"/>
                  </a:cubicBezTo>
                  <a:cubicBezTo>
                    <a:pt x="6" y="18"/>
                    <a:pt x="4" y="15"/>
                    <a:pt x="2" y="11"/>
                  </a:cubicBezTo>
                  <a:cubicBezTo>
                    <a:pt x="1" y="7"/>
                    <a:pt x="0" y="3"/>
                    <a:pt x="4" y="2"/>
                  </a:cubicBezTo>
                  <a:cubicBezTo>
                    <a:pt x="8" y="0"/>
                    <a:pt x="12" y="2"/>
                    <a:pt x="14" y="6"/>
                  </a:cubicBezTo>
                  <a:close/>
                </a:path>
              </a:pathLst>
            </a:custGeom>
            <a:solidFill>
              <a:srgbClr val="D0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0692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2AC62E-E86B-44D2-A3B9-BBA2F23B6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1" y="194478"/>
            <a:ext cx="2578640" cy="6663522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TIP:  Area planning is a long-game – patience matters</a:t>
            </a: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1900" dirty="0">
                <a:solidFill>
                  <a:schemeClr val="bg1"/>
                </a:solidFill>
              </a:rPr>
              <a:t>Area</a:t>
            </a:r>
          </a:p>
          <a:p>
            <a:r>
              <a:rPr lang="en-US" sz="1900" dirty="0">
                <a:solidFill>
                  <a:schemeClr val="bg1"/>
                </a:solidFill>
              </a:rPr>
              <a:t>Dead commercial strip</a:t>
            </a:r>
          </a:p>
          <a:p>
            <a:r>
              <a:rPr lang="en-US" sz="1900" dirty="0">
                <a:solidFill>
                  <a:schemeClr val="bg1"/>
                </a:solidFill>
              </a:rPr>
              <a:t>Slum and blight conditions</a:t>
            </a:r>
          </a:p>
          <a:p>
            <a:r>
              <a:rPr lang="en-US" sz="1900" dirty="0">
                <a:solidFill>
                  <a:schemeClr val="bg1"/>
                </a:solidFill>
              </a:rPr>
              <a:t>Negative tax base</a:t>
            </a:r>
          </a:p>
          <a:p>
            <a:endParaRPr lang="en-US" sz="1900" dirty="0">
              <a:solidFill>
                <a:schemeClr val="bg1"/>
              </a:solidFill>
            </a:endParaRPr>
          </a:p>
          <a:p>
            <a:r>
              <a:rPr lang="en-US" sz="1900" dirty="0">
                <a:solidFill>
                  <a:schemeClr val="bg1"/>
                </a:solidFill>
              </a:rPr>
              <a:t>Objective: </a:t>
            </a:r>
            <a:br>
              <a:rPr lang="en-US" sz="1900" dirty="0">
                <a:solidFill>
                  <a:schemeClr val="bg1"/>
                </a:solidFill>
              </a:rPr>
            </a:br>
            <a:r>
              <a:rPr lang="en-US" sz="1900" dirty="0">
                <a:solidFill>
                  <a:schemeClr val="bg1"/>
                </a:solidFill>
              </a:rPr>
              <a:t>full redevelopment and new opportunities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70665B-4D81-4F24-BFB1-03B7EC01A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W. Washington St</a:t>
            </a:r>
            <a:br>
              <a:rPr lang="en-US" dirty="0"/>
            </a:br>
            <a:r>
              <a:rPr lang="en-US" dirty="0"/>
              <a:t>GATEWAY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9368ED7-2CB1-42C7-B259-33E2DBEB6F9A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Plan Implementation – Plan</a:t>
            </a:r>
          </a:p>
        </p:txBody>
      </p:sp>
      <p:pic>
        <p:nvPicPr>
          <p:cNvPr id="42" name="Picture 41" descr="Pictures 2-07-07 039">
            <a:extLst>
              <a:ext uri="{FF2B5EF4-FFF2-40B4-BE49-F238E27FC236}">
                <a16:creationId xmlns:a16="http://schemas.microsoft.com/office/drawing/2014/main" id="{0F5AB554-19C7-4D68-9016-AC7E9089F01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4" b="12507"/>
          <a:stretch/>
        </p:blipFill>
        <p:spPr>
          <a:xfrm>
            <a:off x="4267200" y="293237"/>
            <a:ext cx="4874014" cy="305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 descr="IMG_7935">
            <a:extLst>
              <a:ext uri="{FF2B5EF4-FFF2-40B4-BE49-F238E27FC236}">
                <a16:creationId xmlns:a16="http://schemas.microsoft.com/office/drawing/2014/main" id="{B17ADB04-5F1A-45E9-B23F-AF95D536E91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69"/>
          <a:stretch/>
        </p:blipFill>
        <p:spPr>
          <a:xfrm>
            <a:off x="4267200" y="293237"/>
            <a:ext cx="4866240" cy="3059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IMG_8846">
            <a:extLst>
              <a:ext uri="{FF2B5EF4-FFF2-40B4-BE49-F238E27FC236}">
                <a16:creationId xmlns:a16="http://schemas.microsoft.com/office/drawing/2014/main" id="{8E5D0436-10CA-486E-8C38-E42D42AE459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8"/>
          <a:stretch/>
        </p:blipFill>
        <p:spPr>
          <a:xfrm>
            <a:off x="4265228" y="3413465"/>
            <a:ext cx="4878772" cy="315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863C04-C4B7-4F75-A255-C5B67A4923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68" y="3413465"/>
            <a:ext cx="4878772" cy="3252515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6C8BD60-72E8-4D85-B4F8-A4BB3A41252F}"/>
              </a:ext>
            </a:extLst>
          </p:cNvPr>
          <p:cNvGrpSpPr/>
          <p:nvPr/>
        </p:nvGrpSpPr>
        <p:grpSpPr>
          <a:xfrm>
            <a:off x="3505200" y="2779412"/>
            <a:ext cx="3386230" cy="2287393"/>
            <a:chOff x="1266292" y="1748118"/>
            <a:chExt cx="3386230" cy="2287393"/>
          </a:xfrm>
        </p:grpSpPr>
        <p:sp>
          <p:nvSpPr>
            <p:cNvPr id="46" name="Freeform 29">
              <a:extLst>
                <a:ext uri="{FF2B5EF4-FFF2-40B4-BE49-F238E27FC236}">
                  <a16:creationId xmlns:a16="http://schemas.microsoft.com/office/drawing/2014/main" id="{7B9F7018-6E61-4FBA-B8BF-1465549FF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826041" cy="85643"/>
            </a:xfrm>
            <a:custGeom>
              <a:avLst/>
              <a:gdLst>
                <a:gd name="T0" fmla="*/ 1468116 w 1468116"/>
                <a:gd name="T1" fmla="*/ 12683 h 152202"/>
                <a:gd name="T2" fmla="*/ 0 w 1468116"/>
                <a:gd name="T3" fmla="*/ 0 h 152202"/>
                <a:gd name="T4" fmla="*/ 1198591 w 1468116"/>
                <a:gd name="T5" fmla="*/ 152202 h 152202"/>
                <a:gd name="T6" fmla="*/ 1468116 w 1468116"/>
                <a:gd name="T7" fmla="*/ 12683 h 15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8116" h="152202">
                  <a:moveTo>
                    <a:pt x="1468116" y="12683"/>
                  </a:moveTo>
                  <a:lnTo>
                    <a:pt x="0" y="0"/>
                  </a:lnTo>
                  <a:lnTo>
                    <a:pt x="1198591" y="152202"/>
                  </a:lnTo>
                  <a:lnTo>
                    <a:pt x="1468116" y="126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0">
              <a:extLst>
                <a:ext uri="{FF2B5EF4-FFF2-40B4-BE49-F238E27FC236}">
                  <a16:creationId xmlns:a16="http://schemas.microsoft.com/office/drawing/2014/main" id="{B150204C-35D9-47B3-9816-EED411BE5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676176" cy="242656"/>
            </a:xfrm>
            <a:custGeom>
              <a:avLst/>
              <a:gdLst>
                <a:gd name="T0" fmla="*/ 1201762 w 1201762"/>
                <a:gd name="T1" fmla="*/ 431239 h 431239"/>
                <a:gd name="T2" fmla="*/ 0 w 1201762"/>
                <a:gd name="T3" fmla="*/ 0 h 431239"/>
                <a:gd name="T4" fmla="*/ 1198591 w 1201762"/>
                <a:gd name="T5" fmla="*/ 152202 h 431239"/>
                <a:gd name="T6" fmla="*/ 1201762 w 1201762"/>
                <a:gd name="T7" fmla="*/ 431239 h 43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1762" h="431239">
                  <a:moveTo>
                    <a:pt x="1201762" y="431239"/>
                  </a:moveTo>
                  <a:lnTo>
                    <a:pt x="0" y="0"/>
                  </a:lnTo>
                  <a:lnTo>
                    <a:pt x="1198591" y="152202"/>
                  </a:lnTo>
                  <a:lnTo>
                    <a:pt x="1201762" y="431239"/>
                  </a:ln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10AA1BC5-D61F-4139-A43C-2F0E7AD5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676176" cy="242656"/>
            </a:xfrm>
            <a:custGeom>
              <a:avLst/>
              <a:gdLst>
                <a:gd name="T0" fmla="*/ 1201762 w 1201762"/>
                <a:gd name="T1" fmla="*/ 431239 h 431239"/>
                <a:gd name="T2" fmla="*/ 0 w 1201762"/>
                <a:gd name="T3" fmla="*/ 0 h 431239"/>
                <a:gd name="T4" fmla="*/ 1011509 w 1201762"/>
                <a:gd name="T5" fmla="*/ 282208 h 431239"/>
                <a:gd name="T6" fmla="*/ 1201762 w 1201762"/>
                <a:gd name="T7" fmla="*/ 431239 h 43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1762" h="431239">
                  <a:moveTo>
                    <a:pt x="1201762" y="431239"/>
                  </a:moveTo>
                  <a:lnTo>
                    <a:pt x="0" y="0"/>
                  </a:lnTo>
                  <a:lnTo>
                    <a:pt x="1011509" y="282208"/>
                  </a:lnTo>
                  <a:lnTo>
                    <a:pt x="1201762" y="431239"/>
                  </a:lnTo>
                  <a:close/>
                </a:path>
              </a:pathLst>
            </a:cu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2">
              <a:extLst>
                <a:ext uri="{FF2B5EF4-FFF2-40B4-BE49-F238E27FC236}">
                  <a16:creationId xmlns:a16="http://schemas.microsoft.com/office/drawing/2014/main" id="{C2474075-EE68-4350-9AF4-7152BF534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569129" cy="412159"/>
            </a:xfrm>
            <a:custGeom>
              <a:avLst/>
              <a:gdLst>
                <a:gd name="T0" fmla="*/ 729302 w 1011509"/>
                <a:gd name="T1" fmla="*/ 732472 h 732472"/>
                <a:gd name="T2" fmla="*/ 0 w 1011509"/>
                <a:gd name="T3" fmla="*/ 0 h 732472"/>
                <a:gd name="T4" fmla="*/ 1011509 w 1011509"/>
                <a:gd name="T5" fmla="*/ 282208 h 732472"/>
                <a:gd name="T6" fmla="*/ 729302 w 1011509"/>
                <a:gd name="T7" fmla="*/ 732472 h 73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1509" h="732472">
                  <a:moveTo>
                    <a:pt x="729302" y="732472"/>
                  </a:moveTo>
                  <a:lnTo>
                    <a:pt x="0" y="0"/>
                  </a:lnTo>
                  <a:lnTo>
                    <a:pt x="1011509" y="282208"/>
                  </a:lnTo>
                  <a:lnTo>
                    <a:pt x="729302" y="7324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92">
              <a:extLst>
                <a:ext uri="{FF2B5EF4-FFF2-40B4-BE49-F238E27FC236}">
                  <a16:creationId xmlns:a16="http://schemas.microsoft.com/office/drawing/2014/main" id="{83414493-ABE9-4929-96CC-91ED3D2FEC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6320" y="1894426"/>
              <a:ext cx="2626202" cy="2141085"/>
            </a:xfrm>
            <a:custGeom>
              <a:avLst/>
              <a:gdLst>
                <a:gd name="T0" fmla="*/ 1464 w 1472"/>
                <a:gd name="T1" fmla="*/ 1170 h 1200"/>
                <a:gd name="T2" fmla="*/ 1445 w 1472"/>
                <a:gd name="T3" fmla="*/ 1148 h 1200"/>
                <a:gd name="T4" fmla="*/ 1453 w 1472"/>
                <a:gd name="T5" fmla="*/ 1152 h 1200"/>
                <a:gd name="T6" fmla="*/ 1424 w 1472"/>
                <a:gd name="T7" fmla="*/ 1073 h 1200"/>
                <a:gd name="T8" fmla="*/ 1416 w 1472"/>
                <a:gd name="T9" fmla="*/ 1059 h 1200"/>
                <a:gd name="T10" fmla="*/ 1421 w 1472"/>
                <a:gd name="T11" fmla="*/ 1051 h 1200"/>
                <a:gd name="T12" fmla="*/ 1380 w 1472"/>
                <a:gd name="T13" fmla="*/ 990 h 1200"/>
                <a:gd name="T14" fmla="*/ 1395 w 1472"/>
                <a:gd name="T15" fmla="*/ 1014 h 1200"/>
                <a:gd name="T16" fmla="*/ 1367 w 1472"/>
                <a:gd name="T17" fmla="*/ 941 h 1200"/>
                <a:gd name="T18" fmla="*/ 1344 w 1472"/>
                <a:gd name="T19" fmla="*/ 923 h 1200"/>
                <a:gd name="T20" fmla="*/ 1352 w 1472"/>
                <a:gd name="T21" fmla="*/ 926 h 1200"/>
                <a:gd name="T22" fmla="*/ 1308 w 1472"/>
                <a:gd name="T23" fmla="*/ 854 h 1200"/>
                <a:gd name="T24" fmla="*/ 1296 w 1472"/>
                <a:gd name="T25" fmla="*/ 842 h 1200"/>
                <a:gd name="T26" fmla="*/ 1301 w 1472"/>
                <a:gd name="T27" fmla="*/ 833 h 1200"/>
                <a:gd name="T28" fmla="*/ 1249 w 1472"/>
                <a:gd name="T29" fmla="*/ 781 h 1200"/>
                <a:gd name="T30" fmla="*/ 1268 w 1472"/>
                <a:gd name="T31" fmla="*/ 802 h 1200"/>
                <a:gd name="T32" fmla="*/ 1228 w 1472"/>
                <a:gd name="T33" fmla="*/ 735 h 1200"/>
                <a:gd name="T34" fmla="*/ 1202 w 1472"/>
                <a:gd name="T35" fmla="*/ 722 h 1200"/>
                <a:gd name="T36" fmla="*/ 1210 w 1472"/>
                <a:gd name="T37" fmla="*/ 722 h 1200"/>
                <a:gd name="T38" fmla="*/ 1154 w 1472"/>
                <a:gd name="T39" fmla="*/ 659 h 1200"/>
                <a:gd name="T40" fmla="*/ 1140 w 1472"/>
                <a:gd name="T41" fmla="*/ 650 h 1200"/>
                <a:gd name="T42" fmla="*/ 1144 w 1472"/>
                <a:gd name="T43" fmla="*/ 640 h 1200"/>
                <a:gd name="T44" fmla="*/ 1085 w 1472"/>
                <a:gd name="T45" fmla="*/ 597 h 1200"/>
                <a:gd name="T46" fmla="*/ 1105 w 1472"/>
                <a:gd name="T47" fmla="*/ 614 h 1200"/>
                <a:gd name="T48" fmla="*/ 1056 w 1472"/>
                <a:gd name="T49" fmla="*/ 555 h 1200"/>
                <a:gd name="T50" fmla="*/ 1029 w 1472"/>
                <a:gd name="T51" fmla="*/ 545 h 1200"/>
                <a:gd name="T52" fmla="*/ 1037 w 1472"/>
                <a:gd name="T53" fmla="*/ 545 h 1200"/>
                <a:gd name="T54" fmla="*/ 973 w 1472"/>
                <a:gd name="T55" fmla="*/ 490 h 1200"/>
                <a:gd name="T56" fmla="*/ 956 w 1472"/>
                <a:gd name="T57" fmla="*/ 483 h 1200"/>
                <a:gd name="T58" fmla="*/ 960 w 1472"/>
                <a:gd name="T59" fmla="*/ 473 h 1200"/>
                <a:gd name="T60" fmla="*/ 895 w 1472"/>
                <a:gd name="T61" fmla="*/ 438 h 1200"/>
                <a:gd name="T62" fmla="*/ 917 w 1472"/>
                <a:gd name="T63" fmla="*/ 453 h 1200"/>
                <a:gd name="T64" fmla="*/ 862 w 1472"/>
                <a:gd name="T65" fmla="*/ 399 h 1200"/>
                <a:gd name="T66" fmla="*/ 833 w 1472"/>
                <a:gd name="T67" fmla="*/ 394 h 1200"/>
                <a:gd name="T68" fmla="*/ 841 w 1472"/>
                <a:gd name="T69" fmla="*/ 392 h 1200"/>
                <a:gd name="T70" fmla="*/ 555 w 1472"/>
                <a:gd name="T71" fmla="*/ 223 h 1200"/>
                <a:gd name="T72" fmla="*/ 536 w 1472"/>
                <a:gd name="T73" fmla="*/ 219 h 1200"/>
                <a:gd name="T74" fmla="*/ 539 w 1472"/>
                <a:gd name="T75" fmla="*/ 208 h 1200"/>
                <a:gd name="T76" fmla="*/ 469 w 1472"/>
                <a:gd name="T77" fmla="*/ 187 h 1200"/>
                <a:gd name="T78" fmla="*/ 492 w 1472"/>
                <a:gd name="T79" fmla="*/ 197 h 1200"/>
                <a:gd name="T80" fmla="*/ 428 w 1472"/>
                <a:gd name="T81" fmla="*/ 156 h 1200"/>
                <a:gd name="T82" fmla="*/ 399 w 1472"/>
                <a:gd name="T83" fmla="*/ 155 h 1200"/>
                <a:gd name="T84" fmla="*/ 407 w 1472"/>
                <a:gd name="T85" fmla="*/ 152 h 1200"/>
                <a:gd name="T86" fmla="*/ 330 w 1472"/>
                <a:gd name="T87" fmla="*/ 119 h 1200"/>
                <a:gd name="T88" fmla="*/ 310 w 1472"/>
                <a:gd name="T89" fmla="*/ 117 h 1200"/>
                <a:gd name="T90" fmla="*/ 312 w 1472"/>
                <a:gd name="T91" fmla="*/ 106 h 1200"/>
                <a:gd name="T92" fmla="*/ 240 w 1472"/>
                <a:gd name="T93" fmla="*/ 90 h 1200"/>
                <a:gd name="T94" fmla="*/ 264 w 1472"/>
                <a:gd name="T95" fmla="*/ 99 h 1200"/>
                <a:gd name="T96" fmla="*/ 198 w 1472"/>
                <a:gd name="T97" fmla="*/ 62 h 1200"/>
                <a:gd name="T98" fmla="*/ 169 w 1472"/>
                <a:gd name="T99" fmla="*/ 64 h 1200"/>
                <a:gd name="T100" fmla="*/ 176 w 1472"/>
                <a:gd name="T101" fmla="*/ 61 h 1200"/>
                <a:gd name="T102" fmla="*/ 96 w 1472"/>
                <a:gd name="T103" fmla="*/ 34 h 1200"/>
                <a:gd name="T104" fmla="*/ 76 w 1472"/>
                <a:gd name="T105" fmla="*/ 33 h 1200"/>
                <a:gd name="T106" fmla="*/ 78 w 1472"/>
                <a:gd name="T107" fmla="*/ 22 h 1200"/>
                <a:gd name="T108" fmla="*/ 5 w 1472"/>
                <a:gd name="T109" fmla="*/ 12 h 1200"/>
                <a:gd name="T110" fmla="*/ 29 w 1472"/>
                <a:gd name="T111" fmla="*/ 18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72" h="1200">
                  <a:moveTo>
                    <a:pt x="1466" y="1200"/>
                  </a:moveTo>
                  <a:cubicBezTo>
                    <a:pt x="1463" y="1200"/>
                    <a:pt x="1461" y="1198"/>
                    <a:pt x="1460" y="1195"/>
                  </a:cubicBezTo>
                  <a:cubicBezTo>
                    <a:pt x="1458" y="1188"/>
                    <a:pt x="1456" y="1181"/>
                    <a:pt x="1454" y="1174"/>
                  </a:cubicBezTo>
                  <a:cubicBezTo>
                    <a:pt x="1453" y="1171"/>
                    <a:pt x="1454" y="1167"/>
                    <a:pt x="1457" y="1166"/>
                  </a:cubicBezTo>
                  <a:cubicBezTo>
                    <a:pt x="1460" y="1165"/>
                    <a:pt x="1464" y="1167"/>
                    <a:pt x="1464" y="1170"/>
                  </a:cubicBezTo>
                  <a:cubicBezTo>
                    <a:pt x="1467" y="1177"/>
                    <a:pt x="1469" y="1185"/>
                    <a:pt x="1471" y="1192"/>
                  </a:cubicBezTo>
                  <a:cubicBezTo>
                    <a:pt x="1472" y="1195"/>
                    <a:pt x="1470" y="1198"/>
                    <a:pt x="1467" y="1199"/>
                  </a:cubicBezTo>
                  <a:cubicBezTo>
                    <a:pt x="1467" y="1199"/>
                    <a:pt x="1466" y="1200"/>
                    <a:pt x="1466" y="1200"/>
                  </a:cubicBezTo>
                  <a:close/>
                  <a:moveTo>
                    <a:pt x="1451" y="1152"/>
                  </a:moveTo>
                  <a:cubicBezTo>
                    <a:pt x="1448" y="1152"/>
                    <a:pt x="1446" y="1151"/>
                    <a:pt x="1445" y="1148"/>
                  </a:cubicBezTo>
                  <a:cubicBezTo>
                    <a:pt x="1443" y="1141"/>
                    <a:pt x="1440" y="1134"/>
                    <a:pt x="1438" y="1127"/>
                  </a:cubicBezTo>
                  <a:cubicBezTo>
                    <a:pt x="1437" y="1124"/>
                    <a:pt x="1438" y="1120"/>
                    <a:pt x="1441" y="1119"/>
                  </a:cubicBezTo>
                  <a:cubicBezTo>
                    <a:pt x="1444" y="1118"/>
                    <a:pt x="1448" y="1120"/>
                    <a:pt x="1449" y="1123"/>
                  </a:cubicBezTo>
                  <a:cubicBezTo>
                    <a:pt x="1451" y="1130"/>
                    <a:pt x="1454" y="1137"/>
                    <a:pt x="1456" y="1145"/>
                  </a:cubicBezTo>
                  <a:cubicBezTo>
                    <a:pt x="1457" y="1148"/>
                    <a:pt x="1456" y="1151"/>
                    <a:pt x="1453" y="1152"/>
                  </a:cubicBezTo>
                  <a:cubicBezTo>
                    <a:pt x="1452" y="1152"/>
                    <a:pt x="1451" y="1152"/>
                    <a:pt x="1451" y="1152"/>
                  </a:cubicBezTo>
                  <a:close/>
                  <a:moveTo>
                    <a:pt x="1434" y="1105"/>
                  </a:moveTo>
                  <a:cubicBezTo>
                    <a:pt x="1432" y="1105"/>
                    <a:pt x="1430" y="1104"/>
                    <a:pt x="1429" y="1102"/>
                  </a:cubicBezTo>
                  <a:cubicBezTo>
                    <a:pt x="1426" y="1095"/>
                    <a:pt x="1423" y="1087"/>
                    <a:pt x="1420" y="1080"/>
                  </a:cubicBezTo>
                  <a:cubicBezTo>
                    <a:pt x="1419" y="1078"/>
                    <a:pt x="1421" y="1074"/>
                    <a:pt x="1424" y="1073"/>
                  </a:cubicBezTo>
                  <a:cubicBezTo>
                    <a:pt x="1427" y="1072"/>
                    <a:pt x="1430" y="1073"/>
                    <a:pt x="1431" y="1076"/>
                  </a:cubicBezTo>
                  <a:cubicBezTo>
                    <a:pt x="1434" y="1083"/>
                    <a:pt x="1437" y="1090"/>
                    <a:pt x="1439" y="1098"/>
                  </a:cubicBezTo>
                  <a:cubicBezTo>
                    <a:pt x="1441" y="1101"/>
                    <a:pt x="1439" y="1104"/>
                    <a:pt x="1436" y="1105"/>
                  </a:cubicBezTo>
                  <a:cubicBezTo>
                    <a:pt x="1436" y="1105"/>
                    <a:pt x="1435" y="1105"/>
                    <a:pt x="1434" y="1105"/>
                  </a:cubicBezTo>
                  <a:close/>
                  <a:moveTo>
                    <a:pt x="1416" y="1059"/>
                  </a:moveTo>
                  <a:cubicBezTo>
                    <a:pt x="1413" y="1059"/>
                    <a:pt x="1411" y="1058"/>
                    <a:pt x="1410" y="1056"/>
                  </a:cubicBezTo>
                  <a:cubicBezTo>
                    <a:pt x="1407" y="1049"/>
                    <a:pt x="1404" y="1042"/>
                    <a:pt x="1401" y="1035"/>
                  </a:cubicBezTo>
                  <a:cubicBezTo>
                    <a:pt x="1400" y="1032"/>
                    <a:pt x="1401" y="1029"/>
                    <a:pt x="1404" y="1027"/>
                  </a:cubicBezTo>
                  <a:cubicBezTo>
                    <a:pt x="1407" y="1026"/>
                    <a:pt x="1410" y="1027"/>
                    <a:pt x="1412" y="1030"/>
                  </a:cubicBezTo>
                  <a:cubicBezTo>
                    <a:pt x="1415" y="1037"/>
                    <a:pt x="1418" y="1044"/>
                    <a:pt x="1421" y="1051"/>
                  </a:cubicBezTo>
                  <a:cubicBezTo>
                    <a:pt x="1422" y="1054"/>
                    <a:pt x="1421" y="1058"/>
                    <a:pt x="1418" y="1059"/>
                  </a:cubicBezTo>
                  <a:cubicBezTo>
                    <a:pt x="1417" y="1059"/>
                    <a:pt x="1416" y="1059"/>
                    <a:pt x="1416" y="1059"/>
                  </a:cubicBezTo>
                  <a:close/>
                  <a:moveTo>
                    <a:pt x="1395" y="1014"/>
                  </a:moveTo>
                  <a:cubicBezTo>
                    <a:pt x="1393" y="1014"/>
                    <a:pt x="1391" y="1013"/>
                    <a:pt x="1390" y="1011"/>
                  </a:cubicBezTo>
                  <a:cubicBezTo>
                    <a:pt x="1387" y="1004"/>
                    <a:pt x="1383" y="997"/>
                    <a:pt x="1380" y="990"/>
                  </a:cubicBezTo>
                  <a:cubicBezTo>
                    <a:pt x="1379" y="988"/>
                    <a:pt x="1380" y="984"/>
                    <a:pt x="1383" y="983"/>
                  </a:cubicBezTo>
                  <a:cubicBezTo>
                    <a:pt x="1385" y="981"/>
                    <a:pt x="1389" y="982"/>
                    <a:pt x="1390" y="985"/>
                  </a:cubicBezTo>
                  <a:cubicBezTo>
                    <a:pt x="1394" y="992"/>
                    <a:pt x="1397" y="999"/>
                    <a:pt x="1400" y="1006"/>
                  </a:cubicBezTo>
                  <a:cubicBezTo>
                    <a:pt x="1402" y="1009"/>
                    <a:pt x="1400" y="1012"/>
                    <a:pt x="1398" y="1014"/>
                  </a:cubicBezTo>
                  <a:cubicBezTo>
                    <a:pt x="1397" y="1014"/>
                    <a:pt x="1396" y="1014"/>
                    <a:pt x="1395" y="1014"/>
                  </a:cubicBezTo>
                  <a:close/>
                  <a:moveTo>
                    <a:pt x="1373" y="970"/>
                  </a:moveTo>
                  <a:cubicBezTo>
                    <a:pt x="1371" y="970"/>
                    <a:pt x="1369" y="969"/>
                    <a:pt x="1368" y="967"/>
                  </a:cubicBezTo>
                  <a:cubicBezTo>
                    <a:pt x="1364" y="960"/>
                    <a:pt x="1361" y="953"/>
                    <a:pt x="1357" y="947"/>
                  </a:cubicBezTo>
                  <a:cubicBezTo>
                    <a:pt x="1356" y="944"/>
                    <a:pt x="1357" y="940"/>
                    <a:pt x="1359" y="939"/>
                  </a:cubicBezTo>
                  <a:cubicBezTo>
                    <a:pt x="1362" y="937"/>
                    <a:pt x="1366" y="938"/>
                    <a:pt x="1367" y="941"/>
                  </a:cubicBezTo>
                  <a:cubicBezTo>
                    <a:pt x="1371" y="948"/>
                    <a:pt x="1374" y="955"/>
                    <a:pt x="1378" y="961"/>
                  </a:cubicBezTo>
                  <a:cubicBezTo>
                    <a:pt x="1379" y="964"/>
                    <a:pt x="1378" y="968"/>
                    <a:pt x="1376" y="969"/>
                  </a:cubicBezTo>
                  <a:cubicBezTo>
                    <a:pt x="1375" y="970"/>
                    <a:pt x="1374" y="970"/>
                    <a:pt x="1373" y="970"/>
                  </a:cubicBezTo>
                  <a:close/>
                  <a:moveTo>
                    <a:pt x="1349" y="926"/>
                  </a:moveTo>
                  <a:cubicBezTo>
                    <a:pt x="1347" y="926"/>
                    <a:pt x="1345" y="925"/>
                    <a:pt x="1344" y="923"/>
                  </a:cubicBezTo>
                  <a:cubicBezTo>
                    <a:pt x="1340" y="917"/>
                    <a:pt x="1336" y="910"/>
                    <a:pt x="1333" y="904"/>
                  </a:cubicBezTo>
                  <a:cubicBezTo>
                    <a:pt x="1331" y="901"/>
                    <a:pt x="1332" y="897"/>
                    <a:pt x="1334" y="896"/>
                  </a:cubicBezTo>
                  <a:cubicBezTo>
                    <a:pt x="1337" y="894"/>
                    <a:pt x="1341" y="895"/>
                    <a:pt x="1342" y="898"/>
                  </a:cubicBezTo>
                  <a:cubicBezTo>
                    <a:pt x="1346" y="904"/>
                    <a:pt x="1350" y="911"/>
                    <a:pt x="1354" y="918"/>
                  </a:cubicBezTo>
                  <a:cubicBezTo>
                    <a:pt x="1356" y="920"/>
                    <a:pt x="1355" y="924"/>
                    <a:pt x="1352" y="926"/>
                  </a:cubicBezTo>
                  <a:cubicBezTo>
                    <a:pt x="1351" y="926"/>
                    <a:pt x="1350" y="926"/>
                    <a:pt x="1349" y="926"/>
                  </a:cubicBezTo>
                  <a:close/>
                  <a:moveTo>
                    <a:pt x="1323" y="884"/>
                  </a:moveTo>
                  <a:cubicBezTo>
                    <a:pt x="1322" y="884"/>
                    <a:pt x="1320" y="883"/>
                    <a:pt x="1319" y="881"/>
                  </a:cubicBezTo>
                  <a:cubicBezTo>
                    <a:pt x="1315" y="875"/>
                    <a:pt x="1310" y="868"/>
                    <a:pt x="1306" y="862"/>
                  </a:cubicBezTo>
                  <a:cubicBezTo>
                    <a:pt x="1305" y="859"/>
                    <a:pt x="1305" y="856"/>
                    <a:pt x="1308" y="854"/>
                  </a:cubicBezTo>
                  <a:cubicBezTo>
                    <a:pt x="1311" y="852"/>
                    <a:pt x="1314" y="853"/>
                    <a:pt x="1316" y="856"/>
                  </a:cubicBezTo>
                  <a:cubicBezTo>
                    <a:pt x="1320" y="862"/>
                    <a:pt x="1324" y="868"/>
                    <a:pt x="1328" y="875"/>
                  </a:cubicBezTo>
                  <a:cubicBezTo>
                    <a:pt x="1330" y="878"/>
                    <a:pt x="1329" y="881"/>
                    <a:pt x="1327" y="883"/>
                  </a:cubicBezTo>
                  <a:cubicBezTo>
                    <a:pt x="1326" y="883"/>
                    <a:pt x="1325" y="884"/>
                    <a:pt x="1323" y="884"/>
                  </a:cubicBezTo>
                  <a:close/>
                  <a:moveTo>
                    <a:pt x="1296" y="842"/>
                  </a:moveTo>
                  <a:cubicBezTo>
                    <a:pt x="1294" y="842"/>
                    <a:pt x="1293" y="841"/>
                    <a:pt x="1292" y="840"/>
                  </a:cubicBezTo>
                  <a:cubicBezTo>
                    <a:pt x="1287" y="833"/>
                    <a:pt x="1283" y="827"/>
                    <a:pt x="1279" y="821"/>
                  </a:cubicBezTo>
                  <a:cubicBezTo>
                    <a:pt x="1277" y="818"/>
                    <a:pt x="1277" y="815"/>
                    <a:pt x="1280" y="813"/>
                  </a:cubicBezTo>
                  <a:cubicBezTo>
                    <a:pt x="1283" y="811"/>
                    <a:pt x="1286" y="812"/>
                    <a:pt x="1288" y="814"/>
                  </a:cubicBezTo>
                  <a:cubicBezTo>
                    <a:pt x="1292" y="821"/>
                    <a:pt x="1297" y="827"/>
                    <a:pt x="1301" y="833"/>
                  </a:cubicBezTo>
                  <a:cubicBezTo>
                    <a:pt x="1303" y="836"/>
                    <a:pt x="1302" y="839"/>
                    <a:pt x="1300" y="841"/>
                  </a:cubicBezTo>
                  <a:cubicBezTo>
                    <a:pt x="1299" y="842"/>
                    <a:pt x="1297" y="842"/>
                    <a:pt x="1296" y="842"/>
                  </a:cubicBezTo>
                  <a:close/>
                  <a:moveTo>
                    <a:pt x="1268" y="802"/>
                  </a:moveTo>
                  <a:cubicBezTo>
                    <a:pt x="1266" y="802"/>
                    <a:pt x="1264" y="801"/>
                    <a:pt x="1263" y="799"/>
                  </a:cubicBezTo>
                  <a:cubicBezTo>
                    <a:pt x="1259" y="793"/>
                    <a:pt x="1254" y="787"/>
                    <a:pt x="1249" y="781"/>
                  </a:cubicBezTo>
                  <a:cubicBezTo>
                    <a:pt x="1248" y="778"/>
                    <a:pt x="1248" y="775"/>
                    <a:pt x="1251" y="773"/>
                  </a:cubicBezTo>
                  <a:cubicBezTo>
                    <a:pt x="1253" y="771"/>
                    <a:pt x="1257" y="772"/>
                    <a:pt x="1259" y="774"/>
                  </a:cubicBezTo>
                  <a:cubicBezTo>
                    <a:pt x="1263" y="780"/>
                    <a:pt x="1268" y="786"/>
                    <a:pt x="1272" y="792"/>
                  </a:cubicBezTo>
                  <a:cubicBezTo>
                    <a:pt x="1274" y="795"/>
                    <a:pt x="1274" y="799"/>
                    <a:pt x="1271" y="800"/>
                  </a:cubicBezTo>
                  <a:cubicBezTo>
                    <a:pt x="1270" y="801"/>
                    <a:pt x="1269" y="802"/>
                    <a:pt x="1268" y="802"/>
                  </a:cubicBezTo>
                  <a:close/>
                  <a:moveTo>
                    <a:pt x="1238" y="762"/>
                  </a:moveTo>
                  <a:cubicBezTo>
                    <a:pt x="1236" y="762"/>
                    <a:pt x="1234" y="761"/>
                    <a:pt x="1233" y="760"/>
                  </a:cubicBezTo>
                  <a:cubicBezTo>
                    <a:pt x="1228" y="754"/>
                    <a:pt x="1224" y="748"/>
                    <a:pt x="1219" y="742"/>
                  </a:cubicBezTo>
                  <a:cubicBezTo>
                    <a:pt x="1217" y="740"/>
                    <a:pt x="1217" y="736"/>
                    <a:pt x="1220" y="734"/>
                  </a:cubicBezTo>
                  <a:cubicBezTo>
                    <a:pt x="1222" y="732"/>
                    <a:pt x="1226" y="732"/>
                    <a:pt x="1228" y="735"/>
                  </a:cubicBezTo>
                  <a:cubicBezTo>
                    <a:pt x="1233" y="741"/>
                    <a:pt x="1237" y="747"/>
                    <a:pt x="1242" y="753"/>
                  </a:cubicBezTo>
                  <a:cubicBezTo>
                    <a:pt x="1244" y="755"/>
                    <a:pt x="1244" y="759"/>
                    <a:pt x="1241" y="761"/>
                  </a:cubicBezTo>
                  <a:cubicBezTo>
                    <a:pt x="1240" y="762"/>
                    <a:pt x="1239" y="762"/>
                    <a:pt x="1238" y="762"/>
                  </a:cubicBezTo>
                  <a:close/>
                  <a:moveTo>
                    <a:pt x="1206" y="724"/>
                  </a:moveTo>
                  <a:cubicBezTo>
                    <a:pt x="1205" y="724"/>
                    <a:pt x="1203" y="723"/>
                    <a:pt x="1202" y="722"/>
                  </a:cubicBezTo>
                  <a:cubicBezTo>
                    <a:pt x="1197" y="716"/>
                    <a:pt x="1192" y="710"/>
                    <a:pt x="1187" y="704"/>
                  </a:cubicBezTo>
                  <a:cubicBezTo>
                    <a:pt x="1185" y="702"/>
                    <a:pt x="1185" y="698"/>
                    <a:pt x="1188" y="696"/>
                  </a:cubicBezTo>
                  <a:cubicBezTo>
                    <a:pt x="1190" y="694"/>
                    <a:pt x="1194" y="694"/>
                    <a:pt x="1196" y="697"/>
                  </a:cubicBezTo>
                  <a:cubicBezTo>
                    <a:pt x="1201" y="702"/>
                    <a:pt x="1206" y="708"/>
                    <a:pt x="1211" y="714"/>
                  </a:cubicBezTo>
                  <a:cubicBezTo>
                    <a:pt x="1213" y="717"/>
                    <a:pt x="1212" y="720"/>
                    <a:pt x="1210" y="722"/>
                  </a:cubicBezTo>
                  <a:cubicBezTo>
                    <a:pt x="1209" y="723"/>
                    <a:pt x="1208" y="724"/>
                    <a:pt x="1206" y="724"/>
                  </a:cubicBezTo>
                  <a:close/>
                  <a:moveTo>
                    <a:pt x="1174" y="686"/>
                  </a:moveTo>
                  <a:cubicBezTo>
                    <a:pt x="1172" y="686"/>
                    <a:pt x="1171" y="685"/>
                    <a:pt x="1169" y="684"/>
                  </a:cubicBezTo>
                  <a:cubicBezTo>
                    <a:pt x="1164" y="679"/>
                    <a:pt x="1159" y="673"/>
                    <a:pt x="1154" y="667"/>
                  </a:cubicBezTo>
                  <a:cubicBezTo>
                    <a:pt x="1152" y="665"/>
                    <a:pt x="1152" y="661"/>
                    <a:pt x="1154" y="659"/>
                  </a:cubicBezTo>
                  <a:cubicBezTo>
                    <a:pt x="1157" y="657"/>
                    <a:pt x="1160" y="657"/>
                    <a:pt x="1163" y="660"/>
                  </a:cubicBezTo>
                  <a:cubicBezTo>
                    <a:pt x="1168" y="665"/>
                    <a:pt x="1173" y="671"/>
                    <a:pt x="1178" y="677"/>
                  </a:cubicBezTo>
                  <a:cubicBezTo>
                    <a:pt x="1180" y="679"/>
                    <a:pt x="1180" y="683"/>
                    <a:pt x="1178" y="685"/>
                  </a:cubicBezTo>
                  <a:cubicBezTo>
                    <a:pt x="1176" y="686"/>
                    <a:pt x="1175" y="686"/>
                    <a:pt x="1174" y="686"/>
                  </a:cubicBezTo>
                  <a:close/>
                  <a:moveTo>
                    <a:pt x="1140" y="650"/>
                  </a:moveTo>
                  <a:cubicBezTo>
                    <a:pt x="1138" y="650"/>
                    <a:pt x="1137" y="649"/>
                    <a:pt x="1136" y="648"/>
                  </a:cubicBezTo>
                  <a:cubicBezTo>
                    <a:pt x="1131" y="642"/>
                    <a:pt x="1125" y="637"/>
                    <a:pt x="1120" y="632"/>
                  </a:cubicBezTo>
                  <a:cubicBezTo>
                    <a:pt x="1118" y="629"/>
                    <a:pt x="1118" y="626"/>
                    <a:pt x="1120" y="623"/>
                  </a:cubicBezTo>
                  <a:cubicBezTo>
                    <a:pt x="1122" y="621"/>
                    <a:pt x="1126" y="621"/>
                    <a:pt x="1128" y="624"/>
                  </a:cubicBezTo>
                  <a:cubicBezTo>
                    <a:pt x="1133" y="629"/>
                    <a:pt x="1139" y="634"/>
                    <a:pt x="1144" y="640"/>
                  </a:cubicBezTo>
                  <a:cubicBezTo>
                    <a:pt x="1146" y="642"/>
                    <a:pt x="1146" y="646"/>
                    <a:pt x="1144" y="648"/>
                  </a:cubicBezTo>
                  <a:cubicBezTo>
                    <a:pt x="1143" y="649"/>
                    <a:pt x="1141" y="650"/>
                    <a:pt x="1140" y="650"/>
                  </a:cubicBezTo>
                  <a:close/>
                  <a:moveTo>
                    <a:pt x="1105" y="614"/>
                  </a:moveTo>
                  <a:cubicBezTo>
                    <a:pt x="1104" y="614"/>
                    <a:pt x="1102" y="614"/>
                    <a:pt x="1101" y="613"/>
                  </a:cubicBezTo>
                  <a:cubicBezTo>
                    <a:pt x="1096" y="607"/>
                    <a:pt x="1090" y="602"/>
                    <a:pt x="1085" y="597"/>
                  </a:cubicBezTo>
                  <a:cubicBezTo>
                    <a:pt x="1082" y="595"/>
                    <a:pt x="1082" y="591"/>
                    <a:pt x="1085" y="589"/>
                  </a:cubicBezTo>
                  <a:cubicBezTo>
                    <a:pt x="1087" y="586"/>
                    <a:pt x="1090" y="586"/>
                    <a:pt x="1093" y="589"/>
                  </a:cubicBezTo>
                  <a:cubicBezTo>
                    <a:pt x="1098" y="594"/>
                    <a:pt x="1104" y="599"/>
                    <a:pt x="1109" y="605"/>
                  </a:cubicBezTo>
                  <a:cubicBezTo>
                    <a:pt x="1111" y="607"/>
                    <a:pt x="1111" y="610"/>
                    <a:pt x="1109" y="613"/>
                  </a:cubicBezTo>
                  <a:cubicBezTo>
                    <a:pt x="1108" y="614"/>
                    <a:pt x="1107" y="614"/>
                    <a:pt x="1105" y="614"/>
                  </a:cubicBezTo>
                  <a:close/>
                  <a:moveTo>
                    <a:pt x="1069" y="580"/>
                  </a:moveTo>
                  <a:cubicBezTo>
                    <a:pt x="1068" y="580"/>
                    <a:pt x="1066" y="580"/>
                    <a:pt x="1065" y="578"/>
                  </a:cubicBezTo>
                  <a:cubicBezTo>
                    <a:pt x="1060" y="573"/>
                    <a:pt x="1054" y="568"/>
                    <a:pt x="1049" y="563"/>
                  </a:cubicBezTo>
                  <a:cubicBezTo>
                    <a:pt x="1046" y="561"/>
                    <a:pt x="1046" y="557"/>
                    <a:pt x="1048" y="555"/>
                  </a:cubicBezTo>
                  <a:cubicBezTo>
                    <a:pt x="1050" y="553"/>
                    <a:pt x="1054" y="552"/>
                    <a:pt x="1056" y="555"/>
                  </a:cubicBezTo>
                  <a:cubicBezTo>
                    <a:pt x="1062" y="560"/>
                    <a:pt x="1068" y="565"/>
                    <a:pt x="1073" y="570"/>
                  </a:cubicBezTo>
                  <a:cubicBezTo>
                    <a:pt x="1075" y="572"/>
                    <a:pt x="1076" y="576"/>
                    <a:pt x="1073" y="578"/>
                  </a:cubicBezTo>
                  <a:cubicBezTo>
                    <a:pt x="1072" y="579"/>
                    <a:pt x="1071" y="580"/>
                    <a:pt x="1069" y="580"/>
                  </a:cubicBezTo>
                  <a:close/>
                  <a:moveTo>
                    <a:pt x="1032" y="547"/>
                  </a:moveTo>
                  <a:cubicBezTo>
                    <a:pt x="1031" y="547"/>
                    <a:pt x="1030" y="546"/>
                    <a:pt x="1029" y="545"/>
                  </a:cubicBezTo>
                  <a:cubicBezTo>
                    <a:pt x="1023" y="540"/>
                    <a:pt x="1017" y="535"/>
                    <a:pt x="1011" y="530"/>
                  </a:cubicBezTo>
                  <a:cubicBezTo>
                    <a:pt x="1009" y="528"/>
                    <a:pt x="1009" y="525"/>
                    <a:pt x="1011" y="522"/>
                  </a:cubicBezTo>
                  <a:cubicBezTo>
                    <a:pt x="1013" y="520"/>
                    <a:pt x="1017" y="520"/>
                    <a:pt x="1019" y="522"/>
                  </a:cubicBezTo>
                  <a:cubicBezTo>
                    <a:pt x="1025" y="527"/>
                    <a:pt x="1030" y="532"/>
                    <a:pt x="1036" y="537"/>
                  </a:cubicBezTo>
                  <a:cubicBezTo>
                    <a:pt x="1039" y="539"/>
                    <a:pt x="1039" y="542"/>
                    <a:pt x="1037" y="545"/>
                  </a:cubicBezTo>
                  <a:cubicBezTo>
                    <a:pt x="1036" y="546"/>
                    <a:pt x="1034" y="547"/>
                    <a:pt x="1032" y="547"/>
                  </a:cubicBezTo>
                  <a:close/>
                  <a:moveTo>
                    <a:pt x="995" y="514"/>
                  </a:moveTo>
                  <a:cubicBezTo>
                    <a:pt x="993" y="514"/>
                    <a:pt x="992" y="514"/>
                    <a:pt x="991" y="513"/>
                  </a:cubicBezTo>
                  <a:cubicBezTo>
                    <a:pt x="985" y="508"/>
                    <a:pt x="979" y="503"/>
                    <a:pt x="973" y="498"/>
                  </a:cubicBezTo>
                  <a:cubicBezTo>
                    <a:pt x="971" y="496"/>
                    <a:pt x="971" y="493"/>
                    <a:pt x="973" y="490"/>
                  </a:cubicBezTo>
                  <a:cubicBezTo>
                    <a:pt x="975" y="488"/>
                    <a:pt x="978" y="488"/>
                    <a:pt x="981" y="490"/>
                  </a:cubicBezTo>
                  <a:cubicBezTo>
                    <a:pt x="987" y="494"/>
                    <a:pt x="993" y="499"/>
                    <a:pt x="998" y="504"/>
                  </a:cubicBezTo>
                  <a:cubicBezTo>
                    <a:pt x="1001" y="506"/>
                    <a:pt x="1001" y="510"/>
                    <a:pt x="999" y="512"/>
                  </a:cubicBezTo>
                  <a:cubicBezTo>
                    <a:pt x="998" y="514"/>
                    <a:pt x="996" y="514"/>
                    <a:pt x="995" y="514"/>
                  </a:cubicBezTo>
                  <a:close/>
                  <a:moveTo>
                    <a:pt x="956" y="483"/>
                  </a:moveTo>
                  <a:cubicBezTo>
                    <a:pt x="955" y="483"/>
                    <a:pt x="954" y="483"/>
                    <a:pt x="953" y="482"/>
                  </a:cubicBezTo>
                  <a:cubicBezTo>
                    <a:pt x="947" y="477"/>
                    <a:pt x="941" y="472"/>
                    <a:pt x="935" y="468"/>
                  </a:cubicBezTo>
                  <a:cubicBezTo>
                    <a:pt x="932" y="466"/>
                    <a:pt x="932" y="462"/>
                    <a:pt x="934" y="460"/>
                  </a:cubicBezTo>
                  <a:cubicBezTo>
                    <a:pt x="936" y="457"/>
                    <a:pt x="939" y="457"/>
                    <a:pt x="942" y="459"/>
                  </a:cubicBezTo>
                  <a:cubicBezTo>
                    <a:pt x="948" y="463"/>
                    <a:pt x="954" y="468"/>
                    <a:pt x="960" y="473"/>
                  </a:cubicBezTo>
                  <a:cubicBezTo>
                    <a:pt x="962" y="475"/>
                    <a:pt x="963" y="478"/>
                    <a:pt x="961" y="481"/>
                  </a:cubicBezTo>
                  <a:cubicBezTo>
                    <a:pt x="960" y="482"/>
                    <a:pt x="958" y="483"/>
                    <a:pt x="956" y="483"/>
                  </a:cubicBezTo>
                  <a:close/>
                  <a:moveTo>
                    <a:pt x="917" y="453"/>
                  </a:moveTo>
                  <a:cubicBezTo>
                    <a:pt x="916" y="453"/>
                    <a:pt x="915" y="452"/>
                    <a:pt x="914" y="451"/>
                  </a:cubicBezTo>
                  <a:cubicBezTo>
                    <a:pt x="907" y="447"/>
                    <a:pt x="901" y="442"/>
                    <a:pt x="895" y="438"/>
                  </a:cubicBezTo>
                  <a:cubicBezTo>
                    <a:pt x="893" y="436"/>
                    <a:pt x="892" y="432"/>
                    <a:pt x="894" y="430"/>
                  </a:cubicBezTo>
                  <a:cubicBezTo>
                    <a:pt x="896" y="427"/>
                    <a:pt x="899" y="427"/>
                    <a:pt x="902" y="429"/>
                  </a:cubicBezTo>
                  <a:cubicBezTo>
                    <a:pt x="908" y="433"/>
                    <a:pt x="914" y="438"/>
                    <a:pt x="920" y="442"/>
                  </a:cubicBezTo>
                  <a:cubicBezTo>
                    <a:pt x="923" y="444"/>
                    <a:pt x="923" y="448"/>
                    <a:pt x="922" y="450"/>
                  </a:cubicBezTo>
                  <a:cubicBezTo>
                    <a:pt x="920" y="452"/>
                    <a:pt x="919" y="453"/>
                    <a:pt x="917" y="453"/>
                  </a:cubicBezTo>
                  <a:close/>
                  <a:moveTo>
                    <a:pt x="877" y="423"/>
                  </a:moveTo>
                  <a:cubicBezTo>
                    <a:pt x="876" y="423"/>
                    <a:pt x="875" y="423"/>
                    <a:pt x="874" y="422"/>
                  </a:cubicBezTo>
                  <a:cubicBezTo>
                    <a:pt x="867" y="418"/>
                    <a:pt x="861" y="413"/>
                    <a:pt x="855" y="409"/>
                  </a:cubicBezTo>
                  <a:cubicBezTo>
                    <a:pt x="852" y="407"/>
                    <a:pt x="852" y="403"/>
                    <a:pt x="854" y="401"/>
                  </a:cubicBezTo>
                  <a:cubicBezTo>
                    <a:pt x="855" y="398"/>
                    <a:pt x="859" y="398"/>
                    <a:pt x="862" y="399"/>
                  </a:cubicBezTo>
                  <a:cubicBezTo>
                    <a:pt x="868" y="404"/>
                    <a:pt x="874" y="408"/>
                    <a:pt x="880" y="413"/>
                  </a:cubicBezTo>
                  <a:cubicBezTo>
                    <a:pt x="883" y="415"/>
                    <a:pt x="883" y="418"/>
                    <a:pt x="882" y="421"/>
                  </a:cubicBezTo>
                  <a:cubicBezTo>
                    <a:pt x="880" y="422"/>
                    <a:pt x="879" y="423"/>
                    <a:pt x="877" y="423"/>
                  </a:cubicBezTo>
                  <a:close/>
                  <a:moveTo>
                    <a:pt x="836" y="395"/>
                  </a:moveTo>
                  <a:cubicBezTo>
                    <a:pt x="835" y="395"/>
                    <a:pt x="834" y="394"/>
                    <a:pt x="833" y="394"/>
                  </a:cubicBezTo>
                  <a:cubicBezTo>
                    <a:pt x="827" y="389"/>
                    <a:pt x="820" y="385"/>
                    <a:pt x="814" y="381"/>
                  </a:cubicBezTo>
                  <a:cubicBezTo>
                    <a:pt x="812" y="379"/>
                    <a:pt x="811" y="376"/>
                    <a:pt x="813" y="373"/>
                  </a:cubicBezTo>
                  <a:cubicBezTo>
                    <a:pt x="814" y="370"/>
                    <a:pt x="818" y="370"/>
                    <a:pt x="821" y="371"/>
                  </a:cubicBezTo>
                  <a:cubicBezTo>
                    <a:pt x="827" y="376"/>
                    <a:pt x="833" y="380"/>
                    <a:pt x="840" y="384"/>
                  </a:cubicBezTo>
                  <a:cubicBezTo>
                    <a:pt x="842" y="386"/>
                    <a:pt x="843" y="390"/>
                    <a:pt x="841" y="392"/>
                  </a:cubicBezTo>
                  <a:cubicBezTo>
                    <a:pt x="840" y="394"/>
                    <a:pt x="838" y="395"/>
                    <a:pt x="836" y="395"/>
                  </a:cubicBezTo>
                  <a:close/>
                  <a:moveTo>
                    <a:pt x="581" y="242"/>
                  </a:moveTo>
                  <a:cubicBezTo>
                    <a:pt x="580" y="242"/>
                    <a:pt x="579" y="241"/>
                    <a:pt x="578" y="241"/>
                  </a:cubicBezTo>
                  <a:cubicBezTo>
                    <a:pt x="571" y="237"/>
                    <a:pt x="564" y="234"/>
                    <a:pt x="558" y="231"/>
                  </a:cubicBezTo>
                  <a:cubicBezTo>
                    <a:pt x="555" y="229"/>
                    <a:pt x="554" y="226"/>
                    <a:pt x="555" y="223"/>
                  </a:cubicBezTo>
                  <a:cubicBezTo>
                    <a:pt x="557" y="220"/>
                    <a:pt x="560" y="219"/>
                    <a:pt x="563" y="220"/>
                  </a:cubicBezTo>
                  <a:cubicBezTo>
                    <a:pt x="570" y="224"/>
                    <a:pt x="577" y="227"/>
                    <a:pt x="583" y="231"/>
                  </a:cubicBezTo>
                  <a:cubicBezTo>
                    <a:pt x="586" y="232"/>
                    <a:pt x="587" y="236"/>
                    <a:pt x="586" y="239"/>
                  </a:cubicBezTo>
                  <a:cubicBezTo>
                    <a:pt x="585" y="241"/>
                    <a:pt x="583" y="242"/>
                    <a:pt x="581" y="242"/>
                  </a:cubicBezTo>
                  <a:close/>
                  <a:moveTo>
                    <a:pt x="536" y="219"/>
                  </a:moveTo>
                  <a:cubicBezTo>
                    <a:pt x="536" y="219"/>
                    <a:pt x="535" y="219"/>
                    <a:pt x="534" y="218"/>
                  </a:cubicBezTo>
                  <a:cubicBezTo>
                    <a:pt x="527" y="215"/>
                    <a:pt x="520" y="212"/>
                    <a:pt x="513" y="208"/>
                  </a:cubicBezTo>
                  <a:cubicBezTo>
                    <a:pt x="511" y="207"/>
                    <a:pt x="509" y="203"/>
                    <a:pt x="511" y="201"/>
                  </a:cubicBezTo>
                  <a:cubicBezTo>
                    <a:pt x="512" y="198"/>
                    <a:pt x="516" y="197"/>
                    <a:pt x="518" y="198"/>
                  </a:cubicBezTo>
                  <a:cubicBezTo>
                    <a:pt x="525" y="201"/>
                    <a:pt x="532" y="205"/>
                    <a:pt x="539" y="208"/>
                  </a:cubicBezTo>
                  <a:cubicBezTo>
                    <a:pt x="542" y="210"/>
                    <a:pt x="543" y="213"/>
                    <a:pt x="542" y="216"/>
                  </a:cubicBezTo>
                  <a:cubicBezTo>
                    <a:pt x="541" y="218"/>
                    <a:pt x="539" y="219"/>
                    <a:pt x="536" y="219"/>
                  </a:cubicBezTo>
                  <a:close/>
                  <a:moveTo>
                    <a:pt x="492" y="197"/>
                  </a:moveTo>
                  <a:cubicBezTo>
                    <a:pt x="491" y="197"/>
                    <a:pt x="490" y="197"/>
                    <a:pt x="489" y="197"/>
                  </a:cubicBezTo>
                  <a:cubicBezTo>
                    <a:pt x="482" y="193"/>
                    <a:pt x="476" y="190"/>
                    <a:pt x="469" y="187"/>
                  </a:cubicBezTo>
                  <a:cubicBezTo>
                    <a:pt x="466" y="185"/>
                    <a:pt x="465" y="182"/>
                    <a:pt x="466" y="179"/>
                  </a:cubicBezTo>
                  <a:cubicBezTo>
                    <a:pt x="467" y="176"/>
                    <a:pt x="471" y="175"/>
                    <a:pt x="474" y="176"/>
                  </a:cubicBezTo>
                  <a:cubicBezTo>
                    <a:pt x="481" y="180"/>
                    <a:pt x="487" y="183"/>
                    <a:pt x="494" y="186"/>
                  </a:cubicBezTo>
                  <a:cubicBezTo>
                    <a:pt x="497" y="188"/>
                    <a:pt x="498" y="191"/>
                    <a:pt x="497" y="194"/>
                  </a:cubicBezTo>
                  <a:cubicBezTo>
                    <a:pt x="496" y="196"/>
                    <a:pt x="494" y="197"/>
                    <a:pt x="492" y="197"/>
                  </a:cubicBezTo>
                  <a:close/>
                  <a:moveTo>
                    <a:pt x="447" y="176"/>
                  </a:moveTo>
                  <a:cubicBezTo>
                    <a:pt x="446" y="176"/>
                    <a:pt x="445" y="176"/>
                    <a:pt x="445" y="175"/>
                  </a:cubicBezTo>
                  <a:cubicBezTo>
                    <a:pt x="438" y="172"/>
                    <a:pt x="431" y="169"/>
                    <a:pt x="424" y="166"/>
                  </a:cubicBezTo>
                  <a:cubicBezTo>
                    <a:pt x="421" y="165"/>
                    <a:pt x="420" y="161"/>
                    <a:pt x="421" y="158"/>
                  </a:cubicBezTo>
                  <a:cubicBezTo>
                    <a:pt x="422" y="156"/>
                    <a:pt x="426" y="154"/>
                    <a:pt x="428" y="156"/>
                  </a:cubicBezTo>
                  <a:cubicBezTo>
                    <a:pt x="435" y="159"/>
                    <a:pt x="442" y="162"/>
                    <a:pt x="449" y="165"/>
                  </a:cubicBezTo>
                  <a:cubicBezTo>
                    <a:pt x="452" y="166"/>
                    <a:pt x="453" y="170"/>
                    <a:pt x="452" y="173"/>
                  </a:cubicBezTo>
                  <a:cubicBezTo>
                    <a:pt x="451" y="175"/>
                    <a:pt x="449" y="176"/>
                    <a:pt x="447" y="176"/>
                  </a:cubicBezTo>
                  <a:close/>
                  <a:moveTo>
                    <a:pt x="402" y="156"/>
                  </a:moveTo>
                  <a:cubicBezTo>
                    <a:pt x="401" y="156"/>
                    <a:pt x="400" y="155"/>
                    <a:pt x="399" y="155"/>
                  </a:cubicBezTo>
                  <a:cubicBezTo>
                    <a:pt x="392" y="152"/>
                    <a:pt x="385" y="149"/>
                    <a:pt x="378" y="146"/>
                  </a:cubicBezTo>
                  <a:cubicBezTo>
                    <a:pt x="375" y="145"/>
                    <a:pt x="374" y="141"/>
                    <a:pt x="375" y="138"/>
                  </a:cubicBezTo>
                  <a:cubicBezTo>
                    <a:pt x="377" y="136"/>
                    <a:pt x="380" y="134"/>
                    <a:pt x="383" y="135"/>
                  </a:cubicBezTo>
                  <a:cubicBezTo>
                    <a:pt x="390" y="138"/>
                    <a:pt x="397" y="142"/>
                    <a:pt x="404" y="145"/>
                  </a:cubicBezTo>
                  <a:cubicBezTo>
                    <a:pt x="407" y="146"/>
                    <a:pt x="408" y="149"/>
                    <a:pt x="407" y="152"/>
                  </a:cubicBezTo>
                  <a:cubicBezTo>
                    <a:pt x="406" y="154"/>
                    <a:pt x="404" y="156"/>
                    <a:pt x="402" y="156"/>
                  </a:cubicBezTo>
                  <a:close/>
                  <a:moveTo>
                    <a:pt x="356" y="136"/>
                  </a:moveTo>
                  <a:cubicBezTo>
                    <a:pt x="355" y="136"/>
                    <a:pt x="354" y="136"/>
                    <a:pt x="354" y="135"/>
                  </a:cubicBezTo>
                  <a:cubicBezTo>
                    <a:pt x="347" y="133"/>
                    <a:pt x="340" y="130"/>
                    <a:pt x="333" y="127"/>
                  </a:cubicBezTo>
                  <a:cubicBezTo>
                    <a:pt x="330" y="125"/>
                    <a:pt x="328" y="122"/>
                    <a:pt x="330" y="119"/>
                  </a:cubicBezTo>
                  <a:cubicBezTo>
                    <a:pt x="331" y="116"/>
                    <a:pt x="334" y="115"/>
                    <a:pt x="337" y="116"/>
                  </a:cubicBezTo>
                  <a:cubicBezTo>
                    <a:pt x="344" y="119"/>
                    <a:pt x="351" y="122"/>
                    <a:pt x="358" y="125"/>
                  </a:cubicBezTo>
                  <a:cubicBezTo>
                    <a:pt x="361" y="126"/>
                    <a:pt x="362" y="130"/>
                    <a:pt x="361" y="132"/>
                  </a:cubicBezTo>
                  <a:cubicBezTo>
                    <a:pt x="360" y="135"/>
                    <a:pt x="358" y="136"/>
                    <a:pt x="356" y="136"/>
                  </a:cubicBezTo>
                  <a:close/>
                  <a:moveTo>
                    <a:pt x="310" y="117"/>
                  </a:moveTo>
                  <a:cubicBezTo>
                    <a:pt x="309" y="117"/>
                    <a:pt x="309" y="117"/>
                    <a:pt x="308" y="117"/>
                  </a:cubicBezTo>
                  <a:cubicBezTo>
                    <a:pt x="301" y="114"/>
                    <a:pt x="294" y="111"/>
                    <a:pt x="287" y="108"/>
                  </a:cubicBezTo>
                  <a:cubicBezTo>
                    <a:pt x="284" y="107"/>
                    <a:pt x="282" y="104"/>
                    <a:pt x="283" y="101"/>
                  </a:cubicBezTo>
                  <a:cubicBezTo>
                    <a:pt x="285" y="98"/>
                    <a:pt x="288" y="96"/>
                    <a:pt x="291" y="97"/>
                  </a:cubicBezTo>
                  <a:cubicBezTo>
                    <a:pt x="298" y="100"/>
                    <a:pt x="305" y="103"/>
                    <a:pt x="312" y="106"/>
                  </a:cubicBezTo>
                  <a:cubicBezTo>
                    <a:pt x="315" y="107"/>
                    <a:pt x="317" y="110"/>
                    <a:pt x="315" y="113"/>
                  </a:cubicBezTo>
                  <a:cubicBezTo>
                    <a:pt x="314" y="116"/>
                    <a:pt x="312" y="117"/>
                    <a:pt x="310" y="117"/>
                  </a:cubicBezTo>
                  <a:close/>
                  <a:moveTo>
                    <a:pt x="264" y="99"/>
                  </a:moveTo>
                  <a:cubicBezTo>
                    <a:pt x="263" y="99"/>
                    <a:pt x="262" y="99"/>
                    <a:pt x="262" y="98"/>
                  </a:cubicBezTo>
                  <a:cubicBezTo>
                    <a:pt x="255" y="96"/>
                    <a:pt x="247" y="93"/>
                    <a:pt x="240" y="90"/>
                  </a:cubicBezTo>
                  <a:cubicBezTo>
                    <a:pt x="237" y="89"/>
                    <a:pt x="236" y="86"/>
                    <a:pt x="237" y="83"/>
                  </a:cubicBezTo>
                  <a:cubicBezTo>
                    <a:pt x="238" y="80"/>
                    <a:pt x="241" y="78"/>
                    <a:pt x="244" y="79"/>
                  </a:cubicBezTo>
                  <a:cubicBezTo>
                    <a:pt x="251" y="82"/>
                    <a:pt x="259" y="85"/>
                    <a:pt x="266" y="88"/>
                  </a:cubicBezTo>
                  <a:cubicBezTo>
                    <a:pt x="269" y="89"/>
                    <a:pt x="270" y="92"/>
                    <a:pt x="269" y="95"/>
                  </a:cubicBezTo>
                  <a:cubicBezTo>
                    <a:pt x="268" y="97"/>
                    <a:pt x="266" y="99"/>
                    <a:pt x="264" y="99"/>
                  </a:cubicBezTo>
                  <a:close/>
                  <a:moveTo>
                    <a:pt x="217" y="81"/>
                  </a:moveTo>
                  <a:cubicBezTo>
                    <a:pt x="217" y="81"/>
                    <a:pt x="216" y="81"/>
                    <a:pt x="215" y="81"/>
                  </a:cubicBezTo>
                  <a:cubicBezTo>
                    <a:pt x="208" y="78"/>
                    <a:pt x="201" y="76"/>
                    <a:pt x="194" y="73"/>
                  </a:cubicBezTo>
                  <a:cubicBezTo>
                    <a:pt x="191" y="72"/>
                    <a:pt x="189" y="69"/>
                    <a:pt x="190" y="66"/>
                  </a:cubicBezTo>
                  <a:cubicBezTo>
                    <a:pt x="191" y="63"/>
                    <a:pt x="195" y="61"/>
                    <a:pt x="198" y="62"/>
                  </a:cubicBezTo>
                  <a:cubicBezTo>
                    <a:pt x="205" y="65"/>
                    <a:pt x="212" y="67"/>
                    <a:pt x="219" y="70"/>
                  </a:cubicBezTo>
                  <a:cubicBezTo>
                    <a:pt x="222" y="71"/>
                    <a:pt x="224" y="75"/>
                    <a:pt x="223" y="77"/>
                  </a:cubicBezTo>
                  <a:cubicBezTo>
                    <a:pt x="222" y="80"/>
                    <a:pt x="220" y="81"/>
                    <a:pt x="217" y="81"/>
                  </a:cubicBezTo>
                  <a:close/>
                  <a:moveTo>
                    <a:pt x="171" y="64"/>
                  </a:moveTo>
                  <a:cubicBezTo>
                    <a:pt x="170" y="64"/>
                    <a:pt x="169" y="64"/>
                    <a:pt x="169" y="64"/>
                  </a:cubicBezTo>
                  <a:cubicBezTo>
                    <a:pt x="161" y="62"/>
                    <a:pt x="154" y="59"/>
                    <a:pt x="147" y="57"/>
                  </a:cubicBezTo>
                  <a:cubicBezTo>
                    <a:pt x="144" y="56"/>
                    <a:pt x="142" y="52"/>
                    <a:pt x="143" y="49"/>
                  </a:cubicBezTo>
                  <a:cubicBezTo>
                    <a:pt x="144" y="46"/>
                    <a:pt x="148" y="45"/>
                    <a:pt x="151" y="46"/>
                  </a:cubicBezTo>
                  <a:cubicBezTo>
                    <a:pt x="158" y="48"/>
                    <a:pt x="165" y="51"/>
                    <a:pt x="172" y="53"/>
                  </a:cubicBezTo>
                  <a:cubicBezTo>
                    <a:pt x="175" y="54"/>
                    <a:pt x="177" y="58"/>
                    <a:pt x="176" y="61"/>
                  </a:cubicBezTo>
                  <a:cubicBezTo>
                    <a:pt x="175" y="63"/>
                    <a:pt x="173" y="64"/>
                    <a:pt x="171" y="64"/>
                  </a:cubicBezTo>
                  <a:close/>
                  <a:moveTo>
                    <a:pt x="123" y="48"/>
                  </a:moveTo>
                  <a:cubicBezTo>
                    <a:pt x="123" y="48"/>
                    <a:pt x="122" y="48"/>
                    <a:pt x="122" y="48"/>
                  </a:cubicBezTo>
                  <a:cubicBezTo>
                    <a:pt x="114" y="46"/>
                    <a:pt x="107" y="43"/>
                    <a:pt x="100" y="41"/>
                  </a:cubicBezTo>
                  <a:cubicBezTo>
                    <a:pt x="97" y="40"/>
                    <a:pt x="95" y="37"/>
                    <a:pt x="96" y="34"/>
                  </a:cubicBezTo>
                  <a:cubicBezTo>
                    <a:pt x="97" y="31"/>
                    <a:pt x="100" y="29"/>
                    <a:pt x="103" y="30"/>
                  </a:cubicBezTo>
                  <a:cubicBezTo>
                    <a:pt x="111" y="32"/>
                    <a:pt x="118" y="35"/>
                    <a:pt x="125" y="37"/>
                  </a:cubicBezTo>
                  <a:cubicBezTo>
                    <a:pt x="128" y="38"/>
                    <a:pt x="130" y="41"/>
                    <a:pt x="129" y="44"/>
                  </a:cubicBezTo>
                  <a:cubicBezTo>
                    <a:pt x="128" y="47"/>
                    <a:pt x="126" y="48"/>
                    <a:pt x="123" y="48"/>
                  </a:cubicBezTo>
                  <a:close/>
                  <a:moveTo>
                    <a:pt x="76" y="33"/>
                  </a:moveTo>
                  <a:cubicBezTo>
                    <a:pt x="76" y="33"/>
                    <a:pt x="75" y="33"/>
                    <a:pt x="74" y="33"/>
                  </a:cubicBezTo>
                  <a:cubicBezTo>
                    <a:pt x="67" y="30"/>
                    <a:pt x="60" y="28"/>
                    <a:pt x="53" y="26"/>
                  </a:cubicBezTo>
                  <a:cubicBezTo>
                    <a:pt x="50" y="25"/>
                    <a:pt x="48" y="22"/>
                    <a:pt x="49" y="19"/>
                  </a:cubicBezTo>
                  <a:cubicBezTo>
                    <a:pt x="50" y="16"/>
                    <a:pt x="53" y="14"/>
                    <a:pt x="56" y="15"/>
                  </a:cubicBezTo>
                  <a:cubicBezTo>
                    <a:pt x="63" y="17"/>
                    <a:pt x="70" y="19"/>
                    <a:pt x="78" y="22"/>
                  </a:cubicBezTo>
                  <a:cubicBezTo>
                    <a:pt x="81" y="23"/>
                    <a:pt x="83" y="26"/>
                    <a:pt x="82" y="29"/>
                  </a:cubicBezTo>
                  <a:cubicBezTo>
                    <a:pt x="81" y="31"/>
                    <a:pt x="79" y="33"/>
                    <a:pt x="76" y="33"/>
                  </a:cubicBezTo>
                  <a:close/>
                  <a:moveTo>
                    <a:pt x="29" y="18"/>
                  </a:moveTo>
                  <a:cubicBezTo>
                    <a:pt x="28" y="18"/>
                    <a:pt x="27" y="18"/>
                    <a:pt x="27" y="18"/>
                  </a:cubicBezTo>
                  <a:cubicBezTo>
                    <a:pt x="19" y="16"/>
                    <a:pt x="12" y="14"/>
                    <a:pt x="5" y="12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2" y="2"/>
                    <a:pt x="5" y="0"/>
                    <a:pt x="8" y="1"/>
                  </a:cubicBezTo>
                  <a:cubicBezTo>
                    <a:pt x="15" y="3"/>
                    <a:pt x="23" y="5"/>
                    <a:pt x="30" y="7"/>
                  </a:cubicBezTo>
                  <a:cubicBezTo>
                    <a:pt x="33" y="8"/>
                    <a:pt x="35" y="11"/>
                    <a:pt x="34" y="14"/>
                  </a:cubicBezTo>
                  <a:cubicBezTo>
                    <a:pt x="33" y="17"/>
                    <a:pt x="31" y="18"/>
                    <a:pt x="29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0F82B96-C374-43D6-A9B2-D9D489CD306C}"/>
              </a:ext>
            </a:extLst>
          </p:cNvPr>
          <p:cNvGrpSpPr/>
          <p:nvPr/>
        </p:nvGrpSpPr>
        <p:grpSpPr>
          <a:xfrm>
            <a:off x="1725117" y="212584"/>
            <a:ext cx="351414" cy="338922"/>
            <a:chOff x="4076352" y="2590800"/>
            <a:chExt cx="872460" cy="84144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1D629BF-C686-40C8-B479-C02A3942A552}"/>
                </a:ext>
              </a:extLst>
            </p:cNvPr>
            <p:cNvSpPr/>
            <p:nvPr/>
          </p:nvSpPr>
          <p:spPr>
            <a:xfrm>
              <a:off x="4076352" y="2590800"/>
              <a:ext cx="872460" cy="841446"/>
            </a:xfrm>
            <a:prstGeom prst="ellipse">
              <a:avLst/>
            </a:prstGeom>
            <a:solidFill>
              <a:srgbClr val="EFB32F"/>
            </a:solidFill>
            <a:ln>
              <a:solidFill>
                <a:srgbClr val="EFB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3" name="Graphic 52" descr="Hourglass">
              <a:extLst>
                <a:ext uri="{FF2B5EF4-FFF2-40B4-BE49-F238E27FC236}">
                  <a16:creationId xmlns:a16="http://schemas.microsoft.com/office/drawing/2014/main" id="{3F99866D-92A1-44F2-8B63-738496F17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73788" y="2661390"/>
              <a:ext cx="710083" cy="710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905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2AC62E-E86B-44D2-A3B9-BBA2F23B6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1" y="194478"/>
            <a:ext cx="2578640" cy="6663522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TIP: Keep in mind that planning is first and foremost about people  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Service</a:t>
            </a:r>
          </a:p>
          <a:p>
            <a:r>
              <a:rPr lang="en-US" sz="1600" dirty="0">
                <a:solidFill>
                  <a:schemeClr val="bg1"/>
                </a:solidFill>
              </a:rPr>
              <a:t>Neighborhood decline</a:t>
            </a:r>
          </a:p>
          <a:p>
            <a:r>
              <a:rPr lang="en-US" sz="1600" dirty="0">
                <a:solidFill>
                  <a:schemeClr val="bg1"/>
                </a:solidFill>
              </a:rPr>
              <a:t>Geographical isolation</a:t>
            </a:r>
          </a:p>
          <a:p>
            <a:r>
              <a:rPr lang="en-US" sz="1600" dirty="0">
                <a:solidFill>
                  <a:schemeClr val="bg1"/>
                </a:solidFill>
              </a:rPr>
              <a:t>Disaffection</a:t>
            </a:r>
          </a:p>
          <a:p>
            <a:r>
              <a:rPr lang="en-US" sz="1600" dirty="0">
                <a:solidFill>
                  <a:schemeClr val="bg1"/>
                </a:solidFill>
              </a:rPr>
              <a:t>High poverty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Objective: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develop initiatives to arrest and reverse destabilization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70665B-4D81-4F24-BFB1-03B7EC01A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HOC NEIGBORHOOD</a:t>
            </a:r>
            <a:br>
              <a:rPr lang="en-US" dirty="0"/>
            </a:br>
            <a:r>
              <a:rPr lang="en-US" dirty="0"/>
              <a:t>ENGAGEMENT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9368ED7-2CB1-42C7-B259-33E2DBEB6F9A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Plan Implementation –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B44968-8A2A-494F-8167-273E25AD0F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9"/>
          <a:stretch/>
        </p:blipFill>
        <p:spPr>
          <a:xfrm>
            <a:off x="4255472" y="3429000"/>
            <a:ext cx="4878772" cy="3075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CE9E78-8A31-4898-B452-3FCF94847F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t="15256" r="5725" b="26356"/>
          <a:stretch/>
        </p:blipFill>
        <p:spPr>
          <a:xfrm>
            <a:off x="4255473" y="347103"/>
            <a:ext cx="4878772" cy="3020729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05DBCC74-52C9-4AF7-A0EC-5B3B208C19AB}"/>
              </a:ext>
            </a:extLst>
          </p:cNvPr>
          <p:cNvGrpSpPr/>
          <p:nvPr/>
        </p:nvGrpSpPr>
        <p:grpSpPr>
          <a:xfrm>
            <a:off x="3505200" y="2779412"/>
            <a:ext cx="3386230" cy="2287393"/>
            <a:chOff x="1266292" y="1748118"/>
            <a:chExt cx="3386230" cy="2287393"/>
          </a:xfrm>
        </p:grpSpPr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C4EE2B8C-368C-43FF-8275-3552D269F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826041" cy="85643"/>
            </a:xfrm>
            <a:custGeom>
              <a:avLst/>
              <a:gdLst>
                <a:gd name="T0" fmla="*/ 1468116 w 1468116"/>
                <a:gd name="T1" fmla="*/ 12683 h 152202"/>
                <a:gd name="T2" fmla="*/ 0 w 1468116"/>
                <a:gd name="T3" fmla="*/ 0 h 152202"/>
                <a:gd name="T4" fmla="*/ 1198591 w 1468116"/>
                <a:gd name="T5" fmla="*/ 152202 h 152202"/>
                <a:gd name="T6" fmla="*/ 1468116 w 1468116"/>
                <a:gd name="T7" fmla="*/ 12683 h 15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8116" h="152202">
                  <a:moveTo>
                    <a:pt x="1468116" y="12683"/>
                  </a:moveTo>
                  <a:lnTo>
                    <a:pt x="0" y="0"/>
                  </a:lnTo>
                  <a:lnTo>
                    <a:pt x="1198591" y="152202"/>
                  </a:lnTo>
                  <a:lnTo>
                    <a:pt x="1468116" y="126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0">
              <a:extLst>
                <a:ext uri="{FF2B5EF4-FFF2-40B4-BE49-F238E27FC236}">
                  <a16:creationId xmlns:a16="http://schemas.microsoft.com/office/drawing/2014/main" id="{0DF9C713-4955-4374-9F07-33300F6F2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676176" cy="242656"/>
            </a:xfrm>
            <a:custGeom>
              <a:avLst/>
              <a:gdLst>
                <a:gd name="T0" fmla="*/ 1201762 w 1201762"/>
                <a:gd name="T1" fmla="*/ 431239 h 431239"/>
                <a:gd name="T2" fmla="*/ 0 w 1201762"/>
                <a:gd name="T3" fmla="*/ 0 h 431239"/>
                <a:gd name="T4" fmla="*/ 1198591 w 1201762"/>
                <a:gd name="T5" fmla="*/ 152202 h 431239"/>
                <a:gd name="T6" fmla="*/ 1201762 w 1201762"/>
                <a:gd name="T7" fmla="*/ 431239 h 43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1762" h="431239">
                  <a:moveTo>
                    <a:pt x="1201762" y="431239"/>
                  </a:moveTo>
                  <a:lnTo>
                    <a:pt x="0" y="0"/>
                  </a:lnTo>
                  <a:lnTo>
                    <a:pt x="1198591" y="152202"/>
                  </a:lnTo>
                  <a:lnTo>
                    <a:pt x="1201762" y="431239"/>
                  </a:ln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BE21DF46-6D93-4B6F-93EB-67A02AD61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676176" cy="242656"/>
            </a:xfrm>
            <a:custGeom>
              <a:avLst/>
              <a:gdLst>
                <a:gd name="T0" fmla="*/ 1201762 w 1201762"/>
                <a:gd name="T1" fmla="*/ 431239 h 431239"/>
                <a:gd name="T2" fmla="*/ 0 w 1201762"/>
                <a:gd name="T3" fmla="*/ 0 h 431239"/>
                <a:gd name="T4" fmla="*/ 1011509 w 1201762"/>
                <a:gd name="T5" fmla="*/ 282208 h 431239"/>
                <a:gd name="T6" fmla="*/ 1201762 w 1201762"/>
                <a:gd name="T7" fmla="*/ 431239 h 43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1762" h="431239">
                  <a:moveTo>
                    <a:pt x="1201762" y="431239"/>
                  </a:moveTo>
                  <a:lnTo>
                    <a:pt x="0" y="0"/>
                  </a:lnTo>
                  <a:lnTo>
                    <a:pt x="1011509" y="282208"/>
                  </a:lnTo>
                  <a:lnTo>
                    <a:pt x="1201762" y="431239"/>
                  </a:lnTo>
                  <a:close/>
                </a:path>
              </a:pathLst>
            </a:cu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B3F540C0-7889-40F9-98F1-3A207014B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569129" cy="412159"/>
            </a:xfrm>
            <a:custGeom>
              <a:avLst/>
              <a:gdLst>
                <a:gd name="T0" fmla="*/ 729302 w 1011509"/>
                <a:gd name="T1" fmla="*/ 732472 h 732472"/>
                <a:gd name="T2" fmla="*/ 0 w 1011509"/>
                <a:gd name="T3" fmla="*/ 0 h 732472"/>
                <a:gd name="T4" fmla="*/ 1011509 w 1011509"/>
                <a:gd name="T5" fmla="*/ 282208 h 732472"/>
                <a:gd name="T6" fmla="*/ 729302 w 1011509"/>
                <a:gd name="T7" fmla="*/ 732472 h 73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1509" h="732472">
                  <a:moveTo>
                    <a:pt x="729302" y="732472"/>
                  </a:moveTo>
                  <a:lnTo>
                    <a:pt x="0" y="0"/>
                  </a:lnTo>
                  <a:lnTo>
                    <a:pt x="1011509" y="282208"/>
                  </a:lnTo>
                  <a:lnTo>
                    <a:pt x="729302" y="7324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292">
              <a:extLst>
                <a:ext uri="{FF2B5EF4-FFF2-40B4-BE49-F238E27FC236}">
                  <a16:creationId xmlns:a16="http://schemas.microsoft.com/office/drawing/2014/main" id="{69D21295-C644-4F7C-AC26-F5207FCF97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6320" y="1894426"/>
              <a:ext cx="2626202" cy="2141085"/>
            </a:xfrm>
            <a:custGeom>
              <a:avLst/>
              <a:gdLst>
                <a:gd name="T0" fmla="*/ 1464 w 1472"/>
                <a:gd name="T1" fmla="*/ 1170 h 1200"/>
                <a:gd name="T2" fmla="*/ 1445 w 1472"/>
                <a:gd name="T3" fmla="*/ 1148 h 1200"/>
                <a:gd name="T4" fmla="*/ 1453 w 1472"/>
                <a:gd name="T5" fmla="*/ 1152 h 1200"/>
                <a:gd name="T6" fmla="*/ 1424 w 1472"/>
                <a:gd name="T7" fmla="*/ 1073 h 1200"/>
                <a:gd name="T8" fmla="*/ 1416 w 1472"/>
                <a:gd name="T9" fmla="*/ 1059 h 1200"/>
                <a:gd name="T10" fmla="*/ 1421 w 1472"/>
                <a:gd name="T11" fmla="*/ 1051 h 1200"/>
                <a:gd name="T12" fmla="*/ 1380 w 1472"/>
                <a:gd name="T13" fmla="*/ 990 h 1200"/>
                <a:gd name="T14" fmla="*/ 1395 w 1472"/>
                <a:gd name="T15" fmla="*/ 1014 h 1200"/>
                <a:gd name="T16" fmla="*/ 1367 w 1472"/>
                <a:gd name="T17" fmla="*/ 941 h 1200"/>
                <a:gd name="T18" fmla="*/ 1344 w 1472"/>
                <a:gd name="T19" fmla="*/ 923 h 1200"/>
                <a:gd name="T20" fmla="*/ 1352 w 1472"/>
                <a:gd name="T21" fmla="*/ 926 h 1200"/>
                <a:gd name="T22" fmla="*/ 1308 w 1472"/>
                <a:gd name="T23" fmla="*/ 854 h 1200"/>
                <a:gd name="T24" fmla="*/ 1296 w 1472"/>
                <a:gd name="T25" fmla="*/ 842 h 1200"/>
                <a:gd name="T26" fmla="*/ 1301 w 1472"/>
                <a:gd name="T27" fmla="*/ 833 h 1200"/>
                <a:gd name="T28" fmla="*/ 1249 w 1472"/>
                <a:gd name="T29" fmla="*/ 781 h 1200"/>
                <a:gd name="T30" fmla="*/ 1268 w 1472"/>
                <a:gd name="T31" fmla="*/ 802 h 1200"/>
                <a:gd name="T32" fmla="*/ 1228 w 1472"/>
                <a:gd name="T33" fmla="*/ 735 h 1200"/>
                <a:gd name="T34" fmla="*/ 1202 w 1472"/>
                <a:gd name="T35" fmla="*/ 722 h 1200"/>
                <a:gd name="T36" fmla="*/ 1210 w 1472"/>
                <a:gd name="T37" fmla="*/ 722 h 1200"/>
                <a:gd name="T38" fmla="*/ 1154 w 1472"/>
                <a:gd name="T39" fmla="*/ 659 h 1200"/>
                <a:gd name="T40" fmla="*/ 1140 w 1472"/>
                <a:gd name="T41" fmla="*/ 650 h 1200"/>
                <a:gd name="T42" fmla="*/ 1144 w 1472"/>
                <a:gd name="T43" fmla="*/ 640 h 1200"/>
                <a:gd name="T44" fmla="*/ 1085 w 1472"/>
                <a:gd name="T45" fmla="*/ 597 h 1200"/>
                <a:gd name="T46" fmla="*/ 1105 w 1472"/>
                <a:gd name="T47" fmla="*/ 614 h 1200"/>
                <a:gd name="T48" fmla="*/ 1056 w 1472"/>
                <a:gd name="T49" fmla="*/ 555 h 1200"/>
                <a:gd name="T50" fmla="*/ 1029 w 1472"/>
                <a:gd name="T51" fmla="*/ 545 h 1200"/>
                <a:gd name="T52" fmla="*/ 1037 w 1472"/>
                <a:gd name="T53" fmla="*/ 545 h 1200"/>
                <a:gd name="T54" fmla="*/ 973 w 1472"/>
                <a:gd name="T55" fmla="*/ 490 h 1200"/>
                <a:gd name="T56" fmla="*/ 956 w 1472"/>
                <a:gd name="T57" fmla="*/ 483 h 1200"/>
                <a:gd name="T58" fmla="*/ 960 w 1472"/>
                <a:gd name="T59" fmla="*/ 473 h 1200"/>
                <a:gd name="T60" fmla="*/ 895 w 1472"/>
                <a:gd name="T61" fmla="*/ 438 h 1200"/>
                <a:gd name="T62" fmla="*/ 917 w 1472"/>
                <a:gd name="T63" fmla="*/ 453 h 1200"/>
                <a:gd name="T64" fmla="*/ 862 w 1472"/>
                <a:gd name="T65" fmla="*/ 399 h 1200"/>
                <a:gd name="T66" fmla="*/ 833 w 1472"/>
                <a:gd name="T67" fmla="*/ 394 h 1200"/>
                <a:gd name="T68" fmla="*/ 841 w 1472"/>
                <a:gd name="T69" fmla="*/ 392 h 1200"/>
                <a:gd name="T70" fmla="*/ 555 w 1472"/>
                <a:gd name="T71" fmla="*/ 223 h 1200"/>
                <a:gd name="T72" fmla="*/ 536 w 1472"/>
                <a:gd name="T73" fmla="*/ 219 h 1200"/>
                <a:gd name="T74" fmla="*/ 539 w 1472"/>
                <a:gd name="T75" fmla="*/ 208 h 1200"/>
                <a:gd name="T76" fmla="*/ 469 w 1472"/>
                <a:gd name="T77" fmla="*/ 187 h 1200"/>
                <a:gd name="T78" fmla="*/ 492 w 1472"/>
                <a:gd name="T79" fmla="*/ 197 h 1200"/>
                <a:gd name="T80" fmla="*/ 428 w 1472"/>
                <a:gd name="T81" fmla="*/ 156 h 1200"/>
                <a:gd name="T82" fmla="*/ 399 w 1472"/>
                <a:gd name="T83" fmla="*/ 155 h 1200"/>
                <a:gd name="T84" fmla="*/ 407 w 1472"/>
                <a:gd name="T85" fmla="*/ 152 h 1200"/>
                <a:gd name="T86" fmla="*/ 330 w 1472"/>
                <a:gd name="T87" fmla="*/ 119 h 1200"/>
                <a:gd name="T88" fmla="*/ 310 w 1472"/>
                <a:gd name="T89" fmla="*/ 117 h 1200"/>
                <a:gd name="T90" fmla="*/ 312 w 1472"/>
                <a:gd name="T91" fmla="*/ 106 h 1200"/>
                <a:gd name="T92" fmla="*/ 240 w 1472"/>
                <a:gd name="T93" fmla="*/ 90 h 1200"/>
                <a:gd name="T94" fmla="*/ 264 w 1472"/>
                <a:gd name="T95" fmla="*/ 99 h 1200"/>
                <a:gd name="T96" fmla="*/ 198 w 1472"/>
                <a:gd name="T97" fmla="*/ 62 h 1200"/>
                <a:gd name="T98" fmla="*/ 169 w 1472"/>
                <a:gd name="T99" fmla="*/ 64 h 1200"/>
                <a:gd name="T100" fmla="*/ 176 w 1472"/>
                <a:gd name="T101" fmla="*/ 61 h 1200"/>
                <a:gd name="T102" fmla="*/ 96 w 1472"/>
                <a:gd name="T103" fmla="*/ 34 h 1200"/>
                <a:gd name="T104" fmla="*/ 76 w 1472"/>
                <a:gd name="T105" fmla="*/ 33 h 1200"/>
                <a:gd name="T106" fmla="*/ 78 w 1472"/>
                <a:gd name="T107" fmla="*/ 22 h 1200"/>
                <a:gd name="T108" fmla="*/ 5 w 1472"/>
                <a:gd name="T109" fmla="*/ 12 h 1200"/>
                <a:gd name="T110" fmla="*/ 29 w 1472"/>
                <a:gd name="T111" fmla="*/ 18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72" h="1200">
                  <a:moveTo>
                    <a:pt x="1466" y="1200"/>
                  </a:moveTo>
                  <a:cubicBezTo>
                    <a:pt x="1463" y="1200"/>
                    <a:pt x="1461" y="1198"/>
                    <a:pt x="1460" y="1195"/>
                  </a:cubicBezTo>
                  <a:cubicBezTo>
                    <a:pt x="1458" y="1188"/>
                    <a:pt x="1456" y="1181"/>
                    <a:pt x="1454" y="1174"/>
                  </a:cubicBezTo>
                  <a:cubicBezTo>
                    <a:pt x="1453" y="1171"/>
                    <a:pt x="1454" y="1167"/>
                    <a:pt x="1457" y="1166"/>
                  </a:cubicBezTo>
                  <a:cubicBezTo>
                    <a:pt x="1460" y="1165"/>
                    <a:pt x="1464" y="1167"/>
                    <a:pt x="1464" y="1170"/>
                  </a:cubicBezTo>
                  <a:cubicBezTo>
                    <a:pt x="1467" y="1177"/>
                    <a:pt x="1469" y="1185"/>
                    <a:pt x="1471" y="1192"/>
                  </a:cubicBezTo>
                  <a:cubicBezTo>
                    <a:pt x="1472" y="1195"/>
                    <a:pt x="1470" y="1198"/>
                    <a:pt x="1467" y="1199"/>
                  </a:cubicBezTo>
                  <a:cubicBezTo>
                    <a:pt x="1467" y="1199"/>
                    <a:pt x="1466" y="1200"/>
                    <a:pt x="1466" y="1200"/>
                  </a:cubicBezTo>
                  <a:close/>
                  <a:moveTo>
                    <a:pt x="1451" y="1152"/>
                  </a:moveTo>
                  <a:cubicBezTo>
                    <a:pt x="1448" y="1152"/>
                    <a:pt x="1446" y="1151"/>
                    <a:pt x="1445" y="1148"/>
                  </a:cubicBezTo>
                  <a:cubicBezTo>
                    <a:pt x="1443" y="1141"/>
                    <a:pt x="1440" y="1134"/>
                    <a:pt x="1438" y="1127"/>
                  </a:cubicBezTo>
                  <a:cubicBezTo>
                    <a:pt x="1437" y="1124"/>
                    <a:pt x="1438" y="1120"/>
                    <a:pt x="1441" y="1119"/>
                  </a:cubicBezTo>
                  <a:cubicBezTo>
                    <a:pt x="1444" y="1118"/>
                    <a:pt x="1448" y="1120"/>
                    <a:pt x="1449" y="1123"/>
                  </a:cubicBezTo>
                  <a:cubicBezTo>
                    <a:pt x="1451" y="1130"/>
                    <a:pt x="1454" y="1137"/>
                    <a:pt x="1456" y="1145"/>
                  </a:cubicBezTo>
                  <a:cubicBezTo>
                    <a:pt x="1457" y="1148"/>
                    <a:pt x="1456" y="1151"/>
                    <a:pt x="1453" y="1152"/>
                  </a:cubicBezTo>
                  <a:cubicBezTo>
                    <a:pt x="1452" y="1152"/>
                    <a:pt x="1451" y="1152"/>
                    <a:pt x="1451" y="1152"/>
                  </a:cubicBezTo>
                  <a:close/>
                  <a:moveTo>
                    <a:pt x="1434" y="1105"/>
                  </a:moveTo>
                  <a:cubicBezTo>
                    <a:pt x="1432" y="1105"/>
                    <a:pt x="1430" y="1104"/>
                    <a:pt x="1429" y="1102"/>
                  </a:cubicBezTo>
                  <a:cubicBezTo>
                    <a:pt x="1426" y="1095"/>
                    <a:pt x="1423" y="1087"/>
                    <a:pt x="1420" y="1080"/>
                  </a:cubicBezTo>
                  <a:cubicBezTo>
                    <a:pt x="1419" y="1078"/>
                    <a:pt x="1421" y="1074"/>
                    <a:pt x="1424" y="1073"/>
                  </a:cubicBezTo>
                  <a:cubicBezTo>
                    <a:pt x="1427" y="1072"/>
                    <a:pt x="1430" y="1073"/>
                    <a:pt x="1431" y="1076"/>
                  </a:cubicBezTo>
                  <a:cubicBezTo>
                    <a:pt x="1434" y="1083"/>
                    <a:pt x="1437" y="1090"/>
                    <a:pt x="1439" y="1098"/>
                  </a:cubicBezTo>
                  <a:cubicBezTo>
                    <a:pt x="1441" y="1101"/>
                    <a:pt x="1439" y="1104"/>
                    <a:pt x="1436" y="1105"/>
                  </a:cubicBezTo>
                  <a:cubicBezTo>
                    <a:pt x="1436" y="1105"/>
                    <a:pt x="1435" y="1105"/>
                    <a:pt x="1434" y="1105"/>
                  </a:cubicBezTo>
                  <a:close/>
                  <a:moveTo>
                    <a:pt x="1416" y="1059"/>
                  </a:moveTo>
                  <a:cubicBezTo>
                    <a:pt x="1413" y="1059"/>
                    <a:pt x="1411" y="1058"/>
                    <a:pt x="1410" y="1056"/>
                  </a:cubicBezTo>
                  <a:cubicBezTo>
                    <a:pt x="1407" y="1049"/>
                    <a:pt x="1404" y="1042"/>
                    <a:pt x="1401" y="1035"/>
                  </a:cubicBezTo>
                  <a:cubicBezTo>
                    <a:pt x="1400" y="1032"/>
                    <a:pt x="1401" y="1029"/>
                    <a:pt x="1404" y="1027"/>
                  </a:cubicBezTo>
                  <a:cubicBezTo>
                    <a:pt x="1407" y="1026"/>
                    <a:pt x="1410" y="1027"/>
                    <a:pt x="1412" y="1030"/>
                  </a:cubicBezTo>
                  <a:cubicBezTo>
                    <a:pt x="1415" y="1037"/>
                    <a:pt x="1418" y="1044"/>
                    <a:pt x="1421" y="1051"/>
                  </a:cubicBezTo>
                  <a:cubicBezTo>
                    <a:pt x="1422" y="1054"/>
                    <a:pt x="1421" y="1058"/>
                    <a:pt x="1418" y="1059"/>
                  </a:cubicBezTo>
                  <a:cubicBezTo>
                    <a:pt x="1417" y="1059"/>
                    <a:pt x="1416" y="1059"/>
                    <a:pt x="1416" y="1059"/>
                  </a:cubicBezTo>
                  <a:close/>
                  <a:moveTo>
                    <a:pt x="1395" y="1014"/>
                  </a:moveTo>
                  <a:cubicBezTo>
                    <a:pt x="1393" y="1014"/>
                    <a:pt x="1391" y="1013"/>
                    <a:pt x="1390" y="1011"/>
                  </a:cubicBezTo>
                  <a:cubicBezTo>
                    <a:pt x="1387" y="1004"/>
                    <a:pt x="1383" y="997"/>
                    <a:pt x="1380" y="990"/>
                  </a:cubicBezTo>
                  <a:cubicBezTo>
                    <a:pt x="1379" y="988"/>
                    <a:pt x="1380" y="984"/>
                    <a:pt x="1383" y="983"/>
                  </a:cubicBezTo>
                  <a:cubicBezTo>
                    <a:pt x="1385" y="981"/>
                    <a:pt x="1389" y="982"/>
                    <a:pt x="1390" y="985"/>
                  </a:cubicBezTo>
                  <a:cubicBezTo>
                    <a:pt x="1394" y="992"/>
                    <a:pt x="1397" y="999"/>
                    <a:pt x="1400" y="1006"/>
                  </a:cubicBezTo>
                  <a:cubicBezTo>
                    <a:pt x="1402" y="1009"/>
                    <a:pt x="1400" y="1012"/>
                    <a:pt x="1398" y="1014"/>
                  </a:cubicBezTo>
                  <a:cubicBezTo>
                    <a:pt x="1397" y="1014"/>
                    <a:pt x="1396" y="1014"/>
                    <a:pt x="1395" y="1014"/>
                  </a:cubicBezTo>
                  <a:close/>
                  <a:moveTo>
                    <a:pt x="1373" y="970"/>
                  </a:moveTo>
                  <a:cubicBezTo>
                    <a:pt x="1371" y="970"/>
                    <a:pt x="1369" y="969"/>
                    <a:pt x="1368" y="967"/>
                  </a:cubicBezTo>
                  <a:cubicBezTo>
                    <a:pt x="1364" y="960"/>
                    <a:pt x="1361" y="953"/>
                    <a:pt x="1357" y="947"/>
                  </a:cubicBezTo>
                  <a:cubicBezTo>
                    <a:pt x="1356" y="944"/>
                    <a:pt x="1357" y="940"/>
                    <a:pt x="1359" y="939"/>
                  </a:cubicBezTo>
                  <a:cubicBezTo>
                    <a:pt x="1362" y="937"/>
                    <a:pt x="1366" y="938"/>
                    <a:pt x="1367" y="941"/>
                  </a:cubicBezTo>
                  <a:cubicBezTo>
                    <a:pt x="1371" y="948"/>
                    <a:pt x="1374" y="955"/>
                    <a:pt x="1378" y="961"/>
                  </a:cubicBezTo>
                  <a:cubicBezTo>
                    <a:pt x="1379" y="964"/>
                    <a:pt x="1378" y="968"/>
                    <a:pt x="1376" y="969"/>
                  </a:cubicBezTo>
                  <a:cubicBezTo>
                    <a:pt x="1375" y="970"/>
                    <a:pt x="1374" y="970"/>
                    <a:pt x="1373" y="970"/>
                  </a:cubicBezTo>
                  <a:close/>
                  <a:moveTo>
                    <a:pt x="1349" y="926"/>
                  </a:moveTo>
                  <a:cubicBezTo>
                    <a:pt x="1347" y="926"/>
                    <a:pt x="1345" y="925"/>
                    <a:pt x="1344" y="923"/>
                  </a:cubicBezTo>
                  <a:cubicBezTo>
                    <a:pt x="1340" y="917"/>
                    <a:pt x="1336" y="910"/>
                    <a:pt x="1333" y="904"/>
                  </a:cubicBezTo>
                  <a:cubicBezTo>
                    <a:pt x="1331" y="901"/>
                    <a:pt x="1332" y="897"/>
                    <a:pt x="1334" y="896"/>
                  </a:cubicBezTo>
                  <a:cubicBezTo>
                    <a:pt x="1337" y="894"/>
                    <a:pt x="1341" y="895"/>
                    <a:pt x="1342" y="898"/>
                  </a:cubicBezTo>
                  <a:cubicBezTo>
                    <a:pt x="1346" y="904"/>
                    <a:pt x="1350" y="911"/>
                    <a:pt x="1354" y="918"/>
                  </a:cubicBezTo>
                  <a:cubicBezTo>
                    <a:pt x="1356" y="920"/>
                    <a:pt x="1355" y="924"/>
                    <a:pt x="1352" y="926"/>
                  </a:cubicBezTo>
                  <a:cubicBezTo>
                    <a:pt x="1351" y="926"/>
                    <a:pt x="1350" y="926"/>
                    <a:pt x="1349" y="926"/>
                  </a:cubicBezTo>
                  <a:close/>
                  <a:moveTo>
                    <a:pt x="1323" y="884"/>
                  </a:moveTo>
                  <a:cubicBezTo>
                    <a:pt x="1322" y="884"/>
                    <a:pt x="1320" y="883"/>
                    <a:pt x="1319" y="881"/>
                  </a:cubicBezTo>
                  <a:cubicBezTo>
                    <a:pt x="1315" y="875"/>
                    <a:pt x="1310" y="868"/>
                    <a:pt x="1306" y="862"/>
                  </a:cubicBezTo>
                  <a:cubicBezTo>
                    <a:pt x="1305" y="859"/>
                    <a:pt x="1305" y="856"/>
                    <a:pt x="1308" y="854"/>
                  </a:cubicBezTo>
                  <a:cubicBezTo>
                    <a:pt x="1311" y="852"/>
                    <a:pt x="1314" y="853"/>
                    <a:pt x="1316" y="856"/>
                  </a:cubicBezTo>
                  <a:cubicBezTo>
                    <a:pt x="1320" y="862"/>
                    <a:pt x="1324" y="868"/>
                    <a:pt x="1328" y="875"/>
                  </a:cubicBezTo>
                  <a:cubicBezTo>
                    <a:pt x="1330" y="878"/>
                    <a:pt x="1329" y="881"/>
                    <a:pt x="1327" y="883"/>
                  </a:cubicBezTo>
                  <a:cubicBezTo>
                    <a:pt x="1326" y="883"/>
                    <a:pt x="1325" y="884"/>
                    <a:pt x="1323" y="884"/>
                  </a:cubicBezTo>
                  <a:close/>
                  <a:moveTo>
                    <a:pt x="1296" y="842"/>
                  </a:moveTo>
                  <a:cubicBezTo>
                    <a:pt x="1294" y="842"/>
                    <a:pt x="1293" y="841"/>
                    <a:pt x="1292" y="840"/>
                  </a:cubicBezTo>
                  <a:cubicBezTo>
                    <a:pt x="1287" y="833"/>
                    <a:pt x="1283" y="827"/>
                    <a:pt x="1279" y="821"/>
                  </a:cubicBezTo>
                  <a:cubicBezTo>
                    <a:pt x="1277" y="818"/>
                    <a:pt x="1277" y="815"/>
                    <a:pt x="1280" y="813"/>
                  </a:cubicBezTo>
                  <a:cubicBezTo>
                    <a:pt x="1283" y="811"/>
                    <a:pt x="1286" y="812"/>
                    <a:pt x="1288" y="814"/>
                  </a:cubicBezTo>
                  <a:cubicBezTo>
                    <a:pt x="1292" y="821"/>
                    <a:pt x="1297" y="827"/>
                    <a:pt x="1301" y="833"/>
                  </a:cubicBezTo>
                  <a:cubicBezTo>
                    <a:pt x="1303" y="836"/>
                    <a:pt x="1302" y="839"/>
                    <a:pt x="1300" y="841"/>
                  </a:cubicBezTo>
                  <a:cubicBezTo>
                    <a:pt x="1299" y="842"/>
                    <a:pt x="1297" y="842"/>
                    <a:pt x="1296" y="842"/>
                  </a:cubicBezTo>
                  <a:close/>
                  <a:moveTo>
                    <a:pt x="1268" y="802"/>
                  </a:moveTo>
                  <a:cubicBezTo>
                    <a:pt x="1266" y="802"/>
                    <a:pt x="1264" y="801"/>
                    <a:pt x="1263" y="799"/>
                  </a:cubicBezTo>
                  <a:cubicBezTo>
                    <a:pt x="1259" y="793"/>
                    <a:pt x="1254" y="787"/>
                    <a:pt x="1249" y="781"/>
                  </a:cubicBezTo>
                  <a:cubicBezTo>
                    <a:pt x="1248" y="778"/>
                    <a:pt x="1248" y="775"/>
                    <a:pt x="1251" y="773"/>
                  </a:cubicBezTo>
                  <a:cubicBezTo>
                    <a:pt x="1253" y="771"/>
                    <a:pt x="1257" y="772"/>
                    <a:pt x="1259" y="774"/>
                  </a:cubicBezTo>
                  <a:cubicBezTo>
                    <a:pt x="1263" y="780"/>
                    <a:pt x="1268" y="786"/>
                    <a:pt x="1272" y="792"/>
                  </a:cubicBezTo>
                  <a:cubicBezTo>
                    <a:pt x="1274" y="795"/>
                    <a:pt x="1274" y="799"/>
                    <a:pt x="1271" y="800"/>
                  </a:cubicBezTo>
                  <a:cubicBezTo>
                    <a:pt x="1270" y="801"/>
                    <a:pt x="1269" y="802"/>
                    <a:pt x="1268" y="802"/>
                  </a:cubicBezTo>
                  <a:close/>
                  <a:moveTo>
                    <a:pt x="1238" y="762"/>
                  </a:moveTo>
                  <a:cubicBezTo>
                    <a:pt x="1236" y="762"/>
                    <a:pt x="1234" y="761"/>
                    <a:pt x="1233" y="760"/>
                  </a:cubicBezTo>
                  <a:cubicBezTo>
                    <a:pt x="1228" y="754"/>
                    <a:pt x="1224" y="748"/>
                    <a:pt x="1219" y="742"/>
                  </a:cubicBezTo>
                  <a:cubicBezTo>
                    <a:pt x="1217" y="740"/>
                    <a:pt x="1217" y="736"/>
                    <a:pt x="1220" y="734"/>
                  </a:cubicBezTo>
                  <a:cubicBezTo>
                    <a:pt x="1222" y="732"/>
                    <a:pt x="1226" y="732"/>
                    <a:pt x="1228" y="735"/>
                  </a:cubicBezTo>
                  <a:cubicBezTo>
                    <a:pt x="1233" y="741"/>
                    <a:pt x="1237" y="747"/>
                    <a:pt x="1242" y="753"/>
                  </a:cubicBezTo>
                  <a:cubicBezTo>
                    <a:pt x="1244" y="755"/>
                    <a:pt x="1244" y="759"/>
                    <a:pt x="1241" y="761"/>
                  </a:cubicBezTo>
                  <a:cubicBezTo>
                    <a:pt x="1240" y="762"/>
                    <a:pt x="1239" y="762"/>
                    <a:pt x="1238" y="762"/>
                  </a:cubicBezTo>
                  <a:close/>
                  <a:moveTo>
                    <a:pt x="1206" y="724"/>
                  </a:moveTo>
                  <a:cubicBezTo>
                    <a:pt x="1205" y="724"/>
                    <a:pt x="1203" y="723"/>
                    <a:pt x="1202" y="722"/>
                  </a:cubicBezTo>
                  <a:cubicBezTo>
                    <a:pt x="1197" y="716"/>
                    <a:pt x="1192" y="710"/>
                    <a:pt x="1187" y="704"/>
                  </a:cubicBezTo>
                  <a:cubicBezTo>
                    <a:pt x="1185" y="702"/>
                    <a:pt x="1185" y="698"/>
                    <a:pt x="1188" y="696"/>
                  </a:cubicBezTo>
                  <a:cubicBezTo>
                    <a:pt x="1190" y="694"/>
                    <a:pt x="1194" y="694"/>
                    <a:pt x="1196" y="697"/>
                  </a:cubicBezTo>
                  <a:cubicBezTo>
                    <a:pt x="1201" y="702"/>
                    <a:pt x="1206" y="708"/>
                    <a:pt x="1211" y="714"/>
                  </a:cubicBezTo>
                  <a:cubicBezTo>
                    <a:pt x="1213" y="717"/>
                    <a:pt x="1212" y="720"/>
                    <a:pt x="1210" y="722"/>
                  </a:cubicBezTo>
                  <a:cubicBezTo>
                    <a:pt x="1209" y="723"/>
                    <a:pt x="1208" y="724"/>
                    <a:pt x="1206" y="724"/>
                  </a:cubicBezTo>
                  <a:close/>
                  <a:moveTo>
                    <a:pt x="1174" y="686"/>
                  </a:moveTo>
                  <a:cubicBezTo>
                    <a:pt x="1172" y="686"/>
                    <a:pt x="1171" y="685"/>
                    <a:pt x="1169" y="684"/>
                  </a:cubicBezTo>
                  <a:cubicBezTo>
                    <a:pt x="1164" y="679"/>
                    <a:pt x="1159" y="673"/>
                    <a:pt x="1154" y="667"/>
                  </a:cubicBezTo>
                  <a:cubicBezTo>
                    <a:pt x="1152" y="665"/>
                    <a:pt x="1152" y="661"/>
                    <a:pt x="1154" y="659"/>
                  </a:cubicBezTo>
                  <a:cubicBezTo>
                    <a:pt x="1157" y="657"/>
                    <a:pt x="1160" y="657"/>
                    <a:pt x="1163" y="660"/>
                  </a:cubicBezTo>
                  <a:cubicBezTo>
                    <a:pt x="1168" y="665"/>
                    <a:pt x="1173" y="671"/>
                    <a:pt x="1178" y="677"/>
                  </a:cubicBezTo>
                  <a:cubicBezTo>
                    <a:pt x="1180" y="679"/>
                    <a:pt x="1180" y="683"/>
                    <a:pt x="1178" y="685"/>
                  </a:cubicBezTo>
                  <a:cubicBezTo>
                    <a:pt x="1176" y="686"/>
                    <a:pt x="1175" y="686"/>
                    <a:pt x="1174" y="686"/>
                  </a:cubicBezTo>
                  <a:close/>
                  <a:moveTo>
                    <a:pt x="1140" y="650"/>
                  </a:moveTo>
                  <a:cubicBezTo>
                    <a:pt x="1138" y="650"/>
                    <a:pt x="1137" y="649"/>
                    <a:pt x="1136" y="648"/>
                  </a:cubicBezTo>
                  <a:cubicBezTo>
                    <a:pt x="1131" y="642"/>
                    <a:pt x="1125" y="637"/>
                    <a:pt x="1120" y="632"/>
                  </a:cubicBezTo>
                  <a:cubicBezTo>
                    <a:pt x="1118" y="629"/>
                    <a:pt x="1118" y="626"/>
                    <a:pt x="1120" y="623"/>
                  </a:cubicBezTo>
                  <a:cubicBezTo>
                    <a:pt x="1122" y="621"/>
                    <a:pt x="1126" y="621"/>
                    <a:pt x="1128" y="624"/>
                  </a:cubicBezTo>
                  <a:cubicBezTo>
                    <a:pt x="1133" y="629"/>
                    <a:pt x="1139" y="634"/>
                    <a:pt x="1144" y="640"/>
                  </a:cubicBezTo>
                  <a:cubicBezTo>
                    <a:pt x="1146" y="642"/>
                    <a:pt x="1146" y="646"/>
                    <a:pt x="1144" y="648"/>
                  </a:cubicBezTo>
                  <a:cubicBezTo>
                    <a:pt x="1143" y="649"/>
                    <a:pt x="1141" y="650"/>
                    <a:pt x="1140" y="650"/>
                  </a:cubicBezTo>
                  <a:close/>
                  <a:moveTo>
                    <a:pt x="1105" y="614"/>
                  </a:moveTo>
                  <a:cubicBezTo>
                    <a:pt x="1104" y="614"/>
                    <a:pt x="1102" y="614"/>
                    <a:pt x="1101" y="613"/>
                  </a:cubicBezTo>
                  <a:cubicBezTo>
                    <a:pt x="1096" y="607"/>
                    <a:pt x="1090" y="602"/>
                    <a:pt x="1085" y="597"/>
                  </a:cubicBezTo>
                  <a:cubicBezTo>
                    <a:pt x="1082" y="595"/>
                    <a:pt x="1082" y="591"/>
                    <a:pt x="1085" y="589"/>
                  </a:cubicBezTo>
                  <a:cubicBezTo>
                    <a:pt x="1087" y="586"/>
                    <a:pt x="1090" y="586"/>
                    <a:pt x="1093" y="589"/>
                  </a:cubicBezTo>
                  <a:cubicBezTo>
                    <a:pt x="1098" y="594"/>
                    <a:pt x="1104" y="599"/>
                    <a:pt x="1109" y="605"/>
                  </a:cubicBezTo>
                  <a:cubicBezTo>
                    <a:pt x="1111" y="607"/>
                    <a:pt x="1111" y="610"/>
                    <a:pt x="1109" y="613"/>
                  </a:cubicBezTo>
                  <a:cubicBezTo>
                    <a:pt x="1108" y="614"/>
                    <a:pt x="1107" y="614"/>
                    <a:pt x="1105" y="614"/>
                  </a:cubicBezTo>
                  <a:close/>
                  <a:moveTo>
                    <a:pt x="1069" y="580"/>
                  </a:moveTo>
                  <a:cubicBezTo>
                    <a:pt x="1068" y="580"/>
                    <a:pt x="1066" y="580"/>
                    <a:pt x="1065" y="578"/>
                  </a:cubicBezTo>
                  <a:cubicBezTo>
                    <a:pt x="1060" y="573"/>
                    <a:pt x="1054" y="568"/>
                    <a:pt x="1049" y="563"/>
                  </a:cubicBezTo>
                  <a:cubicBezTo>
                    <a:pt x="1046" y="561"/>
                    <a:pt x="1046" y="557"/>
                    <a:pt x="1048" y="555"/>
                  </a:cubicBezTo>
                  <a:cubicBezTo>
                    <a:pt x="1050" y="553"/>
                    <a:pt x="1054" y="552"/>
                    <a:pt x="1056" y="555"/>
                  </a:cubicBezTo>
                  <a:cubicBezTo>
                    <a:pt x="1062" y="560"/>
                    <a:pt x="1068" y="565"/>
                    <a:pt x="1073" y="570"/>
                  </a:cubicBezTo>
                  <a:cubicBezTo>
                    <a:pt x="1075" y="572"/>
                    <a:pt x="1076" y="576"/>
                    <a:pt x="1073" y="578"/>
                  </a:cubicBezTo>
                  <a:cubicBezTo>
                    <a:pt x="1072" y="579"/>
                    <a:pt x="1071" y="580"/>
                    <a:pt x="1069" y="580"/>
                  </a:cubicBezTo>
                  <a:close/>
                  <a:moveTo>
                    <a:pt x="1032" y="547"/>
                  </a:moveTo>
                  <a:cubicBezTo>
                    <a:pt x="1031" y="547"/>
                    <a:pt x="1030" y="546"/>
                    <a:pt x="1029" y="545"/>
                  </a:cubicBezTo>
                  <a:cubicBezTo>
                    <a:pt x="1023" y="540"/>
                    <a:pt x="1017" y="535"/>
                    <a:pt x="1011" y="530"/>
                  </a:cubicBezTo>
                  <a:cubicBezTo>
                    <a:pt x="1009" y="528"/>
                    <a:pt x="1009" y="525"/>
                    <a:pt x="1011" y="522"/>
                  </a:cubicBezTo>
                  <a:cubicBezTo>
                    <a:pt x="1013" y="520"/>
                    <a:pt x="1017" y="520"/>
                    <a:pt x="1019" y="522"/>
                  </a:cubicBezTo>
                  <a:cubicBezTo>
                    <a:pt x="1025" y="527"/>
                    <a:pt x="1030" y="532"/>
                    <a:pt x="1036" y="537"/>
                  </a:cubicBezTo>
                  <a:cubicBezTo>
                    <a:pt x="1039" y="539"/>
                    <a:pt x="1039" y="542"/>
                    <a:pt x="1037" y="545"/>
                  </a:cubicBezTo>
                  <a:cubicBezTo>
                    <a:pt x="1036" y="546"/>
                    <a:pt x="1034" y="547"/>
                    <a:pt x="1032" y="547"/>
                  </a:cubicBezTo>
                  <a:close/>
                  <a:moveTo>
                    <a:pt x="995" y="514"/>
                  </a:moveTo>
                  <a:cubicBezTo>
                    <a:pt x="993" y="514"/>
                    <a:pt x="992" y="514"/>
                    <a:pt x="991" y="513"/>
                  </a:cubicBezTo>
                  <a:cubicBezTo>
                    <a:pt x="985" y="508"/>
                    <a:pt x="979" y="503"/>
                    <a:pt x="973" y="498"/>
                  </a:cubicBezTo>
                  <a:cubicBezTo>
                    <a:pt x="971" y="496"/>
                    <a:pt x="971" y="493"/>
                    <a:pt x="973" y="490"/>
                  </a:cubicBezTo>
                  <a:cubicBezTo>
                    <a:pt x="975" y="488"/>
                    <a:pt x="978" y="488"/>
                    <a:pt x="981" y="490"/>
                  </a:cubicBezTo>
                  <a:cubicBezTo>
                    <a:pt x="987" y="494"/>
                    <a:pt x="993" y="499"/>
                    <a:pt x="998" y="504"/>
                  </a:cubicBezTo>
                  <a:cubicBezTo>
                    <a:pt x="1001" y="506"/>
                    <a:pt x="1001" y="510"/>
                    <a:pt x="999" y="512"/>
                  </a:cubicBezTo>
                  <a:cubicBezTo>
                    <a:pt x="998" y="514"/>
                    <a:pt x="996" y="514"/>
                    <a:pt x="995" y="514"/>
                  </a:cubicBezTo>
                  <a:close/>
                  <a:moveTo>
                    <a:pt x="956" y="483"/>
                  </a:moveTo>
                  <a:cubicBezTo>
                    <a:pt x="955" y="483"/>
                    <a:pt x="954" y="483"/>
                    <a:pt x="953" y="482"/>
                  </a:cubicBezTo>
                  <a:cubicBezTo>
                    <a:pt x="947" y="477"/>
                    <a:pt x="941" y="472"/>
                    <a:pt x="935" y="468"/>
                  </a:cubicBezTo>
                  <a:cubicBezTo>
                    <a:pt x="932" y="466"/>
                    <a:pt x="932" y="462"/>
                    <a:pt x="934" y="460"/>
                  </a:cubicBezTo>
                  <a:cubicBezTo>
                    <a:pt x="936" y="457"/>
                    <a:pt x="939" y="457"/>
                    <a:pt x="942" y="459"/>
                  </a:cubicBezTo>
                  <a:cubicBezTo>
                    <a:pt x="948" y="463"/>
                    <a:pt x="954" y="468"/>
                    <a:pt x="960" y="473"/>
                  </a:cubicBezTo>
                  <a:cubicBezTo>
                    <a:pt x="962" y="475"/>
                    <a:pt x="963" y="478"/>
                    <a:pt x="961" y="481"/>
                  </a:cubicBezTo>
                  <a:cubicBezTo>
                    <a:pt x="960" y="482"/>
                    <a:pt x="958" y="483"/>
                    <a:pt x="956" y="483"/>
                  </a:cubicBezTo>
                  <a:close/>
                  <a:moveTo>
                    <a:pt x="917" y="453"/>
                  </a:moveTo>
                  <a:cubicBezTo>
                    <a:pt x="916" y="453"/>
                    <a:pt x="915" y="452"/>
                    <a:pt x="914" y="451"/>
                  </a:cubicBezTo>
                  <a:cubicBezTo>
                    <a:pt x="907" y="447"/>
                    <a:pt x="901" y="442"/>
                    <a:pt x="895" y="438"/>
                  </a:cubicBezTo>
                  <a:cubicBezTo>
                    <a:pt x="893" y="436"/>
                    <a:pt x="892" y="432"/>
                    <a:pt x="894" y="430"/>
                  </a:cubicBezTo>
                  <a:cubicBezTo>
                    <a:pt x="896" y="427"/>
                    <a:pt x="899" y="427"/>
                    <a:pt x="902" y="429"/>
                  </a:cubicBezTo>
                  <a:cubicBezTo>
                    <a:pt x="908" y="433"/>
                    <a:pt x="914" y="438"/>
                    <a:pt x="920" y="442"/>
                  </a:cubicBezTo>
                  <a:cubicBezTo>
                    <a:pt x="923" y="444"/>
                    <a:pt x="923" y="448"/>
                    <a:pt x="922" y="450"/>
                  </a:cubicBezTo>
                  <a:cubicBezTo>
                    <a:pt x="920" y="452"/>
                    <a:pt x="919" y="453"/>
                    <a:pt x="917" y="453"/>
                  </a:cubicBezTo>
                  <a:close/>
                  <a:moveTo>
                    <a:pt x="877" y="423"/>
                  </a:moveTo>
                  <a:cubicBezTo>
                    <a:pt x="876" y="423"/>
                    <a:pt x="875" y="423"/>
                    <a:pt x="874" y="422"/>
                  </a:cubicBezTo>
                  <a:cubicBezTo>
                    <a:pt x="867" y="418"/>
                    <a:pt x="861" y="413"/>
                    <a:pt x="855" y="409"/>
                  </a:cubicBezTo>
                  <a:cubicBezTo>
                    <a:pt x="852" y="407"/>
                    <a:pt x="852" y="403"/>
                    <a:pt x="854" y="401"/>
                  </a:cubicBezTo>
                  <a:cubicBezTo>
                    <a:pt x="855" y="398"/>
                    <a:pt x="859" y="398"/>
                    <a:pt x="862" y="399"/>
                  </a:cubicBezTo>
                  <a:cubicBezTo>
                    <a:pt x="868" y="404"/>
                    <a:pt x="874" y="408"/>
                    <a:pt x="880" y="413"/>
                  </a:cubicBezTo>
                  <a:cubicBezTo>
                    <a:pt x="883" y="415"/>
                    <a:pt x="883" y="418"/>
                    <a:pt x="882" y="421"/>
                  </a:cubicBezTo>
                  <a:cubicBezTo>
                    <a:pt x="880" y="422"/>
                    <a:pt x="879" y="423"/>
                    <a:pt x="877" y="423"/>
                  </a:cubicBezTo>
                  <a:close/>
                  <a:moveTo>
                    <a:pt x="836" y="395"/>
                  </a:moveTo>
                  <a:cubicBezTo>
                    <a:pt x="835" y="395"/>
                    <a:pt x="834" y="394"/>
                    <a:pt x="833" y="394"/>
                  </a:cubicBezTo>
                  <a:cubicBezTo>
                    <a:pt x="827" y="389"/>
                    <a:pt x="820" y="385"/>
                    <a:pt x="814" y="381"/>
                  </a:cubicBezTo>
                  <a:cubicBezTo>
                    <a:pt x="812" y="379"/>
                    <a:pt x="811" y="376"/>
                    <a:pt x="813" y="373"/>
                  </a:cubicBezTo>
                  <a:cubicBezTo>
                    <a:pt x="814" y="370"/>
                    <a:pt x="818" y="370"/>
                    <a:pt x="821" y="371"/>
                  </a:cubicBezTo>
                  <a:cubicBezTo>
                    <a:pt x="827" y="376"/>
                    <a:pt x="833" y="380"/>
                    <a:pt x="840" y="384"/>
                  </a:cubicBezTo>
                  <a:cubicBezTo>
                    <a:pt x="842" y="386"/>
                    <a:pt x="843" y="390"/>
                    <a:pt x="841" y="392"/>
                  </a:cubicBezTo>
                  <a:cubicBezTo>
                    <a:pt x="840" y="394"/>
                    <a:pt x="838" y="395"/>
                    <a:pt x="836" y="395"/>
                  </a:cubicBezTo>
                  <a:close/>
                  <a:moveTo>
                    <a:pt x="581" y="242"/>
                  </a:moveTo>
                  <a:cubicBezTo>
                    <a:pt x="580" y="242"/>
                    <a:pt x="579" y="241"/>
                    <a:pt x="578" y="241"/>
                  </a:cubicBezTo>
                  <a:cubicBezTo>
                    <a:pt x="571" y="237"/>
                    <a:pt x="564" y="234"/>
                    <a:pt x="558" y="231"/>
                  </a:cubicBezTo>
                  <a:cubicBezTo>
                    <a:pt x="555" y="229"/>
                    <a:pt x="554" y="226"/>
                    <a:pt x="555" y="223"/>
                  </a:cubicBezTo>
                  <a:cubicBezTo>
                    <a:pt x="557" y="220"/>
                    <a:pt x="560" y="219"/>
                    <a:pt x="563" y="220"/>
                  </a:cubicBezTo>
                  <a:cubicBezTo>
                    <a:pt x="570" y="224"/>
                    <a:pt x="577" y="227"/>
                    <a:pt x="583" y="231"/>
                  </a:cubicBezTo>
                  <a:cubicBezTo>
                    <a:pt x="586" y="232"/>
                    <a:pt x="587" y="236"/>
                    <a:pt x="586" y="239"/>
                  </a:cubicBezTo>
                  <a:cubicBezTo>
                    <a:pt x="585" y="241"/>
                    <a:pt x="583" y="242"/>
                    <a:pt x="581" y="242"/>
                  </a:cubicBezTo>
                  <a:close/>
                  <a:moveTo>
                    <a:pt x="536" y="219"/>
                  </a:moveTo>
                  <a:cubicBezTo>
                    <a:pt x="536" y="219"/>
                    <a:pt x="535" y="219"/>
                    <a:pt x="534" y="218"/>
                  </a:cubicBezTo>
                  <a:cubicBezTo>
                    <a:pt x="527" y="215"/>
                    <a:pt x="520" y="212"/>
                    <a:pt x="513" y="208"/>
                  </a:cubicBezTo>
                  <a:cubicBezTo>
                    <a:pt x="511" y="207"/>
                    <a:pt x="509" y="203"/>
                    <a:pt x="511" y="201"/>
                  </a:cubicBezTo>
                  <a:cubicBezTo>
                    <a:pt x="512" y="198"/>
                    <a:pt x="516" y="197"/>
                    <a:pt x="518" y="198"/>
                  </a:cubicBezTo>
                  <a:cubicBezTo>
                    <a:pt x="525" y="201"/>
                    <a:pt x="532" y="205"/>
                    <a:pt x="539" y="208"/>
                  </a:cubicBezTo>
                  <a:cubicBezTo>
                    <a:pt x="542" y="210"/>
                    <a:pt x="543" y="213"/>
                    <a:pt x="542" y="216"/>
                  </a:cubicBezTo>
                  <a:cubicBezTo>
                    <a:pt x="541" y="218"/>
                    <a:pt x="539" y="219"/>
                    <a:pt x="536" y="219"/>
                  </a:cubicBezTo>
                  <a:close/>
                  <a:moveTo>
                    <a:pt x="492" y="197"/>
                  </a:moveTo>
                  <a:cubicBezTo>
                    <a:pt x="491" y="197"/>
                    <a:pt x="490" y="197"/>
                    <a:pt x="489" y="197"/>
                  </a:cubicBezTo>
                  <a:cubicBezTo>
                    <a:pt x="482" y="193"/>
                    <a:pt x="476" y="190"/>
                    <a:pt x="469" y="187"/>
                  </a:cubicBezTo>
                  <a:cubicBezTo>
                    <a:pt x="466" y="185"/>
                    <a:pt x="465" y="182"/>
                    <a:pt x="466" y="179"/>
                  </a:cubicBezTo>
                  <a:cubicBezTo>
                    <a:pt x="467" y="176"/>
                    <a:pt x="471" y="175"/>
                    <a:pt x="474" y="176"/>
                  </a:cubicBezTo>
                  <a:cubicBezTo>
                    <a:pt x="481" y="180"/>
                    <a:pt x="487" y="183"/>
                    <a:pt x="494" y="186"/>
                  </a:cubicBezTo>
                  <a:cubicBezTo>
                    <a:pt x="497" y="188"/>
                    <a:pt x="498" y="191"/>
                    <a:pt x="497" y="194"/>
                  </a:cubicBezTo>
                  <a:cubicBezTo>
                    <a:pt x="496" y="196"/>
                    <a:pt x="494" y="197"/>
                    <a:pt x="492" y="197"/>
                  </a:cubicBezTo>
                  <a:close/>
                  <a:moveTo>
                    <a:pt x="447" y="176"/>
                  </a:moveTo>
                  <a:cubicBezTo>
                    <a:pt x="446" y="176"/>
                    <a:pt x="445" y="176"/>
                    <a:pt x="445" y="175"/>
                  </a:cubicBezTo>
                  <a:cubicBezTo>
                    <a:pt x="438" y="172"/>
                    <a:pt x="431" y="169"/>
                    <a:pt x="424" y="166"/>
                  </a:cubicBezTo>
                  <a:cubicBezTo>
                    <a:pt x="421" y="165"/>
                    <a:pt x="420" y="161"/>
                    <a:pt x="421" y="158"/>
                  </a:cubicBezTo>
                  <a:cubicBezTo>
                    <a:pt x="422" y="156"/>
                    <a:pt x="426" y="154"/>
                    <a:pt x="428" y="156"/>
                  </a:cubicBezTo>
                  <a:cubicBezTo>
                    <a:pt x="435" y="159"/>
                    <a:pt x="442" y="162"/>
                    <a:pt x="449" y="165"/>
                  </a:cubicBezTo>
                  <a:cubicBezTo>
                    <a:pt x="452" y="166"/>
                    <a:pt x="453" y="170"/>
                    <a:pt x="452" y="173"/>
                  </a:cubicBezTo>
                  <a:cubicBezTo>
                    <a:pt x="451" y="175"/>
                    <a:pt x="449" y="176"/>
                    <a:pt x="447" y="176"/>
                  </a:cubicBezTo>
                  <a:close/>
                  <a:moveTo>
                    <a:pt x="402" y="156"/>
                  </a:moveTo>
                  <a:cubicBezTo>
                    <a:pt x="401" y="156"/>
                    <a:pt x="400" y="155"/>
                    <a:pt x="399" y="155"/>
                  </a:cubicBezTo>
                  <a:cubicBezTo>
                    <a:pt x="392" y="152"/>
                    <a:pt x="385" y="149"/>
                    <a:pt x="378" y="146"/>
                  </a:cubicBezTo>
                  <a:cubicBezTo>
                    <a:pt x="375" y="145"/>
                    <a:pt x="374" y="141"/>
                    <a:pt x="375" y="138"/>
                  </a:cubicBezTo>
                  <a:cubicBezTo>
                    <a:pt x="377" y="136"/>
                    <a:pt x="380" y="134"/>
                    <a:pt x="383" y="135"/>
                  </a:cubicBezTo>
                  <a:cubicBezTo>
                    <a:pt x="390" y="138"/>
                    <a:pt x="397" y="142"/>
                    <a:pt x="404" y="145"/>
                  </a:cubicBezTo>
                  <a:cubicBezTo>
                    <a:pt x="407" y="146"/>
                    <a:pt x="408" y="149"/>
                    <a:pt x="407" y="152"/>
                  </a:cubicBezTo>
                  <a:cubicBezTo>
                    <a:pt x="406" y="154"/>
                    <a:pt x="404" y="156"/>
                    <a:pt x="402" y="156"/>
                  </a:cubicBezTo>
                  <a:close/>
                  <a:moveTo>
                    <a:pt x="356" y="136"/>
                  </a:moveTo>
                  <a:cubicBezTo>
                    <a:pt x="355" y="136"/>
                    <a:pt x="354" y="136"/>
                    <a:pt x="354" y="135"/>
                  </a:cubicBezTo>
                  <a:cubicBezTo>
                    <a:pt x="347" y="133"/>
                    <a:pt x="340" y="130"/>
                    <a:pt x="333" y="127"/>
                  </a:cubicBezTo>
                  <a:cubicBezTo>
                    <a:pt x="330" y="125"/>
                    <a:pt x="328" y="122"/>
                    <a:pt x="330" y="119"/>
                  </a:cubicBezTo>
                  <a:cubicBezTo>
                    <a:pt x="331" y="116"/>
                    <a:pt x="334" y="115"/>
                    <a:pt x="337" y="116"/>
                  </a:cubicBezTo>
                  <a:cubicBezTo>
                    <a:pt x="344" y="119"/>
                    <a:pt x="351" y="122"/>
                    <a:pt x="358" y="125"/>
                  </a:cubicBezTo>
                  <a:cubicBezTo>
                    <a:pt x="361" y="126"/>
                    <a:pt x="362" y="130"/>
                    <a:pt x="361" y="132"/>
                  </a:cubicBezTo>
                  <a:cubicBezTo>
                    <a:pt x="360" y="135"/>
                    <a:pt x="358" y="136"/>
                    <a:pt x="356" y="136"/>
                  </a:cubicBezTo>
                  <a:close/>
                  <a:moveTo>
                    <a:pt x="310" y="117"/>
                  </a:moveTo>
                  <a:cubicBezTo>
                    <a:pt x="309" y="117"/>
                    <a:pt x="309" y="117"/>
                    <a:pt x="308" y="117"/>
                  </a:cubicBezTo>
                  <a:cubicBezTo>
                    <a:pt x="301" y="114"/>
                    <a:pt x="294" y="111"/>
                    <a:pt x="287" y="108"/>
                  </a:cubicBezTo>
                  <a:cubicBezTo>
                    <a:pt x="284" y="107"/>
                    <a:pt x="282" y="104"/>
                    <a:pt x="283" y="101"/>
                  </a:cubicBezTo>
                  <a:cubicBezTo>
                    <a:pt x="285" y="98"/>
                    <a:pt x="288" y="96"/>
                    <a:pt x="291" y="97"/>
                  </a:cubicBezTo>
                  <a:cubicBezTo>
                    <a:pt x="298" y="100"/>
                    <a:pt x="305" y="103"/>
                    <a:pt x="312" y="106"/>
                  </a:cubicBezTo>
                  <a:cubicBezTo>
                    <a:pt x="315" y="107"/>
                    <a:pt x="317" y="110"/>
                    <a:pt x="315" y="113"/>
                  </a:cubicBezTo>
                  <a:cubicBezTo>
                    <a:pt x="314" y="116"/>
                    <a:pt x="312" y="117"/>
                    <a:pt x="310" y="117"/>
                  </a:cubicBezTo>
                  <a:close/>
                  <a:moveTo>
                    <a:pt x="264" y="99"/>
                  </a:moveTo>
                  <a:cubicBezTo>
                    <a:pt x="263" y="99"/>
                    <a:pt x="262" y="99"/>
                    <a:pt x="262" y="98"/>
                  </a:cubicBezTo>
                  <a:cubicBezTo>
                    <a:pt x="255" y="96"/>
                    <a:pt x="247" y="93"/>
                    <a:pt x="240" y="90"/>
                  </a:cubicBezTo>
                  <a:cubicBezTo>
                    <a:pt x="237" y="89"/>
                    <a:pt x="236" y="86"/>
                    <a:pt x="237" y="83"/>
                  </a:cubicBezTo>
                  <a:cubicBezTo>
                    <a:pt x="238" y="80"/>
                    <a:pt x="241" y="78"/>
                    <a:pt x="244" y="79"/>
                  </a:cubicBezTo>
                  <a:cubicBezTo>
                    <a:pt x="251" y="82"/>
                    <a:pt x="259" y="85"/>
                    <a:pt x="266" y="88"/>
                  </a:cubicBezTo>
                  <a:cubicBezTo>
                    <a:pt x="269" y="89"/>
                    <a:pt x="270" y="92"/>
                    <a:pt x="269" y="95"/>
                  </a:cubicBezTo>
                  <a:cubicBezTo>
                    <a:pt x="268" y="97"/>
                    <a:pt x="266" y="99"/>
                    <a:pt x="264" y="99"/>
                  </a:cubicBezTo>
                  <a:close/>
                  <a:moveTo>
                    <a:pt x="217" y="81"/>
                  </a:moveTo>
                  <a:cubicBezTo>
                    <a:pt x="217" y="81"/>
                    <a:pt x="216" y="81"/>
                    <a:pt x="215" y="81"/>
                  </a:cubicBezTo>
                  <a:cubicBezTo>
                    <a:pt x="208" y="78"/>
                    <a:pt x="201" y="76"/>
                    <a:pt x="194" y="73"/>
                  </a:cubicBezTo>
                  <a:cubicBezTo>
                    <a:pt x="191" y="72"/>
                    <a:pt x="189" y="69"/>
                    <a:pt x="190" y="66"/>
                  </a:cubicBezTo>
                  <a:cubicBezTo>
                    <a:pt x="191" y="63"/>
                    <a:pt x="195" y="61"/>
                    <a:pt x="198" y="62"/>
                  </a:cubicBezTo>
                  <a:cubicBezTo>
                    <a:pt x="205" y="65"/>
                    <a:pt x="212" y="67"/>
                    <a:pt x="219" y="70"/>
                  </a:cubicBezTo>
                  <a:cubicBezTo>
                    <a:pt x="222" y="71"/>
                    <a:pt x="224" y="75"/>
                    <a:pt x="223" y="77"/>
                  </a:cubicBezTo>
                  <a:cubicBezTo>
                    <a:pt x="222" y="80"/>
                    <a:pt x="220" y="81"/>
                    <a:pt x="217" y="81"/>
                  </a:cubicBezTo>
                  <a:close/>
                  <a:moveTo>
                    <a:pt x="171" y="64"/>
                  </a:moveTo>
                  <a:cubicBezTo>
                    <a:pt x="170" y="64"/>
                    <a:pt x="169" y="64"/>
                    <a:pt x="169" y="64"/>
                  </a:cubicBezTo>
                  <a:cubicBezTo>
                    <a:pt x="161" y="62"/>
                    <a:pt x="154" y="59"/>
                    <a:pt x="147" y="57"/>
                  </a:cubicBezTo>
                  <a:cubicBezTo>
                    <a:pt x="144" y="56"/>
                    <a:pt x="142" y="52"/>
                    <a:pt x="143" y="49"/>
                  </a:cubicBezTo>
                  <a:cubicBezTo>
                    <a:pt x="144" y="46"/>
                    <a:pt x="148" y="45"/>
                    <a:pt x="151" y="46"/>
                  </a:cubicBezTo>
                  <a:cubicBezTo>
                    <a:pt x="158" y="48"/>
                    <a:pt x="165" y="51"/>
                    <a:pt x="172" y="53"/>
                  </a:cubicBezTo>
                  <a:cubicBezTo>
                    <a:pt x="175" y="54"/>
                    <a:pt x="177" y="58"/>
                    <a:pt x="176" y="61"/>
                  </a:cubicBezTo>
                  <a:cubicBezTo>
                    <a:pt x="175" y="63"/>
                    <a:pt x="173" y="64"/>
                    <a:pt x="171" y="64"/>
                  </a:cubicBezTo>
                  <a:close/>
                  <a:moveTo>
                    <a:pt x="123" y="48"/>
                  </a:moveTo>
                  <a:cubicBezTo>
                    <a:pt x="123" y="48"/>
                    <a:pt x="122" y="48"/>
                    <a:pt x="122" y="48"/>
                  </a:cubicBezTo>
                  <a:cubicBezTo>
                    <a:pt x="114" y="46"/>
                    <a:pt x="107" y="43"/>
                    <a:pt x="100" y="41"/>
                  </a:cubicBezTo>
                  <a:cubicBezTo>
                    <a:pt x="97" y="40"/>
                    <a:pt x="95" y="37"/>
                    <a:pt x="96" y="34"/>
                  </a:cubicBezTo>
                  <a:cubicBezTo>
                    <a:pt x="97" y="31"/>
                    <a:pt x="100" y="29"/>
                    <a:pt x="103" y="30"/>
                  </a:cubicBezTo>
                  <a:cubicBezTo>
                    <a:pt x="111" y="32"/>
                    <a:pt x="118" y="35"/>
                    <a:pt x="125" y="37"/>
                  </a:cubicBezTo>
                  <a:cubicBezTo>
                    <a:pt x="128" y="38"/>
                    <a:pt x="130" y="41"/>
                    <a:pt x="129" y="44"/>
                  </a:cubicBezTo>
                  <a:cubicBezTo>
                    <a:pt x="128" y="47"/>
                    <a:pt x="126" y="48"/>
                    <a:pt x="123" y="48"/>
                  </a:cubicBezTo>
                  <a:close/>
                  <a:moveTo>
                    <a:pt x="76" y="33"/>
                  </a:moveTo>
                  <a:cubicBezTo>
                    <a:pt x="76" y="33"/>
                    <a:pt x="75" y="33"/>
                    <a:pt x="74" y="33"/>
                  </a:cubicBezTo>
                  <a:cubicBezTo>
                    <a:pt x="67" y="30"/>
                    <a:pt x="60" y="28"/>
                    <a:pt x="53" y="26"/>
                  </a:cubicBezTo>
                  <a:cubicBezTo>
                    <a:pt x="50" y="25"/>
                    <a:pt x="48" y="22"/>
                    <a:pt x="49" y="19"/>
                  </a:cubicBezTo>
                  <a:cubicBezTo>
                    <a:pt x="50" y="16"/>
                    <a:pt x="53" y="14"/>
                    <a:pt x="56" y="15"/>
                  </a:cubicBezTo>
                  <a:cubicBezTo>
                    <a:pt x="63" y="17"/>
                    <a:pt x="70" y="19"/>
                    <a:pt x="78" y="22"/>
                  </a:cubicBezTo>
                  <a:cubicBezTo>
                    <a:pt x="81" y="23"/>
                    <a:pt x="83" y="26"/>
                    <a:pt x="82" y="29"/>
                  </a:cubicBezTo>
                  <a:cubicBezTo>
                    <a:pt x="81" y="31"/>
                    <a:pt x="79" y="33"/>
                    <a:pt x="76" y="33"/>
                  </a:cubicBezTo>
                  <a:close/>
                  <a:moveTo>
                    <a:pt x="29" y="18"/>
                  </a:moveTo>
                  <a:cubicBezTo>
                    <a:pt x="28" y="18"/>
                    <a:pt x="27" y="18"/>
                    <a:pt x="27" y="18"/>
                  </a:cubicBezTo>
                  <a:cubicBezTo>
                    <a:pt x="19" y="16"/>
                    <a:pt x="12" y="14"/>
                    <a:pt x="5" y="12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2" y="2"/>
                    <a:pt x="5" y="0"/>
                    <a:pt x="8" y="1"/>
                  </a:cubicBezTo>
                  <a:cubicBezTo>
                    <a:pt x="15" y="3"/>
                    <a:pt x="23" y="5"/>
                    <a:pt x="30" y="7"/>
                  </a:cubicBezTo>
                  <a:cubicBezTo>
                    <a:pt x="33" y="8"/>
                    <a:pt x="35" y="11"/>
                    <a:pt x="34" y="14"/>
                  </a:cubicBezTo>
                  <a:cubicBezTo>
                    <a:pt x="33" y="17"/>
                    <a:pt x="31" y="18"/>
                    <a:pt x="29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A902DFF-23CA-43EC-B603-847A918CF1F0}"/>
              </a:ext>
            </a:extLst>
          </p:cNvPr>
          <p:cNvGrpSpPr/>
          <p:nvPr/>
        </p:nvGrpSpPr>
        <p:grpSpPr>
          <a:xfrm>
            <a:off x="1713390" y="221637"/>
            <a:ext cx="362116" cy="349244"/>
            <a:chOff x="1471853" y="5394691"/>
            <a:chExt cx="872460" cy="841446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77B1F8D8-B82F-464C-8A0F-CFEE17E176EB}"/>
                </a:ext>
              </a:extLst>
            </p:cNvPr>
            <p:cNvSpPr/>
            <p:nvPr/>
          </p:nvSpPr>
          <p:spPr>
            <a:xfrm>
              <a:off x="1471853" y="5394691"/>
              <a:ext cx="872460" cy="841446"/>
            </a:xfrm>
            <a:prstGeom prst="ellipse">
              <a:avLst/>
            </a:prstGeom>
            <a:solidFill>
              <a:srgbClr val="EFB32F"/>
            </a:solidFill>
            <a:ln>
              <a:solidFill>
                <a:srgbClr val="EFB3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Freeform 1219">
              <a:extLst>
                <a:ext uri="{FF2B5EF4-FFF2-40B4-BE49-F238E27FC236}">
                  <a16:creationId xmlns:a16="http://schemas.microsoft.com/office/drawing/2014/main" id="{B9019D7C-2B42-45F7-BADE-DBDABA0E0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610" y="5438212"/>
              <a:ext cx="3778" cy="1822"/>
            </a:xfrm>
            <a:custGeom>
              <a:avLst/>
              <a:gdLst>
                <a:gd name="T0" fmla="*/ 0 w 6341"/>
                <a:gd name="T1" fmla="*/ 3171 h 3171"/>
                <a:gd name="T2" fmla="*/ 3171 w 6341"/>
                <a:gd name="T3" fmla="*/ 3171 h 3171"/>
                <a:gd name="T4" fmla="*/ 6341 w 6341"/>
                <a:gd name="T5" fmla="*/ 0 h 3171"/>
                <a:gd name="T6" fmla="*/ 3171 w 6341"/>
                <a:gd name="T7" fmla="*/ 0 h 3171"/>
                <a:gd name="T8" fmla="*/ 0 w 6341"/>
                <a:gd name="T9" fmla="*/ 3171 h 3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41" h="3171">
                  <a:moveTo>
                    <a:pt x="0" y="3171"/>
                  </a:moveTo>
                  <a:lnTo>
                    <a:pt x="3171" y="3171"/>
                  </a:lnTo>
                  <a:lnTo>
                    <a:pt x="6341" y="0"/>
                  </a:lnTo>
                  <a:lnTo>
                    <a:pt x="3171" y="0"/>
                  </a:lnTo>
                  <a:lnTo>
                    <a:pt x="0" y="3171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1250">
              <a:extLst>
                <a:ext uri="{FF2B5EF4-FFF2-40B4-BE49-F238E27FC236}">
                  <a16:creationId xmlns:a16="http://schemas.microsoft.com/office/drawing/2014/main" id="{9137C533-169F-486A-9F1D-1F4CC7CC5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033" y="5642303"/>
              <a:ext cx="477982" cy="83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251">
              <a:extLst>
                <a:ext uri="{FF2B5EF4-FFF2-40B4-BE49-F238E27FC236}">
                  <a16:creationId xmlns:a16="http://schemas.microsoft.com/office/drawing/2014/main" id="{AF5DCB3F-2CEB-4CEA-8383-6B10F846C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8033" y="5509279"/>
              <a:ext cx="117134" cy="65600"/>
            </a:xfrm>
            <a:custGeom>
              <a:avLst/>
              <a:gdLst>
                <a:gd name="T0" fmla="*/ 62 w 62"/>
                <a:gd name="T1" fmla="*/ 0 h 36"/>
                <a:gd name="T2" fmla="*/ 17 w 62"/>
                <a:gd name="T3" fmla="*/ 0 h 36"/>
                <a:gd name="T4" fmla="*/ 0 w 62"/>
                <a:gd name="T5" fmla="*/ 16 h 36"/>
                <a:gd name="T6" fmla="*/ 0 w 62"/>
                <a:gd name="T7" fmla="*/ 36 h 36"/>
                <a:gd name="T8" fmla="*/ 62 w 62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6">
                  <a:moveTo>
                    <a:pt x="62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62" y="0"/>
                    <a:pt x="62" y="0"/>
                    <a:pt x="62" y="0"/>
                  </a:cubicBezTo>
                </a:path>
              </a:pathLst>
            </a:custGeom>
            <a:solidFill>
              <a:srgbClr val="57ACA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1253">
              <a:extLst>
                <a:ext uri="{FF2B5EF4-FFF2-40B4-BE49-F238E27FC236}">
                  <a16:creationId xmlns:a16="http://schemas.microsoft.com/office/drawing/2014/main" id="{C9557687-919D-40A2-9422-78556D14D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033" y="5726126"/>
              <a:ext cx="477982" cy="65600"/>
            </a:xfrm>
            <a:prstGeom prst="rect">
              <a:avLst/>
            </a:prstGeom>
            <a:solidFill>
              <a:srgbClr val="D1D3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1254">
              <a:extLst>
                <a:ext uri="{FF2B5EF4-FFF2-40B4-BE49-F238E27FC236}">
                  <a16:creationId xmlns:a16="http://schemas.microsoft.com/office/drawing/2014/main" id="{9949548B-9846-46BB-8C0A-23397EB6E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033" y="5726126"/>
              <a:ext cx="477982" cy="6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1255">
              <a:extLst>
                <a:ext uri="{FF2B5EF4-FFF2-40B4-BE49-F238E27FC236}">
                  <a16:creationId xmlns:a16="http://schemas.microsoft.com/office/drawing/2014/main" id="{4CD96DE8-EDFF-41A3-A766-2605C9B33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033" y="5791726"/>
              <a:ext cx="477982" cy="47378"/>
            </a:xfrm>
            <a:prstGeom prst="rect">
              <a:avLst/>
            </a:prstGeom>
            <a:solidFill>
              <a:srgbClr val="B3CA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1256">
              <a:extLst>
                <a:ext uri="{FF2B5EF4-FFF2-40B4-BE49-F238E27FC236}">
                  <a16:creationId xmlns:a16="http://schemas.microsoft.com/office/drawing/2014/main" id="{0742E59E-57E7-41AE-BB93-83E461123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033" y="5791726"/>
              <a:ext cx="477982" cy="47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257">
              <a:extLst>
                <a:ext uri="{FF2B5EF4-FFF2-40B4-BE49-F238E27FC236}">
                  <a16:creationId xmlns:a16="http://schemas.microsoft.com/office/drawing/2014/main" id="{9242066A-AEF6-4872-966A-37E06535F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805" y="5522035"/>
              <a:ext cx="476094" cy="586760"/>
            </a:xfrm>
            <a:custGeom>
              <a:avLst/>
              <a:gdLst>
                <a:gd name="T0" fmla="*/ 236 w 252"/>
                <a:gd name="T1" fmla="*/ 0 h 322"/>
                <a:gd name="T2" fmla="*/ 16 w 252"/>
                <a:gd name="T3" fmla="*/ 0 h 322"/>
                <a:gd name="T4" fmla="*/ 0 w 252"/>
                <a:gd name="T5" fmla="*/ 16 h 322"/>
                <a:gd name="T6" fmla="*/ 0 w 252"/>
                <a:gd name="T7" fmla="*/ 306 h 322"/>
                <a:gd name="T8" fmla="*/ 16 w 252"/>
                <a:gd name="T9" fmla="*/ 322 h 322"/>
                <a:gd name="T10" fmla="*/ 236 w 252"/>
                <a:gd name="T11" fmla="*/ 322 h 322"/>
                <a:gd name="T12" fmla="*/ 252 w 252"/>
                <a:gd name="T13" fmla="*/ 306 h 322"/>
                <a:gd name="T14" fmla="*/ 252 w 252"/>
                <a:gd name="T15" fmla="*/ 16 h 322"/>
                <a:gd name="T16" fmla="*/ 236 w 252"/>
                <a:gd name="T17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322">
                  <a:moveTo>
                    <a:pt x="23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0" y="315"/>
                    <a:pt x="7" y="322"/>
                    <a:pt x="16" y="322"/>
                  </a:cubicBezTo>
                  <a:cubicBezTo>
                    <a:pt x="236" y="322"/>
                    <a:pt x="236" y="322"/>
                    <a:pt x="236" y="322"/>
                  </a:cubicBezTo>
                  <a:cubicBezTo>
                    <a:pt x="245" y="322"/>
                    <a:pt x="252" y="315"/>
                    <a:pt x="252" y="306"/>
                  </a:cubicBezTo>
                  <a:cubicBezTo>
                    <a:pt x="252" y="16"/>
                    <a:pt x="252" y="16"/>
                    <a:pt x="252" y="16"/>
                  </a:cubicBezTo>
                  <a:cubicBezTo>
                    <a:pt x="252" y="7"/>
                    <a:pt x="245" y="0"/>
                    <a:pt x="236" y="0"/>
                  </a:cubicBezTo>
                  <a:close/>
                </a:path>
              </a:pathLst>
            </a:custGeom>
            <a:solidFill>
              <a:srgbClr val="3537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Oval 1258">
              <a:extLst>
                <a:ext uri="{FF2B5EF4-FFF2-40B4-BE49-F238E27FC236}">
                  <a16:creationId xmlns:a16="http://schemas.microsoft.com/office/drawing/2014/main" id="{6A512A6E-62F1-42A3-9849-5C0029E14C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627" y="6070527"/>
              <a:ext cx="24560" cy="2368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Rectangle 1259">
              <a:extLst>
                <a:ext uri="{FF2B5EF4-FFF2-40B4-BE49-F238E27FC236}">
                  <a16:creationId xmlns:a16="http://schemas.microsoft.com/office/drawing/2014/main" id="{24290D48-DD2E-4E14-B7A1-44D540B32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0704" y="5578524"/>
              <a:ext cx="368406" cy="4737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1" name="Freeform 1260">
              <a:extLst>
                <a:ext uri="{FF2B5EF4-FFF2-40B4-BE49-F238E27FC236}">
                  <a16:creationId xmlns:a16="http://schemas.microsoft.com/office/drawing/2014/main" id="{F8649716-F49D-49A2-B658-B527C50D2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1747" y="5829992"/>
              <a:ext cx="71792" cy="67423"/>
            </a:xfrm>
            <a:custGeom>
              <a:avLst/>
              <a:gdLst>
                <a:gd name="T0" fmla="*/ 5 w 38"/>
                <a:gd name="T1" fmla="*/ 0 h 37"/>
                <a:gd name="T2" fmla="*/ 0 w 38"/>
                <a:gd name="T3" fmla="*/ 10 h 37"/>
                <a:gd name="T4" fmla="*/ 19 w 38"/>
                <a:gd name="T5" fmla="*/ 37 h 37"/>
                <a:gd name="T6" fmla="*/ 38 w 38"/>
                <a:gd name="T7" fmla="*/ 4 h 37"/>
                <a:gd name="T8" fmla="*/ 5 w 38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5" y="0"/>
                  </a:moveTo>
                  <a:cubicBezTo>
                    <a:pt x="4" y="4"/>
                    <a:pt x="2" y="7"/>
                    <a:pt x="0" y="10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8" y="28"/>
                    <a:pt x="35" y="17"/>
                    <a:pt x="38" y="4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61">
              <a:extLst>
                <a:ext uri="{FF2B5EF4-FFF2-40B4-BE49-F238E27FC236}">
                  <a16:creationId xmlns:a16="http://schemas.microsoft.com/office/drawing/2014/main" id="{E9319122-F931-4582-AEF1-32106BD680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298" y="5707903"/>
              <a:ext cx="100130" cy="109335"/>
            </a:xfrm>
            <a:custGeom>
              <a:avLst/>
              <a:gdLst>
                <a:gd name="T0" fmla="*/ 0 w 53"/>
                <a:gd name="T1" fmla="*/ 33 h 60"/>
                <a:gd name="T2" fmla="*/ 20 w 53"/>
                <a:gd name="T3" fmla="*/ 57 h 60"/>
                <a:gd name="T4" fmla="*/ 53 w 53"/>
                <a:gd name="T5" fmla="*/ 60 h 60"/>
                <a:gd name="T6" fmla="*/ 53 w 53"/>
                <a:gd name="T7" fmla="*/ 59 h 60"/>
                <a:gd name="T8" fmla="*/ 0 w 53"/>
                <a:gd name="T9" fmla="*/ 0 h 60"/>
                <a:gd name="T10" fmla="*/ 0 w 53"/>
                <a:gd name="T11" fmla="*/ 3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60">
                  <a:moveTo>
                    <a:pt x="0" y="33"/>
                  </a:moveTo>
                  <a:cubicBezTo>
                    <a:pt x="11" y="36"/>
                    <a:pt x="19" y="45"/>
                    <a:pt x="20" y="57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3" y="60"/>
                    <a:pt x="53" y="59"/>
                    <a:pt x="53" y="59"/>
                  </a:cubicBezTo>
                  <a:cubicBezTo>
                    <a:pt x="53" y="28"/>
                    <a:pt x="30" y="3"/>
                    <a:pt x="0" y="0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rgbClr val="B2C1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262">
              <a:extLst>
                <a:ext uri="{FF2B5EF4-FFF2-40B4-BE49-F238E27FC236}">
                  <a16:creationId xmlns:a16="http://schemas.microsoft.com/office/drawing/2014/main" id="{F94E3A66-0E54-4D22-B9F8-215AD4FB1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278" y="5707903"/>
              <a:ext cx="81239" cy="74712"/>
            </a:xfrm>
            <a:custGeom>
              <a:avLst/>
              <a:gdLst>
                <a:gd name="T0" fmla="*/ 29 w 43"/>
                <a:gd name="T1" fmla="*/ 41 h 41"/>
                <a:gd name="T2" fmla="*/ 43 w 43"/>
                <a:gd name="T3" fmla="*/ 33 h 41"/>
                <a:gd name="T4" fmla="*/ 43 w 43"/>
                <a:gd name="T5" fmla="*/ 0 h 41"/>
                <a:gd name="T6" fmla="*/ 0 w 43"/>
                <a:gd name="T7" fmla="*/ 25 h 41"/>
                <a:gd name="T8" fmla="*/ 29 w 43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1">
                  <a:moveTo>
                    <a:pt x="29" y="41"/>
                  </a:moveTo>
                  <a:cubicBezTo>
                    <a:pt x="32" y="37"/>
                    <a:pt x="37" y="34"/>
                    <a:pt x="43" y="33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5" y="2"/>
                    <a:pt x="10" y="11"/>
                    <a:pt x="0" y="25"/>
                  </a:cubicBezTo>
                  <a:lnTo>
                    <a:pt x="29" y="41"/>
                  </a:lnTo>
                  <a:close/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263">
              <a:extLst>
                <a:ext uri="{FF2B5EF4-FFF2-40B4-BE49-F238E27FC236}">
                  <a16:creationId xmlns:a16="http://schemas.microsoft.com/office/drawing/2014/main" id="{36436ADA-7B19-443A-9958-DB4E8E93E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496" y="5769859"/>
              <a:ext cx="168144" cy="153068"/>
            </a:xfrm>
            <a:custGeom>
              <a:avLst/>
              <a:gdLst>
                <a:gd name="T0" fmla="*/ 70 w 89"/>
                <a:gd name="T1" fmla="*/ 49 h 84"/>
                <a:gd name="T2" fmla="*/ 59 w 89"/>
                <a:gd name="T3" fmla="*/ 52 h 84"/>
                <a:gd name="T4" fmla="*/ 33 w 89"/>
                <a:gd name="T5" fmla="*/ 25 h 84"/>
                <a:gd name="T6" fmla="*/ 34 w 89"/>
                <a:gd name="T7" fmla="*/ 17 h 84"/>
                <a:gd name="T8" fmla="*/ 6 w 89"/>
                <a:gd name="T9" fmla="*/ 0 h 84"/>
                <a:gd name="T10" fmla="*/ 0 w 89"/>
                <a:gd name="T11" fmla="*/ 25 h 84"/>
                <a:gd name="T12" fmla="*/ 59 w 89"/>
                <a:gd name="T13" fmla="*/ 84 h 84"/>
                <a:gd name="T14" fmla="*/ 89 w 89"/>
                <a:gd name="T15" fmla="*/ 76 h 84"/>
                <a:gd name="T16" fmla="*/ 70 w 89"/>
                <a:gd name="T17" fmla="*/ 4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84">
                  <a:moveTo>
                    <a:pt x="70" y="49"/>
                  </a:moveTo>
                  <a:cubicBezTo>
                    <a:pt x="67" y="51"/>
                    <a:pt x="63" y="52"/>
                    <a:pt x="59" y="52"/>
                  </a:cubicBezTo>
                  <a:cubicBezTo>
                    <a:pt x="45" y="52"/>
                    <a:pt x="33" y="40"/>
                    <a:pt x="33" y="25"/>
                  </a:cubicBezTo>
                  <a:cubicBezTo>
                    <a:pt x="33" y="22"/>
                    <a:pt x="33" y="19"/>
                    <a:pt x="34" y="17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8"/>
                    <a:pt x="0" y="16"/>
                    <a:pt x="0" y="25"/>
                  </a:cubicBezTo>
                  <a:cubicBezTo>
                    <a:pt x="0" y="58"/>
                    <a:pt x="27" y="84"/>
                    <a:pt x="59" y="84"/>
                  </a:cubicBezTo>
                  <a:cubicBezTo>
                    <a:pt x="70" y="84"/>
                    <a:pt x="80" y="81"/>
                    <a:pt x="89" y="76"/>
                  </a:cubicBezTo>
                  <a:lnTo>
                    <a:pt x="70" y="49"/>
                  </a:lnTo>
                  <a:close/>
                </a:path>
              </a:pathLst>
            </a:custGeom>
            <a:solidFill>
              <a:srgbClr val="9D352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1264">
              <a:extLst>
                <a:ext uri="{FF2B5EF4-FFF2-40B4-BE49-F238E27FC236}">
                  <a16:creationId xmlns:a16="http://schemas.microsoft.com/office/drawing/2014/main" id="{D27D92EA-DA0B-4EDB-851C-87882B665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741" y="5986704"/>
              <a:ext cx="105799" cy="9111"/>
            </a:xfrm>
            <a:prstGeom prst="rect">
              <a:avLst/>
            </a:prstGeom>
            <a:solidFill>
              <a:srgbClr val="D1D3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265">
              <a:extLst>
                <a:ext uri="{FF2B5EF4-FFF2-40B4-BE49-F238E27FC236}">
                  <a16:creationId xmlns:a16="http://schemas.microsoft.com/office/drawing/2014/main" id="{6BFCAB30-1612-4452-9BE7-37E81BC45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936" y="5957549"/>
              <a:ext cx="105799" cy="9111"/>
            </a:xfrm>
            <a:prstGeom prst="rect">
              <a:avLst/>
            </a:prstGeom>
            <a:solidFill>
              <a:srgbClr val="D1D3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1266">
              <a:extLst>
                <a:ext uri="{FF2B5EF4-FFF2-40B4-BE49-F238E27FC236}">
                  <a16:creationId xmlns:a16="http://schemas.microsoft.com/office/drawing/2014/main" id="{2C77FAA2-05C6-4385-80B4-E78A7B428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5265" y="5687859"/>
              <a:ext cx="105799" cy="9111"/>
            </a:xfrm>
            <a:prstGeom prst="rect">
              <a:avLst/>
            </a:prstGeom>
            <a:solidFill>
              <a:srgbClr val="D1D3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267">
              <a:extLst>
                <a:ext uri="{FF2B5EF4-FFF2-40B4-BE49-F238E27FC236}">
                  <a16:creationId xmlns:a16="http://schemas.microsoft.com/office/drawing/2014/main" id="{0AC053AD-D189-4C16-B9AE-C374559F6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957" y="5928393"/>
              <a:ext cx="13225" cy="38267"/>
            </a:xfrm>
            <a:custGeom>
              <a:avLst/>
              <a:gdLst>
                <a:gd name="T0" fmla="*/ 6341 w 22196"/>
                <a:gd name="T1" fmla="*/ 66588 h 66588"/>
                <a:gd name="T2" fmla="*/ 0 w 22196"/>
                <a:gd name="T3" fmla="*/ 66588 h 66588"/>
                <a:gd name="T4" fmla="*/ 15854 w 22196"/>
                <a:gd name="T5" fmla="*/ 0 h 66588"/>
                <a:gd name="T6" fmla="*/ 22196 w 22196"/>
                <a:gd name="T7" fmla="*/ 3171 h 66588"/>
                <a:gd name="T8" fmla="*/ 6341 w 22196"/>
                <a:gd name="T9" fmla="*/ 66588 h 66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96" h="66588">
                  <a:moveTo>
                    <a:pt x="6341" y="66588"/>
                  </a:moveTo>
                  <a:lnTo>
                    <a:pt x="0" y="66588"/>
                  </a:lnTo>
                  <a:lnTo>
                    <a:pt x="15854" y="0"/>
                  </a:lnTo>
                  <a:lnTo>
                    <a:pt x="22196" y="3171"/>
                  </a:lnTo>
                  <a:lnTo>
                    <a:pt x="6341" y="66588"/>
                  </a:lnTo>
                  <a:close/>
                </a:path>
              </a:pathLst>
            </a:custGeom>
            <a:solidFill>
              <a:srgbClr val="D1D3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268">
              <a:extLst>
                <a:ext uri="{FF2B5EF4-FFF2-40B4-BE49-F238E27FC236}">
                  <a16:creationId xmlns:a16="http://schemas.microsoft.com/office/drawing/2014/main" id="{E44F0675-7F3E-459C-8339-B452F6E74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7285" y="5687859"/>
              <a:ext cx="18893" cy="21867"/>
            </a:xfrm>
            <a:custGeom>
              <a:avLst/>
              <a:gdLst>
                <a:gd name="T0" fmla="*/ 22196 w 31709"/>
                <a:gd name="T1" fmla="*/ 38050 h 38050"/>
                <a:gd name="T2" fmla="*/ 0 w 31709"/>
                <a:gd name="T3" fmla="*/ 3171 h 38050"/>
                <a:gd name="T4" fmla="*/ 6342 w 31709"/>
                <a:gd name="T5" fmla="*/ 0 h 38050"/>
                <a:gd name="T6" fmla="*/ 31709 w 31709"/>
                <a:gd name="T7" fmla="*/ 34879 h 38050"/>
                <a:gd name="T8" fmla="*/ 22196 w 31709"/>
                <a:gd name="T9" fmla="*/ 38050 h 38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709" h="38050">
                  <a:moveTo>
                    <a:pt x="22196" y="38050"/>
                  </a:moveTo>
                  <a:lnTo>
                    <a:pt x="0" y="3171"/>
                  </a:lnTo>
                  <a:lnTo>
                    <a:pt x="6342" y="0"/>
                  </a:lnTo>
                  <a:lnTo>
                    <a:pt x="31709" y="34879"/>
                  </a:lnTo>
                  <a:lnTo>
                    <a:pt x="22196" y="38050"/>
                  </a:lnTo>
                  <a:close/>
                </a:path>
              </a:pathLst>
            </a:custGeom>
            <a:solidFill>
              <a:srgbClr val="D1D3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1269">
              <a:extLst>
                <a:ext uri="{FF2B5EF4-FFF2-40B4-BE49-F238E27FC236}">
                  <a16:creationId xmlns:a16="http://schemas.microsoft.com/office/drawing/2014/main" id="{D4FAED43-EEA7-4850-A64A-D5F93171B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8751" y="5678747"/>
              <a:ext cx="105799" cy="9112"/>
            </a:xfrm>
            <a:prstGeom prst="rect">
              <a:avLst/>
            </a:prstGeom>
            <a:solidFill>
              <a:srgbClr val="D1D3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70">
              <a:extLst>
                <a:ext uri="{FF2B5EF4-FFF2-40B4-BE49-F238E27FC236}">
                  <a16:creationId xmlns:a16="http://schemas.microsoft.com/office/drawing/2014/main" id="{66EBE86A-4DE1-4329-AD92-1F1FF01B8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1747" y="5678747"/>
              <a:ext cx="20782" cy="29156"/>
            </a:xfrm>
            <a:custGeom>
              <a:avLst/>
              <a:gdLst>
                <a:gd name="T0" fmla="*/ 6342 w 34879"/>
                <a:gd name="T1" fmla="*/ 50734 h 50734"/>
                <a:gd name="T2" fmla="*/ 0 w 34879"/>
                <a:gd name="T3" fmla="*/ 47563 h 50734"/>
                <a:gd name="T4" fmla="*/ 28538 w 34879"/>
                <a:gd name="T5" fmla="*/ 0 h 50734"/>
                <a:gd name="T6" fmla="*/ 34879 w 34879"/>
                <a:gd name="T7" fmla="*/ 6342 h 50734"/>
                <a:gd name="T8" fmla="*/ 6342 w 34879"/>
                <a:gd name="T9" fmla="*/ 50734 h 50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879" h="50734">
                  <a:moveTo>
                    <a:pt x="6342" y="50734"/>
                  </a:moveTo>
                  <a:lnTo>
                    <a:pt x="0" y="47563"/>
                  </a:lnTo>
                  <a:lnTo>
                    <a:pt x="28538" y="0"/>
                  </a:lnTo>
                  <a:lnTo>
                    <a:pt x="34879" y="6342"/>
                  </a:lnTo>
                  <a:lnTo>
                    <a:pt x="6342" y="50734"/>
                  </a:lnTo>
                  <a:close/>
                </a:path>
              </a:pathLst>
            </a:custGeom>
            <a:solidFill>
              <a:srgbClr val="D1D3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271">
              <a:extLst>
                <a:ext uri="{FF2B5EF4-FFF2-40B4-BE49-F238E27FC236}">
                  <a16:creationId xmlns:a16="http://schemas.microsoft.com/office/drawing/2014/main" id="{2CC0A115-1F81-44D8-BBC5-15581BEA6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7090" y="5893770"/>
              <a:ext cx="26449" cy="94757"/>
            </a:xfrm>
            <a:custGeom>
              <a:avLst/>
              <a:gdLst>
                <a:gd name="T0" fmla="*/ 38050 w 44392"/>
                <a:gd name="T1" fmla="*/ 164886 h 164886"/>
                <a:gd name="T2" fmla="*/ 0 w 44392"/>
                <a:gd name="T3" fmla="*/ 3171 h 164886"/>
                <a:gd name="T4" fmla="*/ 6342 w 44392"/>
                <a:gd name="T5" fmla="*/ 0 h 164886"/>
                <a:gd name="T6" fmla="*/ 44392 w 44392"/>
                <a:gd name="T7" fmla="*/ 164886 h 164886"/>
                <a:gd name="T8" fmla="*/ 38050 w 44392"/>
                <a:gd name="T9" fmla="*/ 164886 h 164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92" h="164886">
                  <a:moveTo>
                    <a:pt x="38050" y="164886"/>
                  </a:moveTo>
                  <a:lnTo>
                    <a:pt x="0" y="3171"/>
                  </a:lnTo>
                  <a:lnTo>
                    <a:pt x="6342" y="0"/>
                  </a:lnTo>
                  <a:lnTo>
                    <a:pt x="44392" y="164886"/>
                  </a:lnTo>
                  <a:lnTo>
                    <a:pt x="38050" y="164886"/>
                  </a:lnTo>
                  <a:close/>
                </a:path>
              </a:pathLst>
            </a:custGeom>
            <a:solidFill>
              <a:srgbClr val="D1D3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0825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7F292-9AFE-4F01-9FFE-436E5BE06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</a:t>
            </a:r>
            <a:br>
              <a:rPr lang="en-US" dirty="0"/>
            </a:br>
            <a:r>
              <a:rPr lang="en-US" dirty="0" err="1"/>
              <a:t>FRamework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AF0B2-19E4-4978-AE17-D88F92384D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438400"/>
            <a:ext cx="3662161" cy="4038600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Forms the </a:t>
            </a:r>
            <a:r>
              <a:rPr lang="en-US" dirty="0">
                <a:solidFill>
                  <a:srgbClr val="002060"/>
                </a:solidFill>
              </a:rPr>
              <a:t>policy basis </a:t>
            </a:r>
            <a:br>
              <a:rPr lang="en-US" dirty="0"/>
            </a:br>
            <a:r>
              <a:rPr lang="en-US" dirty="0"/>
              <a:t>for local regulatory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Promotes the </a:t>
            </a:r>
            <a:r>
              <a:rPr lang="en-US" dirty="0">
                <a:solidFill>
                  <a:srgbClr val="002060"/>
                </a:solidFill>
              </a:rPr>
              <a:t>community vision </a:t>
            </a:r>
            <a:r>
              <a:rPr lang="en-US" dirty="0"/>
              <a:t>– its goals, objectives, and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Establishes a </a:t>
            </a:r>
            <a:r>
              <a:rPr lang="en-US" dirty="0">
                <a:solidFill>
                  <a:srgbClr val="002060"/>
                </a:solidFill>
              </a:rPr>
              <a:t>process</a:t>
            </a:r>
            <a:r>
              <a:rPr lang="en-US" dirty="0"/>
              <a:t> for </a:t>
            </a:r>
            <a:br>
              <a:rPr lang="en-US" dirty="0"/>
            </a:br>
            <a:r>
              <a:rPr lang="en-US" dirty="0"/>
              <a:t>orderly growth and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Provides for a </a:t>
            </a:r>
            <a:r>
              <a:rPr lang="en-US" dirty="0">
                <a:solidFill>
                  <a:srgbClr val="002060"/>
                </a:solidFill>
              </a:rPr>
              <a:t>balance</a:t>
            </a:r>
            <a:r>
              <a:rPr lang="en-US" dirty="0"/>
              <a:t> between the natural and built environment</a:t>
            </a:r>
          </a:p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1A72478-5FA6-4D12-9CE5-7F1CFC2ABA5E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457200" y="1371600"/>
            <a:ext cx="4038600" cy="381000"/>
          </a:xfrm>
        </p:spPr>
        <p:txBody>
          <a:bodyPr>
            <a:normAutofit/>
          </a:bodyPr>
          <a:lstStyle/>
          <a:p>
            <a:r>
              <a:rPr lang="en-US" dirty="0"/>
              <a:t>What is a Comprehensive Plan?</a:t>
            </a:r>
          </a:p>
        </p:txBody>
      </p:sp>
      <p:grpSp>
        <p:nvGrpSpPr>
          <p:cNvPr id="38" name="Group 18">
            <a:extLst>
              <a:ext uri="{FF2B5EF4-FFF2-40B4-BE49-F238E27FC236}">
                <a16:creationId xmlns:a16="http://schemas.microsoft.com/office/drawing/2014/main" id="{A54029EC-EF37-402C-BF6E-8B82E1FA8AE2}"/>
              </a:ext>
            </a:extLst>
          </p:cNvPr>
          <p:cNvGrpSpPr>
            <a:grpSpLocks/>
          </p:cNvGrpSpPr>
          <p:nvPr/>
        </p:nvGrpSpPr>
        <p:grpSpPr bwMode="auto">
          <a:xfrm>
            <a:off x="433841" y="2468608"/>
            <a:ext cx="288925" cy="290513"/>
            <a:chOff x="112417238" y="113211044"/>
            <a:chExt cx="289820" cy="289820"/>
          </a:xfrm>
        </p:grpSpPr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864F14F5-69D7-4452-9796-4265308C8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22338" y="113211044"/>
              <a:ext cx="184720" cy="184720"/>
            </a:xfrm>
            <a:custGeom>
              <a:avLst/>
              <a:gdLst>
                <a:gd name="T0" fmla="*/ 13 w 58"/>
                <a:gd name="T1" fmla="*/ 33 h 58"/>
                <a:gd name="T2" fmla="*/ 0 w 58"/>
                <a:gd name="T3" fmla="*/ 45 h 58"/>
                <a:gd name="T4" fmla="*/ 13 w 58"/>
                <a:gd name="T5" fmla="*/ 58 h 58"/>
                <a:gd name="T6" fmla="*/ 26 w 58"/>
                <a:gd name="T7" fmla="*/ 45 h 58"/>
                <a:gd name="T8" fmla="*/ 24 w 58"/>
                <a:gd name="T9" fmla="*/ 39 h 58"/>
                <a:gd name="T10" fmla="*/ 38 w 58"/>
                <a:gd name="T11" fmla="*/ 24 h 58"/>
                <a:gd name="T12" fmla="*/ 46 w 58"/>
                <a:gd name="T13" fmla="*/ 24 h 58"/>
                <a:gd name="T14" fmla="*/ 58 w 58"/>
                <a:gd name="T15" fmla="*/ 12 h 58"/>
                <a:gd name="T16" fmla="*/ 47 w 58"/>
                <a:gd name="T17" fmla="*/ 12 h 58"/>
                <a:gd name="T18" fmla="*/ 46 w 58"/>
                <a:gd name="T19" fmla="*/ 0 h 58"/>
                <a:gd name="T20" fmla="*/ 34 w 58"/>
                <a:gd name="T21" fmla="*/ 12 h 58"/>
                <a:gd name="T22" fmla="*/ 34 w 58"/>
                <a:gd name="T23" fmla="*/ 20 h 58"/>
                <a:gd name="T24" fmla="*/ 20 w 58"/>
                <a:gd name="T25" fmla="*/ 35 h 58"/>
                <a:gd name="T26" fmla="*/ 13 w 58"/>
                <a:gd name="T27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13" y="33"/>
                  </a:moveTo>
                  <a:cubicBezTo>
                    <a:pt x="6" y="33"/>
                    <a:pt x="0" y="38"/>
                    <a:pt x="0" y="45"/>
                  </a:cubicBezTo>
                  <a:cubicBezTo>
                    <a:pt x="0" y="53"/>
                    <a:pt x="6" y="58"/>
                    <a:pt x="13" y="58"/>
                  </a:cubicBezTo>
                  <a:cubicBezTo>
                    <a:pt x="20" y="58"/>
                    <a:pt x="26" y="53"/>
                    <a:pt x="26" y="45"/>
                  </a:cubicBezTo>
                  <a:cubicBezTo>
                    <a:pt x="26" y="43"/>
                    <a:pt x="25" y="41"/>
                    <a:pt x="24" y="39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8" y="33"/>
                    <a:pt x="15" y="33"/>
                    <a:pt x="1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DE10C6C9-B130-44E2-A820-19A1C3FD4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17238" y="113211044"/>
              <a:ext cx="289820" cy="289820"/>
            </a:xfrm>
            <a:custGeom>
              <a:avLst/>
              <a:gdLst>
                <a:gd name="T0" fmla="*/ 83 w 91"/>
                <a:gd name="T1" fmla="*/ 28 h 91"/>
                <a:gd name="T2" fmla="*/ 79 w 91"/>
                <a:gd name="T3" fmla="*/ 30 h 91"/>
                <a:gd name="T4" fmla="*/ 83 w 91"/>
                <a:gd name="T5" fmla="*/ 45 h 91"/>
                <a:gd name="T6" fmla="*/ 46 w 91"/>
                <a:gd name="T7" fmla="*/ 82 h 91"/>
                <a:gd name="T8" fmla="*/ 9 w 91"/>
                <a:gd name="T9" fmla="*/ 45 h 91"/>
                <a:gd name="T10" fmla="*/ 46 w 91"/>
                <a:gd name="T11" fmla="*/ 8 h 91"/>
                <a:gd name="T12" fmla="*/ 62 w 91"/>
                <a:gd name="T13" fmla="*/ 12 h 91"/>
                <a:gd name="T14" fmla="*/ 63 w 91"/>
                <a:gd name="T15" fmla="*/ 8 h 91"/>
                <a:gd name="T16" fmla="*/ 66 w 91"/>
                <a:gd name="T17" fmla="*/ 5 h 91"/>
                <a:gd name="T18" fmla="*/ 46 w 91"/>
                <a:gd name="T19" fmla="*/ 0 h 91"/>
                <a:gd name="T20" fmla="*/ 0 w 91"/>
                <a:gd name="T21" fmla="*/ 45 h 91"/>
                <a:gd name="T22" fmla="*/ 46 w 91"/>
                <a:gd name="T23" fmla="*/ 91 h 91"/>
                <a:gd name="T24" fmla="*/ 91 w 91"/>
                <a:gd name="T25" fmla="*/ 45 h 91"/>
                <a:gd name="T26" fmla="*/ 87 w 91"/>
                <a:gd name="T27" fmla="*/ 25 h 91"/>
                <a:gd name="T28" fmla="*/ 83 w 91"/>
                <a:gd name="T29" fmla="*/ 2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83" y="28"/>
                  </a:moveTo>
                  <a:cubicBezTo>
                    <a:pt x="82" y="29"/>
                    <a:pt x="81" y="30"/>
                    <a:pt x="79" y="30"/>
                  </a:cubicBezTo>
                  <a:cubicBezTo>
                    <a:pt x="82" y="35"/>
                    <a:pt x="83" y="40"/>
                    <a:pt x="83" y="45"/>
                  </a:cubicBezTo>
                  <a:cubicBezTo>
                    <a:pt x="83" y="66"/>
                    <a:pt x="66" y="82"/>
                    <a:pt x="46" y="82"/>
                  </a:cubicBezTo>
                  <a:cubicBezTo>
                    <a:pt x="26" y="82"/>
                    <a:pt x="9" y="66"/>
                    <a:pt x="9" y="45"/>
                  </a:cubicBezTo>
                  <a:cubicBezTo>
                    <a:pt x="9" y="25"/>
                    <a:pt x="26" y="8"/>
                    <a:pt x="46" y="8"/>
                  </a:cubicBezTo>
                  <a:cubicBezTo>
                    <a:pt x="52" y="8"/>
                    <a:pt x="57" y="10"/>
                    <a:pt x="62" y="12"/>
                  </a:cubicBezTo>
                  <a:cubicBezTo>
                    <a:pt x="62" y="11"/>
                    <a:pt x="62" y="9"/>
                    <a:pt x="63" y="8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0" y="2"/>
                    <a:pt x="53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71"/>
                    <a:pt x="21" y="91"/>
                    <a:pt x="46" y="91"/>
                  </a:cubicBezTo>
                  <a:cubicBezTo>
                    <a:pt x="71" y="91"/>
                    <a:pt x="91" y="71"/>
                    <a:pt x="91" y="45"/>
                  </a:cubicBezTo>
                  <a:cubicBezTo>
                    <a:pt x="91" y="38"/>
                    <a:pt x="90" y="31"/>
                    <a:pt x="87" y="25"/>
                  </a:cubicBezTo>
                  <a:lnTo>
                    <a:pt x="8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067C500F-3C22-45B9-B302-F20F53966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74565" y="113265186"/>
              <a:ext cx="178351" cy="181536"/>
            </a:xfrm>
            <a:custGeom>
              <a:avLst/>
              <a:gdLst>
                <a:gd name="T0" fmla="*/ 28 w 56"/>
                <a:gd name="T1" fmla="*/ 8 h 57"/>
                <a:gd name="T2" fmla="*/ 35 w 56"/>
                <a:gd name="T3" fmla="*/ 9 h 57"/>
                <a:gd name="T4" fmla="*/ 41 w 56"/>
                <a:gd name="T5" fmla="*/ 3 h 57"/>
                <a:gd name="T6" fmla="*/ 28 w 56"/>
                <a:gd name="T7" fmla="*/ 0 h 57"/>
                <a:gd name="T8" fmla="*/ 0 w 56"/>
                <a:gd name="T9" fmla="*/ 28 h 57"/>
                <a:gd name="T10" fmla="*/ 28 w 56"/>
                <a:gd name="T11" fmla="*/ 57 h 57"/>
                <a:gd name="T12" fmla="*/ 56 w 56"/>
                <a:gd name="T13" fmla="*/ 28 h 57"/>
                <a:gd name="T14" fmla="*/ 53 w 56"/>
                <a:gd name="T15" fmla="*/ 15 h 57"/>
                <a:gd name="T16" fmla="*/ 47 w 56"/>
                <a:gd name="T17" fmla="*/ 21 h 57"/>
                <a:gd name="T18" fmla="*/ 49 w 56"/>
                <a:gd name="T19" fmla="*/ 28 h 57"/>
                <a:gd name="T20" fmla="*/ 28 w 56"/>
                <a:gd name="T21" fmla="*/ 49 h 57"/>
                <a:gd name="T22" fmla="*/ 7 w 56"/>
                <a:gd name="T23" fmla="*/ 28 h 57"/>
                <a:gd name="T24" fmla="*/ 28 w 56"/>
                <a:gd name="T2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7">
                  <a:moveTo>
                    <a:pt x="28" y="8"/>
                  </a:moveTo>
                  <a:cubicBezTo>
                    <a:pt x="31" y="8"/>
                    <a:pt x="33" y="8"/>
                    <a:pt x="35" y="9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24"/>
                    <a:pt x="55" y="19"/>
                    <a:pt x="53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8" y="23"/>
                    <a:pt x="49" y="26"/>
                    <a:pt x="49" y="28"/>
                  </a:cubicBezTo>
                  <a:cubicBezTo>
                    <a:pt x="49" y="40"/>
                    <a:pt x="39" y="49"/>
                    <a:pt x="28" y="49"/>
                  </a:cubicBezTo>
                  <a:cubicBezTo>
                    <a:pt x="17" y="49"/>
                    <a:pt x="7" y="40"/>
                    <a:pt x="7" y="28"/>
                  </a:cubicBezTo>
                  <a:cubicBezTo>
                    <a:pt x="7" y="17"/>
                    <a:pt x="17" y="8"/>
                    <a:pt x="2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" name="Group 18">
            <a:extLst>
              <a:ext uri="{FF2B5EF4-FFF2-40B4-BE49-F238E27FC236}">
                <a16:creationId xmlns:a16="http://schemas.microsoft.com/office/drawing/2014/main" id="{BF030AF8-711D-453F-A45F-6DBE347E5BA2}"/>
              </a:ext>
            </a:extLst>
          </p:cNvPr>
          <p:cNvGrpSpPr>
            <a:grpSpLocks/>
          </p:cNvGrpSpPr>
          <p:nvPr/>
        </p:nvGrpSpPr>
        <p:grpSpPr bwMode="auto">
          <a:xfrm>
            <a:off x="453388" y="3329872"/>
            <a:ext cx="288925" cy="290513"/>
            <a:chOff x="112417238" y="113211044"/>
            <a:chExt cx="289820" cy="289820"/>
          </a:xfrm>
        </p:grpSpPr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C8316AA6-2A51-4019-A836-CD624765F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22338" y="113211044"/>
              <a:ext cx="184720" cy="184720"/>
            </a:xfrm>
            <a:custGeom>
              <a:avLst/>
              <a:gdLst>
                <a:gd name="T0" fmla="*/ 13 w 58"/>
                <a:gd name="T1" fmla="*/ 33 h 58"/>
                <a:gd name="T2" fmla="*/ 0 w 58"/>
                <a:gd name="T3" fmla="*/ 45 h 58"/>
                <a:gd name="T4" fmla="*/ 13 w 58"/>
                <a:gd name="T5" fmla="*/ 58 h 58"/>
                <a:gd name="T6" fmla="*/ 26 w 58"/>
                <a:gd name="T7" fmla="*/ 45 h 58"/>
                <a:gd name="T8" fmla="*/ 24 w 58"/>
                <a:gd name="T9" fmla="*/ 39 h 58"/>
                <a:gd name="T10" fmla="*/ 38 w 58"/>
                <a:gd name="T11" fmla="*/ 24 h 58"/>
                <a:gd name="T12" fmla="*/ 46 w 58"/>
                <a:gd name="T13" fmla="*/ 24 h 58"/>
                <a:gd name="T14" fmla="*/ 58 w 58"/>
                <a:gd name="T15" fmla="*/ 12 h 58"/>
                <a:gd name="T16" fmla="*/ 47 w 58"/>
                <a:gd name="T17" fmla="*/ 12 h 58"/>
                <a:gd name="T18" fmla="*/ 46 w 58"/>
                <a:gd name="T19" fmla="*/ 0 h 58"/>
                <a:gd name="T20" fmla="*/ 34 w 58"/>
                <a:gd name="T21" fmla="*/ 12 h 58"/>
                <a:gd name="T22" fmla="*/ 34 w 58"/>
                <a:gd name="T23" fmla="*/ 20 h 58"/>
                <a:gd name="T24" fmla="*/ 20 w 58"/>
                <a:gd name="T25" fmla="*/ 35 h 58"/>
                <a:gd name="T26" fmla="*/ 13 w 58"/>
                <a:gd name="T27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13" y="33"/>
                  </a:moveTo>
                  <a:cubicBezTo>
                    <a:pt x="6" y="33"/>
                    <a:pt x="0" y="38"/>
                    <a:pt x="0" y="45"/>
                  </a:cubicBezTo>
                  <a:cubicBezTo>
                    <a:pt x="0" y="53"/>
                    <a:pt x="6" y="58"/>
                    <a:pt x="13" y="58"/>
                  </a:cubicBezTo>
                  <a:cubicBezTo>
                    <a:pt x="20" y="58"/>
                    <a:pt x="26" y="53"/>
                    <a:pt x="26" y="45"/>
                  </a:cubicBezTo>
                  <a:cubicBezTo>
                    <a:pt x="26" y="43"/>
                    <a:pt x="25" y="41"/>
                    <a:pt x="24" y="39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8" y="33"/>
                    <a:pt x="15" y="33"/>
                    <a:pt x="1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E96ADA1B-AACC-46B9-AB23-70434C9A5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17238" y="113211044"/>
              <a:ext cx="289820" cy="289820"/>
            </a:xfrm>
            <a:custGeom>
              <a:avLst/>
              <a:gdLst>
                <a:gd name="T0" fmla="*/ 83 w 91"/>
                <a:gd name="T1" fmla="*/ 28 h 91"/>
                <a:gd name="T2" fmla="*/ 79 w 91"/>
                <a:gd name="T3" fmla="*/ 30 h 91"/>
                <a:gd name="T4" fmla="*/ 83 w 91"/>
                <a:gd name="T5" fmla="*/ 45 h 91"/>
                <a:gd name="T6" fmla="*/ 46 w 91"/>
                <a:gd name="T7" fmla="*/ 82 h 91"/>
                <a:gd name="T8" fmla="*/ 9 w 91"/>
                <a:gd name="T9" fmla="*/ 45 h 91"/>
                <a:gd name="T10" fmla="*/ 46 w 91"/>
                <a:gd name="T11" fmla="*/ 8 h 91"/>
                <a:gd name="T12" fmla="*/ 62 w 91"/>
                <a:gd name="T13" fmla="*/ 12 h 91"/>
                <a:gd name="T14" fmla="*/ 63 w 91"/>
                <a:gd name="T15" fmla="*/ 8 h 91"/>
                <a:gd name="T16" fmla="*/ 66 w 91"/>
                <a:gd name="T17" fmla="*/ 5 h 91"/>
                <a:gd name="T18" fmla="*/ 46 w 91"/>
                <a:gd name="T19" fmla="*/ 0 h 91"/>
                <a:gd name="T20" fmla="*/ 0 w 91"/>
                <a:gd name="T21" fmla="*/ 45 h 91"/>
                <a:gd name="T22" fmla="*/ 46 w 91"/>
                <a:gd name="T23" fmla="*/ 91 h 91"/>
                <a:gd name="T24" fmla="*/ 91 w 91"/>
                <a:gd name="T25" fmla="*/ 45 h 91"/>
                <a:gd name="T26" fmla="*/ 87 w 91"/>
                <a:gd name="T27" fmla="*/ 25 h 91"/>
                <a:gd name="T28" fmla="*/ 83 w 91"/>
                <a:gd name="T29" fmla="*/ 2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83" y="28"/>
                  </a:moveTo>
                  <a:cubicBezTo>
                    <a:pt x="82" y="29"/>
                    <a:pt x="81" y="30"/>
                    <a:pt x="79" y="30"/>
                  </a:cubicBezTo>
                  <a:cubicBezTo>
                    <a:pt x="82" y="35"/>
                    <a:pt x="83" y="40"/>
                    <a:pt x="83" y="45"/>
                  </a:cubicBezTo>
                  <a:cubicBezTo>
                    <a:pt x="83" y="66"/>
                    <a:pt x="66" y="82"/>
                    <a:pt x="46" y="82"/>
                  </a:cubicBezTo>
                  <a:cubicBezTo>
                    <a:pt x="26" y="82"/>
                    <a:pt x="9" y="66"/>
                    <a:pt x="9" y="45"/>
                  </a:cubicBezTo>
                  <a:cubicBezTo>
                    <a:pt x="9" y="25"/>
                    <a:pt x="26" y="8"/>
                    <a:pt x="46" y="8"/>
                  </a:cubicBezTo>
                  <a:cubicBezTo>
                    <a:pt x="52" y="8"/>
                    <a:pt x="57" y="10"/>
                    <a:pt x="62" y="12"/>
                  </a:cubicBezTo>
                  <a:cubicBezTo>
                    <a:pt x="62" y="11"/>
                    <a:pt x="62" y="9"/>
                    <a:pt x="63" y="8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0" y="2"/>
                    <a:pt x="53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71"/>
                    <a:pt x="21" y="91"/>
                    <a:pt x="46" y="91"/>
                  </a:cubicBezTo>
                  <a:cubicBezTo>
                    <a:pt x="71" y="91"/>
                    <a:pt x="91" y="71"/>
                    <a:pt x="91" y="45"/>
                  </a:cubicBezTo>
                  <a:cubicBezTo>
                    <a:pt x="91" y="38"/>
                    <a:pt x="90" y="31"/>
                    <a:pt x="87" y="25"/>
                  </a:cubicBezTo>
                  <a:lnTo>
                    <a:pt x="8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C2EB9CCC-07E6-42A6-9100-E39BF0624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74565" y="113265186"/>
              <a:ext cx="178351" cy="181536"/>
            </a:xfrm>
            <a:custGeom>
              <a:avLst/>
              <a:gdLst>
                <a:gd name="T0" fmla="*/ 28 w 56"/>
                <a:gd name="T1" fmla="*/ 8 h 57"/>
                <a:gd name="T2" fmla="*/ 35 w 56"/>
                <a:gd name="T3" fmla="*/ 9 h 57"/>
                <a:gd name="T4" fmla="*/ 41 w 56"/>
                <a:gd name="T5" fmla="*/ 3 h 57"/>
                <a:gd name="T6" fmla="*/ 28 w 56"/>
                <a:gd name="T7" fmla="*/ 0 h 57"/>
                <a:gd name="T8" fmla="*/ 0 w 56"/>
                <a:gd name="T9" fmla="*/ 28 h 57"/>
                <a:gd name="T10" fmla="*/ 28 w 56"/>
                <a:gd name="T11" fmla="*/ 57 h 57"/>
                <a:gd name="T12" fmla="*/ 56 w 56"/>
                <a:gd name="T13" fmla="*/ 28 h 57"/>
                <a:gd name="T14" fmla="*/ 53 w 56"/>
                <a:gd name="T15" fmla="*/ 15 h 57"/>
                <a:gd name="T16" fmla="*/ 47 w 56"/>
                <a:gd name="T17" fmla="*/ 21 h 57"/>
                <a:gd name="T18" fmla="*/ 49 w 56"/>
                <a:gd name="T19" fmla="*/ 28 h 57"/>
                <a:gd name="T20" fmla="*/ 28 w 56"/>
                <a:gd name="T21" fmla="*/ 49 h 57"/>
                <a:gd name="T22" fmla="*/ 7 w 56"/>
                <a:gd name="T23" fmla="*/ 28 h 57"/>
                <a:gd name="T24" fmla="*/ 28 w 56"/>
                <a:gd name="T2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7">
                  <a:moveTo>
                    <a:pt x="28" y="8"/>
                  </a:moveTo>
                  <a:cubicBezTo>
                    <a:pt x="31" y="8"/>
                    <a:pt x="33" y="8"/>
                    <a:pt x="35" y="9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24"/>
                    <a:pt x="55" y="19"/>
                    <a:pt x="53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8" y="23"/>
                    <a:pt x="49" y="26"/>
                    <a:pt x="49" y="28"/>
                  </a:cubicBezTo>
                  <a:cubicBezTo>
                    <a:pt x="49" y="40"/>
                    <a:pt x="39" y="49"/>
                    <a:pt x="28" y="49"/>
                  </a:cubicBezTo>
                  <a:cubicBezTo>
                    <a:pt x="17" y="49"/>
                    <a:pt x="7" y="40"/>
                    <a:pt x="7" y="28"/>
                  </a:cubicBezTo>
                  <a:cubicBezTo>
                    <a:pt x="7" y="17"/>
                    <a:pt x="17" y="8"/>
                    <a:pt x="2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" name="Group 18">
            <a:extLst>
              <a:ext uri="{FF2B5EF4-FFF2-40B4-BE49-F238E27FC236}">
                <a16:creationId xmlns:a16="http://schemas.microsoft.com/office/drawing/2014/main" id="{69E451F0-653B-4DF6-B949-D200345037EA}"/>
              </a:ext>
            </a:extLst>
          </p:cNvPr>
          <p:cNvGrpSpPr>
            <a:grpSpLocks/>
          </p:cNvGrpSpPr>
          <p:nvPr/>
        </p:nvGrpSpPr>
        <p:grpSpPr bwMode="auto">
          <a:xfrm>
            <a:off x="435945" y="4191136"/>
            <a:ext cx="288925" cy="290513"/>
            <a:chOff x="112417238" y="113211044"/>
            <a:chExt cx="289820" cy="289820"/>
          </a:xfrm>
        </p:grpSpPr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63FFD9C9-08FD-4BB3-8D67-05E19DD7F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22338" y="113211044"/>
              <a:ext cx="184720" cy="184720"/>
            </a:xfrm>
            <a:custGeom>
              <a:avLst/>
              <a:gdLst>
                <a:gd name="T0" fmla="*/ 13 w 58"/>
                <a:gd name="T1" fmla="*/ 33 h 58"/>
                <a:gd name="T2" fmla="*/ 0 w 58"/>
                <a:gd name="T3" fmla="*/ 45 h 58"/>
                <a:gd name="T4" fmla="*/ 13 w 58"/>
                <a:gd name="T5" fmla="*/ 58 h 58"/>
                <a:gd name="T6" fmla="*/ 26 w 58"/>
                <a:gd name="T7" fmla="*/ 45 h 58"/>
                <a:gd name="T8" fmla="*/ 24 w 58"/>
                <a:gd name="T9" fmla="*/ 39 h 58"/>
                <a:gd name="T10" fmla="*/ 38 w 58"/>
                <a:gd name="T11" fmla="*/ 24 h 58"/>
                <a:gd name="T12" fmla="*/ 46 w 58"/>
                <a:gd name="T13" fmla="*/ 24 h 58"/>
                <a:gd name="T14" fmla="*/ 58 w 58"/>
                <a:gd name="T15" fmla="*/ 12 h 58"/>
                <a:gd name="T16" fmla="*/ 47 w 58"/>
                <a:gd name="T17" fmla="*/ 12 h 58"/>
                <a:gd name="T18" fmla="*/ 46 w 58"/>
                <a:gd name="T19" fmla="*/ 0 h 58"/>
                <a:gd name="T20" fmla="*/ 34 w 58"/>
                <a:gd name="T21" fmla="*/ 12 h 58"/>
                <a:gd name="T22" fmla="*/ 34 w 58"/>
                <a:gd name="T23" fmla="*/ 20 h 58"/>
                <a:gd name="T24" fmla="*/ 20 w 58"/>
                <a:gd name="T25" fmla="*/ 35 h 58"/>
                <a:gd name="T26" fmla="*/ 13 w 58"/>
                <a:gd name="T27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13" y="33"/>
                  </a:moveTo>
                  <a:cubicBezTo>
                    <a:pt x="6" y="33"/>
                    <a:pt x="0" y="38"/>
                    <a:pt x="0" y="45"/>
                  </a:cubicBezTo>
                  <a:cubicBezTo>
                    <a:pt x="0" y="53"/>
                    <a:pt x="6" y="58"/>
                    <a:pt x="13" y="58"/>
                  </a:cubicBezTo>
                  <a:cubicBezTo>
                    <a:pt x="20" y="58"/>
                    <a:pt x="26" y="53"/>
                    <a:pt x="26" y="45"/>
                  </a:cubicBezTo>
                  <a:cubicBezTo>
                    <a:pt x="26" y="43"/>
                    <a:pt x="25" y="41"/>
                    <a:pt x="24" y="39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8" y="33"/>
                    <a:pt x="15" y="33"/>
                    <a:pt x="1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E1F3BBB0-1188-47E8-947A-684F08839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17238" y="113211044"/>
              <a:ext cx="289820" cy="289820"/>
            </a:xfrm>
            <a:custGeom>
              <a:avLst/>
              <a:gdLst>
                <a:gd name="T0" fmla="*/ 83 w 91"/>
                <a:gd name="T1" fmla="*/ 28 h 91"/>
                <a:gd name="T2" fmla="*/ 79 w 91"/>
                <a:gd name="T3" fmla="*/ 30 h 91"/>
                <a:gd name="T4" fmla="*/ 83 w 91"/>
                <a:gd name="T5" fmla="*/ 45 h 91"/>
                <a:gd name="T6" fmla="*/ 46 w 91"/>
                <a:gd name="T7" fmla="*/ 82 h 91"/>
                <a:gd name="T8" fmla="*/ 9 w 91"/>
                <a:gd name="T9" fmla="*/ 45 h 91"/>
                <a:gd name="T10" fmla="*/ 46 w 91"/>
                <a:gd name="T11" fmla="*/ 8 h 91"/>
                <a:gd name="T12" fmla="*/ 62 w 91"/>
                <a:gd name="T13" fmla="*/ 12 h 91"/>
                <a:gd name="T14" fmla="*/ 63 w 91"/>
                <a:gd name="T15" fmla="*/ 8 h 91"/>
                <a:gd name="T16" fmla="*/ 66 w 91"/>
                <a:gd name="T17" fmla="*/ 5 h 91"/>
                <a:gd name="T18" fmla="*/ 46 w 91"/>
                <a:gd name="T19" fmla="*/ 0 h 91"/>
                <a:gd name="T20" fmla="*/ 0 w 91"/>
                <a:gd name="T21" fmla="*/ 45 h 91"/>
                <a:gd name="T22" fmla="*/ 46 w 91"/>
                <a:gd name="T23" fmla="*/ 91 h 91"/>
                <a:gd name="T24" fmla="*/ 91 w 91"/>
                <a:gd name="T25" fmla="*/ 45 h 91"/>
                <a:gd name="T26" fmla="*/ 87 w 91"/>
                <a:gd name="T27" fmla="*/ 25 h 91"/>
                <a:gd name="T28" fmla="*/ 83 w 91"/>
                <a:gd name="T29" fmla="*/ 2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83" y="28"/>
                  </a:moveTo>
                  <a:cubicBezTo>
                    <a:pt x="82" y="29"/>
                    <a:pt x="81" y="30"/>
                    <a:pt x="79" y="30"/>
                  </a:cubicBezTo>
                  <a:cubicBezTo>
                    <a:pt x="82" y="35"/>
                    <a:pt x="83" y="40"/>
                    <a:pt x="83" y="45"/>
                  </a:cubicBezTo>
                  <a:cubicBezTo>
                    <a:pt x="83" y="66"/>
                    <a:pt x="66" y="82"/>
                    <a:pt x="46" y="82"/>
                  </a:cubicBezTo>
                  <a:cubicBezTo>
                    <a:pt x="26" y="82"/>
                    <a:pt x="9" y="66"/>
                    <a:pt x="9" y="45"/>
                  </a:cubicBezTo>
                  <a:cubicBezTo>
                    <a:pt x="9" y="25"/>
                    <a:pt x="26" y="8"/>
                    <a:pt x="46" y="8"/>
                  </a:cubicBezTo>
                  <a:cubicBezTo>
                    <a:pt x="52" y="8"/>
                    <a:pt x="57" y="10"/>
                    <a:pt x="62" y="12"/>
                  </a:cubicBezTo>
                  <a:cubicBezTo>
                    <a:pt x="62" y="11"/>
                    <a:pt x="62" y="9"/>
                    <a:pt x="63" y="8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0" y="2"/>
                    <a:pt x="53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71"/>
                    <a:pt x="21" y="91"/>
                    <a:pt x="46" y="91"/>
                  </a:cubicBezTo>
                  <a:cubicBezTo>
                    <a:pt x="71" y="91"/>
                    <a:pt x="91" y="71"/>
                    <a:pt x="91" y="45"/>
                  </a:cubicBezTo>
                  <a:cubicBezTo>
                    <a:pt x="91" y="38"/>
                    <a:pt x="90" y="31"/>
                    <a:pt x="87" y="25"/>
                  </a:cubicBezTo>
                  <a:lnTo>
                    <a:pt x="8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633D6F17-F2D8-4A91-A5B0-6349FB421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74565" y="113265186"/>
              <a:ext cx="178351" cy="181536"/>
            </a:xfrm>
            <a:custGeom>
              <a:avLst/>
              <a:gdLst>
                <a:gd name="T0" fmla="*/ 28 w 56"/>
                <a:gd name="T1" fmla="*/ 8 h 57"/>
                <a:gd name="T2" fmla="*/ 35 w 56"/>
                <a:gd name="T3" fmla="*/ 9 h 57"/>
                <a:gd name="T4" fmla="*/ 41 w 56"/>
                <a:gd name="T5" fmla="*/ 3 h 57"/>
                <a:gd name="T6" fmla="*/ 28 w 56"/>
                <a:gd name="T7" fmla="*/ 0 h 57"/>
                <a:gd name="T8" fmla="*/ 0 w 56"/>
                <a:gd name="T9" fmla="*/ 28 h 57"/>
                <a:gd name="T10" fmla="*/ 28 w 56"/>
                <a:gd name="T11" fmla="*/ 57 h 57"/>
                <a:gd name="T12" fmla="*/ 56 w 56"/>
                <a:gd name="T13" fmla="*/ 28 h 57"/>
                <a:gd name="T14" fmla="*/ 53 w 56"/>
                <a:gd name="T15" fmla="*/ 15 h 57"/>
                <a:gd name="T16" fmla="*/ 47 w 56"/>
                <a:gd name="T17" fmla="*/ 21 h 57"/>
                <a:gd name="T18" fmla="*/ 49 w 56"/>
                <a:gd name="T19" fmla="*/ 28 h 57"/>
                <a:gd name="T20" fmla="*/ 28 w 56"/>
                <a:gd name="T21" fmla="*/ 49 h 57"/>
                <a:gd name="T22" fmla="*/ 7 w 56"/>
                <a:gd name="T23" fmla="*/ 28 h 57"/>
                <a:gd name="T24" fmla="*/ 28 w 56"/>
                <a:gd name="T2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7">
                  <a:moveTo>
                    <a:pt x="28" y="8"/>
                  </a:moveTo>
                  <a:cubicBezTo>
                    <a:pt x="31" y="8"/>
                    <a:pt x="33" y="8"/>
                    <a:pt x="35" y="9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24"/>
                    <a:pt x="55" y="19"/>
                    <a:pt x="53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8" y="23"/>
                    <a:pt x="49" y="26"/>
                    <a:pt x="49" y="28"/>
                  </a:cubicBezTo>
                  <a:cubicBezTo>
                    <a:pt x="49" y="40"/>
                    <a:pt x="39" y="49"/>
                    <a:pt x="28" y="49"/>
                  </a:cubicBezTo>
                  <a:cubicBezTo>
                    <a:pt x="17" y="49"/>
                    <a:pt x="7" y="40"/>
                    <a:pt x="7" y="28"/>
                  </a:cubicBezTo>
                  <a:cubicBezTo>
                    <a:pt x="7" y="17"/>
                    <a:pt x="17" y="8"/>
                    <a:pt x="2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0" name="Group 18">
            <a:extLst>
              <a:ext uri="{FF2B5EF4-FFF2-40B4-BE49-F238E27FC236}">
                <a16:creationId xmlns:a16="http://schemas.microsoft.com/office/drawing/2014/main" id="{DF6894F7-4EE5-481C-979E-515C4FFF463F}"/>
              </a:ext>
            </a:extLst>
          </p:cNvPr>
          <p:cNvGrpSpPr>
            <a:grpSpLocks/>
          </p:cNvGrpSpPr>
          <p:nvPr/>
        </p:nvGrpSpPr>
        <p:grpSpPr bwMode="auto">
          <a:xfrm>
            <a:off x="433840" y="5052400"/>
            <a:ext cx="288925" cy="290513"/>
            <a:chOff x="112417238" y="113211044"/>
            <a:chExt cx="289820" cy="289820"/>
          </a:xfrm>
        </p:grpSpPr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23C749D0-542C-4201-B53A-BAEC7AA0A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22338" y="113211044"/>
              <a:ext cx="184720" cy="184720"/>
            </a:xfrm>
            <a:custGeom>
              <a:avLst/>
              <a:gdLst>
                <a:gd name="T0" fmla="*/ 13 w 58"/>
                <a:gd name="T1" fmla="*/ 33 h 58"/>
                <a:gd name="T2" fmla="*/ 0 w 58"/>
                <a:gd name="T3" fmla="*/ 45 h 58"/>
                <a:gd name="T4" fmla="*/ 13 w 58"/>
                <a:gd name="T5" fmla="*/ 58 h 58"/>
                <a:gd name="T6" fmla="*/ 26 w 58"/>
                <a:gd name="T7" fmla="*/ 45 h 58"/>
                <a:gd name="T8" fmla="*/ 24 w 58"/>
                <a:gd name="T9" fmla="*/ 39 h 58"/>
                <a:gd name="T10" fmla="*/ 38 w 58"/>
                <a:gd name="T11" fmla="*/ 24 h 58"/>
                <a:gd name="T12" fmla="*/ 46 w 58"/>
                <a:gd name="T13" fmla="*/ 24 h 58"/>
                <a:gd name="T14" fmla="*/ 58 w 58"/>
                <a:gd name="T15" fmla="*/ 12 h 58"/>
                <a:gd name="T16" fmla="*/ 47 w 58"/>
                <a:gd name="T17" fmla="*/ 12 h 58"/>
                <a:gd name="T18" fmla="*/ 46 w 58"/>
                <a:gd name="T19" fmla="*/ 0 h 58"/>
                <a:gd name="T20" fmla="*/ 34 w 58"/>
                <a:gd name="T21" fmla="*/ 12 h 58"/>
                <a:gd name="T22" fmla="*/ 34 w 58"/>
                <a:gd name="T23" fmla="*/ 20 h 58"/>
                <a:gd name="T24" fmla="*/ 20 w 58"/>
                <a:gd name="T25" fmla="*/ 35 h 58"/>
                <a:gd name="T26" fmla="*/ 13 w 58"/>
                <a:gd name="T27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13" y="33"/>
                  </a:moveTo>
                  <a:cubicBezTo>
                    <a:pt x="6" y="33"/>
                    <a:pt x="0" y="38"/>
                    <a:pt x="0" y="45"/>
                  </a:cubicBezTo>
                  <a:cubicBezTo>
                    <a:pt x="0" y="53"/>
                    <a:pt x="6" y="58"/>
                    <a:pt x="13" y="58"/>
                  </a:cubicBezTo>
                  <a:cubicBezTo>
                    <a:pt x="20" y="58"/>
                    <a:pt x="26" y="53"/>
                    <a:pt x="26" y="45"/>
                  </a:cubicBezTo>
                  <a:cubicBezTo>
                    <a:pt x="26" y="43"/>
                    <a:pt x="25" y="41"/>
                    <a:pt x="24" y="39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8" y="33"/>
                    <a:pt x="15" y="33"/>
                    <a:pt x="1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6E3DB7B0-EA88-42E6-9E0C-AC065C410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17238" y="113211044"/>
              <a:ext cx="289820" cy="289820"/>
            </a:xfrm>
            <a:custGeom>
              <a:avLst/>
              <a:gdLst>
                <a:gd name="T0" fmla="*/ 83 w 91"/>
                <a:gd name="T1" fmla="*/ 28 h 91"/>
                <a:gd name="T2" fmla="*/ 79 w 91"/>
                <a:gd name="T3" fmla="*/ 30 h 91"/>
                <a:gd name="T4" fmla="*/ 83 w 91"/>
                <a:gd name="T5" fmla="*/ 45 h 91"/>
                <a:gd name="T6" fmla="*/ 46 w 91"/>
                <a:gd name="T7" fmla="*/ 82 h 91"/>
                <a:gd name="T8" fmla="*/ 9 w 91"/>
                <a:gd name="T9" fmla="*/ 45 h 91"/>
                <a:gd name="T10" fmla="*/ 46 w 91"/>
                <a:gd name="T11" fmla="*/ 8 h 91"/>
                <a:gd name="T12" fmla="*/ 62 w 91"/>
                <a:gd name="T13" fmla="*/ 12 h 91"/>
                <a:gd name="T14" fmla="*/ 63 w 91"/>
                <a:gd name="T15" fmla="*/ 8 h 91"/>
                <a:gd name="T16" fmla="*/ 66 w 91"/>
                <a:gd name="T17" fmla="*/ 5 h 91"/>
                <a:gd name="T18" fmla="*/ 46 w 91"/>
                <a:gd name="T19" fmla="*/ 0 h 91"/>
                <a:gd name="T20" fmla="*/ 0 w 91"/>
                <a:gd name="T21" fmla="*/ 45 h 91"/>
                <a:gd name="T22" fmla="*/ 46 w 91"/>
                <a:gd name="T23" fmla="*/ 91 h 91"/>
                <a:gd name="T24" fmla="*/ 91 w 91"/>
                <a:gd name="T25" fmla="*/ 45 h 91"/>
                <a:gd name="T26" fmla="*/ 87 w 91"/>
                <a:gd name="T27" fmla="*/ 25 h 91"/>
                <a:gd name="T28" fmla="*/ 83 w 91"/>
                <a:gd name="T29" fmla="*/ 2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83" y="28"/>
                  </a:moveTo>
                  <a:cubicBezTo>
                    <a:pt x="82" y="29"/>
                    <a:pt x="81" y="30"/>
                    <a:pt x="79" y="30"/>
                  </a:cubicBezTo>
                  <a:cubicBezTo>
                    <a:pt x="82" y="35"/>
                    <a:pt x="83" y="40"/>
                    <a:pt x="83" y="45"/>
                  </a:cubicBezTo>
                  <a:cubicBezTo>
                    <a:pt x="83" y="66"/>
                    <a:pt x="66" y="82"/>
                    <a:pt x="46" y="82"/>
                  </a:cubicBezTo>
                  <a:cubicBezTo>
                    <a:pt x="26" y="82"/>
                    <a:pt x="9" y="66"/>
                    <a:pt x="9" y="45"/>
                  </a:cubicBezTo>
                  <a:cubicBezTo>
                    <a:pt x="9" y="25"/>
                    <a:pt x="26" y="8"/>
                    <a:pt x="46" y="8"/>
                  </a:cubicBezTo>
                  <a:cubicBezTo>
                    <a:pt x="52" y="8"/>
                    <a:pt x="57" y="10"/>
                    <a:pt x="62" y="12"/>
                  </a:cubicBezTo>
                  <a:cubicBezTo>
                    <a:pt x="62" y="11"/>
                    <a:pt x="62" y="9"/>
                    <a:pt x="63" y="8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0" y="2"/>
                    <a:pt x="53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71"/>
                    <a:pt x="21" y="91"/>
                    <a:pt x="46" y="91"/>
                  </a:cubicBezTo>
                  <a:cubicBezTo>
                    <a:pt x="71" y="91"/>
                    <a:pt x="91" y="71"/>
                    <a:pt x="91" y="45"/>
                  </a:cubicBezTo>
                  <a:cubicBezTo>
                    <a:pt x="91" y="38"/>
                    <a:pt x="90" y="31"/>
                    <a:pt x="87" y="25"/>
                  </a:cubicBezTo>
                  <a:lnTo>
                    <a:pt x="8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370BE72C-9089-46B2-BDC5-351157DD8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74565" y="113265186"/>
              <a:ext cx="178351" cy="181536"/>
            </a:xfrm>
            <a:custGeom>
              <a:avLst/>
              <a:gdLst>
                <a:gd name="T0" fmla="*/ 28 w 56"/>
                <a:gd name="T1" fmla="*/ 8 h 57"/>
                <a:gd name="T2" fmla="*/ 35 w 56"/>
                <a:gd name="T3" fmla="*/ 9 h 57"/>
                <a:gd name="T4" fmla="*/ 41 w 56"/>
                <a:gd name="T5" fmla="*/ 3 h 57"/>
                <a:gd name="T6" fmla="*/ 28 w 56"/>
                <a:gd name="T7" fmla="*/ 0 h 57"/>
                <a:gd name="T8" fmla="*/ 0 w 56"/>
                <a:gd name="T9" fmla="*/ 28 h 57"/>
                <a:gd name="T10" fmla="*/ 28 w 56"/>
                <a:gd name="T11" fmla="*/ 57 h 57"/>
                <a:gd name="T12" fmla="*/ 56 w 56"/>
                <a:gd name="T13" fmla="*/ 28 h 57"/>
                <a:gd name="T14" fmla="*/ 53 w 56"/>
                <a:gd name="T15" fmla="*/ 15 h 57"/>
                <a:gd name="T16" fmla="*/ 47 w 56"/>
                <a:gd name="T17" fmla="*/ 21 h 57"/>
                <a:gd name="T18" fmla="*/ 49 w 56"/>
                <a:gd name="T19" fmla="*/ 28 h 57"/>
                <a:gd name="T20" fmla="*/ 28 w 56"/>
                <a:gd name="T21" fmla="*/ 49 h 57"/>
                <a:gd name="T22" fmla="*/ 7 w 56"/>
                <a:gd name="T23" fmla="*/ 28 h 57"/>
                <a:gd name="T24" fmla="*/ 28 w 56"/>
                <a:gd name="T2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7">
                  <a:moveTo>
                    <a:pt x="28" y="8"/>
                  </a:moveTo>
                  <a:cubicBezTo>
                    <a:pt x="31" y="8"/>
                    <a:pt x="33" y="8"/>
                    <a:pt x="35" y="9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24"/>
                    <a:pt x="55" y="19"/>
                    <a:pt x="53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8" y="23"/>
                    <a:pt x="49" y="26"/>
                    <a:pt x="49" y="28"/>
                  </a:cubicBezTo>
                  <a:cubicBezTo>
                    <a:pt x="49" y="40"/>
                    <a:pt x="39" y="49"/>
                    <a:pt x="28" y="49"/>
                  </a:cubicBezTo>
                  <a:cubicBezTo>
                    <a:pt x="17" y="49"/>
                    <a:pt x="7" y="40"/>
                    <a:pt x="7" y="28"/>
                  </a:cubicBezTo>
                  <a:cubicBezTo>
                    <a:pt x="7" y="17"/>
                    <a:pt x="17" y="8"/>
                    <a:pt x="2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23BD9DE-D825-4C09-BC72-49C31B1F16A8}"/>
              </a:ext>
            </a:extLst>
          </p:cNvPr>
          <p:cNvSpPr/>
          <p:nvPr/>
        </p:nvSpPr>
        <p:spPr>
          <a:xfrm>
            <a:off x="4187412" y="2590800"/>
            <a:ext cx="4817043" cy="3737573"/>
          </a:xfrm>
          <a:prstGeom prst="rect">
            <a:avLst/>
          </a:prstGeom>
          <a:solidFill>
            <a:srgbClr val="6ABEC1"/>
          </a:solidFill>
          <a:ln>
            <a:solidFill>
              <a:srgbClr val="6ABEC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24B1071-C428-496D-B9CA-AD842C5CE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60284"/>
            <a:ext cx="4817043" cy="373757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B0E6BF5-B21C-4470-AD3B-5946A8005EB7}"/>
              </a:ext>
            </a:extLst>
          </p:cNvPr>
          <p:cNvSpPr/>
          <p:nvPr/>
        </p:nvSpPr>
        <p:spPr>
          <a:xfrm flipH="1">
            <a:off x="4161673" y="2660283"/>
            <a:ext cx="45719" cy="373757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52">
            <a:extLst>
              <a:ext uri="{FF2B5EF4-FFF2-40B4-BE49-F238E27FC236}">
                <a16:creationId xmlns:a16="http://schemas.microsoft.com/office/drawing/2014/main" id="{98953B05-25F9-4CAB-BE00-7FF920035077}"/>
              </a:ext>
            </a:extLst>
          </p:cNvPr>
          <p:cNvGrpSpPr>
            <a:grpSpLocks/>
          </p:cNvGrpSpPr>
          <p:nvPr/>
        </p:nvGrpSpPr>
        <p:grpSpPr bwMode="auto">
          <a:xfrm>
            <a:off x="7776961" y="2408183"/>
            <a:ext cx="922463" cy="921021"/>
            <a:chOff x="112931664" y="109153230"/>
            <a:chExt cx="1016763" cy="1013575"/>
          </a:xfrm>
        </p:grpSpPr>
        <p:sp>
          <p:nvSpPr>
            <p:cNvPr id="28" name="Oval 53">
              <a:extLst>
                <a:ext uri="{FF2B5EF4-FFF2-40B4-BE49-F238E27FC236}">
                  <a16:creationId xmlns:a16="http://schemas.microsoft.com/office/drawing/2014/main" id="{CFA69176-338F-402C-B077-9A79E04E2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31664" y="109153230"/>
              <a:ext cx="1016763" cy="1013575"/>
            </a:xfrm>
            <a:prstGeom prst="ellipse">
              <a:avLst/>
            </a:pr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4">
              <a:extLst>
                <a:ext uri="{FF2B5EF4-FFF2-40B4-BE49-F238E27FC236}">
                  <a16:creationId xmlns:a16="http://schemas.microsoft.com/office/drawing/2014/main" id="{13311949-7529-445E-9F91-94952E64C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430529"/>
              <a:ext cx="656593" cy="726714"/>
            </a:xfrm>
            <a:custGeom>
              <a:avLst/>
              <a:gdLst>
                <a:gd name="T0" fmla="*/ 87 w 206"/>
                <a:gd name="T1" fmla="*/ 228 h 228"/>
                <a:gd name="T2" fmla="*/ 206 w 206"/>
                <a:gd name="T3" fmla="*/ 127 h 228"/>
                <a:gd name="T4" fmla="*/ 101 w 206"/>
                <a:gd name="T5" fmla="*/ 22 h 228"/>
                <a:gd name="T6" fmla="*/ 56 w 206"/>
                <a:gd name="T7" fmla="*/ 0 h 228"/>
                <a:gd name="T8" fmla="*/ 0 w 206"/>
                <a:gd name="T9" fmla="*/ 57 h 228"/>
                <a:gd name="T10" fmla="*/ 23 w 206"/>
                <a:gd name="T11" fmla="*/ 112 h 228"/>
                <a:gd name="T12" fmla="*/ 27 w 206"/>
                <a:gd name="T13" fmla="*/ 136 h 228"/>
                <a:gd name="T14" fmla="*/ 26 w 206"/>
                <a:gd name="T15" fmla="*/ 136 h 228"/>
                <a:gd name="T16" fmla="*/ 24 w 206"/>
                <a:gd name="T17" fmla="*/ 139 h 228"/>
                <a:gd name="T18" fmla="*/ 24 w 206"/>
                <a:gd name="T19" fmla="*/ 141 h 228"/>
                <a:gd name="T20" fmla="*/ 24 w 206"/>
                <a:gd name="T21" fmla="*/ 141 h 228"/>
                <a:gd name="T22" fmla="*/ 28 w 206"/>
                <a:gd name="T23" fmla="*/ 145 h 228"/>
                <a:gd name="T24" fmla="*/ 28 w 206"/>
                <a:gd name="T25" fmla="*/ 146 h 228"/>
                <a:gd name="T26" fmla="*/ 26 w 206"/>
                <a:gd name="T27" fmla="*/ 146 h 228"/>
                <a:gd name="T28" fmla="*/ 24 w 206"/>
                <a:gd name="T29" fmla="*/ 149 h 228"/>
                <a:gd name="T30" fmla="*/ 24 w 206"/>
                <a:gd name="T31" fmla="*/ 151 h 228"/>
                <a:gd name="T32" fmla="*/ 24 w 206"/>
                <a:gd name="T33" fmla="*/ 151 h 228"/>
                <a:gd name="T34" fmla="*/ 28 w 206"/>
                <a:gd name="T35" fmla="*/ 154 h 228"/>
                <a:gd name="T36" fmla="*/ 28 w 206"/>
                <a:gd name="T37" fmla="*/ 156 h 228"/>
                <a:gd name="T38" fmla="*/ 26 w 206"/>
                <a:gd name="T39" fmla="*/ 156 h 228"/>
                <a:gd name="T40" fmla="*/ 24 w 206"/>
                <a:gd name="T41" fmla="*/ 159 h 228"/>
                <a:gd name="T42" fmla="*/ 25 w 206"/>
                <a:gd name="T43" fmla="*/ 161 h 228"/>
                <a:gd name="T44" fmla="*/ 25 w 206"/>
                <a:gd name="T45" fmla="*/ 161 h 228"/>
                <a:gd name="T46" fmla="*/ 28 w 206"/>
                <a:gd name="T47" fmla="*/ 164 h 228"/>
                <a:gd name="T48" fmla="*/ 28 w 206"/>
                <a:gd name="T49" fmla="*/ 166 h 228"/>
                <a:gd name="T50" fmla="*/ 30 w 206"/>
                <a:gd name="T51" fmla="*/ 169 h 228"/>
                <a:gd name="T52" fmla="*/ 31 w 206"/>
                <a:gd name="T53" fmla="*/ 171 h 228"/>
                <a:gd name="T54" fmla="*/ 31 w 206"/>
                <a:gd name="T55" fmla="*/ 172 h 228"/>
                <a:gd name="T56" fmla="*/ 87 w 206"/>
                <a:gd name="T5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6" h="228">
                  <a:moveTo>
                    <a:pt x="87" y="228"/>
                  </a:moveTo>
                  <a:cubicBezTo>
                    <a:pt x="142" y="217"/>
                    <a:pt x="187" y="178"/>
                    <a:pt x="206" y="127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90" y="9"/>
                    <a:pt x="74" y="0"/>
                    <a:pt x="56" y="0"/>
                  </a:cubicBezTo>
                  <a:cubicBezTo>
                    <a:pt x="25" y="0"/>
                    <a:pt x="0" y="25"/>
                    <a:pt x="0" y="57"/>
                  </a:cubicBezTo>
                  <a:cubicBezTo>
                    <a:pt x="0" y="58"/>
                    <a:pt x="1" y="84"/>
                    <a:pt x="23" y="112"/>
                  </a:cubicBezTo>
                  <a:cubicBezTo>
                    <a:pt x="29" y="120"/>
                    <a:pt x="28" y="136"/>
                    <a:pt x="27" y="136"/>
                  </a:cubicBezTo>
                  <a:cubicBezTo>
                    <a:pt x="26" y="136"/>
                    <a:pt x="26" y="136"/>
                    <a:pt x="26" y="136"/>
                  </a:cubicBezTo>
                  <a:cubicBezTo>
                    <a:pt x="25" y="136"/>
                    <a:pt x="24" y="138"/>
                    <a:pt x="24" y="139"/>
                  </a:cubicBezTo>
                  <a:cubicBezTo>
                    <a:pt x="24" y="140"/>
                    <a:pt x="24" y="141"/>
                    <a:pt x="24" y="141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28" y="146"/>
                    <a:pt x="28" y="146"/>
                    <a:pt x="28" y="146"/>
                  </a:cubicBezTo>
                  <a:cubicBezTo>
                    <a:pt x="26" y="146"/>
                    <a:pt x="26" y="146"/>
                    <a:pt x="26" y="146"/>
                  </a:cubicBezTo>
                  <a:cubicBezTo>
                    <a:pt x="25" y="146"/>
                    <a:pt x="24" y="147"/>
                    <a:pt x="24" y="149"/>
                  </a:cubicBezTo>
                  <a:cubicBezTo>
                    <a:pt x="24" y="150"/>
                    <a:pt x="24" y="151"/>
                    <a:pt x="24" y="151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5" y="156"/>
                    <a:pt x="24" y="157"/>
                    <a:pt x="24" y="159"/>
                  </a:cubicBezTo>
                  <a:cubicBezTo>
                    <a:pt x="24" y="159"/>
                    <a:pt x="24" y="160"/>
                    <a:pt x="25" y="161"/>
                  </a:cubicBezTo>
                  <a:cubicBezTo>
                    <a:pt x="25" y="161"/>
                    <a:pt x="25" y="161"/>
                    <a:pt x="25" y="161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6"/>
                    <a:pt x="28" y="166"/>
                    <a:pt x="28" y="166"/>
                  </a:cubicBezTo>
                  <a:cubicBezTo>
                    <a:pt x="28" y="168"/>
                    <a:pt x="29" y="169"/>
                    <a:pt x="30" y="169"/>
                  </a:cubicBezTo>
                  <a:cubicBezTo>
                    <a:pt x="30" y="170"/>
                    <a:pt x="30" y="171"/>
                    <a:pt x="31" y="171"/>
                  </a:cubicBezTo>
                  <a:cubicBezTo>
                    <a:pt x="31" y="172"/>
                    <a:pt x="31" y="172"/>
                    <a:pt x="31" y="172"/>
                  </a:cubicBezTo>
                  <a:lnTo>
                    <a:pt x="87" y="228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5">
              <a:extLst>
                <a:ext uri="{FF2B5EF4-FFF2-40B4-BE49-F238E27FC236}">
                  <a16:creationId xmlns:a16="http://schemas.microsoft.com/office/drawing/2014/main" id="{26635649-1817-47A1-90E6-BA0E14569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55581" y="109959628"/>
              <a:ext cx="165742" cy="22312"/>
            </a:xfrm>
            <a:custGeom>
              <a:avLst/>
              <a:gdLst>
                <a:gd name="T0" fmla="*/ 49 w 52"/>
                <a:gd name="T1" fmla="*/ 7 h 7"/>
                <a:gd name="T2" fmla="*/ 4 w 52"/>
                <a:gd name="T3" fmla="*/ 7 h 7"/>
                <a:gd name="T4" fmla="*/ 0 w 52"/>
                <a:gd name="T5" fmla="*/ 3 h 7"/>
                <a:gd name="T6" fmla="*/ 4 w 52"/>
                <a:gd name="T7" fmla="*/ 0 h 7"/>
                <a:gd name="T8" fmla="*/ 49 w 52"/>
                <a:gd name="T9" fmla="*/ 0 h 7"/>
                <a:gd name="T10" fmla="*/ 52 w 52"/>
                <a:gd name="T11" fmla="*/ 3 h 7"/>
                <a:gd name="T12" fmla="*/ 49 w 5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">
                  <a:moveTo>
                    <a:pt x="49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1" y="0"/>
                    <a:pt x="52" y="1"/>
                    <a:pt x="52" y="3"/>
                  </a:cubicBezTo>
                  <a:cubicBezTo>
                    <a:pt x="52" y="5"/>
                    <a:pt x="51" y="7"/>
                    <a:pt x="49" y="7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6">
              <a:extLst>
                <a:ext uri="{FF2B5EF4-FFF2-40B4-BE49-F238E27FC236}">
                  <a16:creationId xmlns:a16="http://schemas.microsoft.com/office/drawing/2014/main" id="{0E3D4BAB-861D-4477-AA91-80A1B0792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430529"/>
              <a:ext cx="356982" cy="433479"/>
            </a:xfrm>
            <a:custGeom>
              <a:avLst/>
              <a:gdLst>
                <a:gd name="T0" fmla="*/ 0 w 112"/>
                <a:gd name="T1" fmla="*/ 57 h 136"/>
                <a:gd name="T2" fmla="*/ 56 w 112"/>
                <a:gd name="T3" fmla="*/ 0 h 136"/>
                <a:gd name="T4" fmla="*/ 112 w 112"/>
                <a:gd name="T5" fmla="*/ 57 h 136"/>
                <a:gd name="T6" fmla="*/ 90 w 112"/>
                <a:gd name="T7" fmla="*/ 112 h 136"/>
                <a:gd name="T8" fmla="*/ 85 w 112"/>
                <a:gd name="T9" fmla="*/ 136 h 136"/>
                <a:gd name="T10" fmla="*/ 60 w 112"/>
                <a:gd name="T11" fmla="*/ 136 h 136"/>
                <a:gd name="T12" fmla="*/ 52 w 112"/>
                <a:gd name="T13" fmla="*/ 136 h 136"/>
                <a:gd name="T14" fmla="*/ 27 w 112"/>
                <a:gd name="T15" fmla="*/ 136 h 136"/>
                <a:gd name="T16" fmla="*/ 23 w 112"/>
                <a:gd name="T17" fmla="*/ 112 h 136"/>
                <a:gd name="T18" fmla="*/ 0 w 112"/>
                <a:gd name="T19" fmla="*/ 5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36">
                  <a:moveTo>
                    <a:pt x="0" y="57"/>
                  </a:moveTo>
                  <a:cubicBezTo>
                    <a:pt x="0" y="25"/>
                    <a:pt x="25" y="0"/>
                    <a:pt x="56" y="0"/>
                  </a:cubicBezTo>
                  <a:cubicBezTo>
                    <a:pt x="87" y="0"/>
                    <a:pt x="112" y="25"/>
                    <a:pt x="112" y="57"/>
                  </a:cubicBezTo>
                  <a:cubicBezTo>
                    <a:pt x="112" y="58"/>
                    <a:pt x="111" y="84"/>
                    <a:pt x="90" y="112"/>
                  </a:cubicBezTo>
                  <a:cubicBezTo>
                    <a:pt x="84" y="120"/>
                    <a:pt x="85" y="136"/>
                    <a:pt x="85" y="136"/>
                  </a:cubicBezTo>
                  <a:cubicBezTo>
                    <a:pt x="76" y="136"/>
                    <a:pt x="69" y="136"/>
                    <a:pt x="60" y="136"/>
                  </a:cubicBezTo>
                  <a:cubicBezTo>
                    <a:pt x="58" y="136"/>
                    <a:pt x="55" y="136"/>
                    <a:pt x="52" y="136"/>
                  </a:cubicBezTo>
                  <a:cubicBezTo>
                    <a:pt x="43" y="136"/>
                    <a:pt x="36" y="136"/>
                    <a:pt x="27" y="136"/>
                  </a:cubicBezTo>
                  <a:cubicBezTo>
                    <a:pt x="28" y="136"/>
                    <a:pt x="29" y="120"/>
                    <a:pt x="23" y="112"/>
                  </a:cubicBezTo>
                  <a:cubicBezTo>
                    <a:pt x="1" y="84"/>
                    <a:pt x="0" y="58"/>
                    <a:pt x="0" y="57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7">
              <a:extLst>
                <a:ext uri="{FF2B5EF4-FFF2-40B4-BE49-F238E27FC236}">
                  <a16:creationId xmlns:a16="http://schemas.microsoft.com/office/drawing/2014/main" id="{DEA4428E-ED99-4B78-9BD7-06F587082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430529"/>
              <a:ext cx="178491" cy="433479"/>
            </a:xfrm>
            <a:custGeom>
              <a:avLst/>
              <a:gdLst>
                <a:gd name="T0" fmla="*/ 56 w 56"/>
                <a:gd name="T1" fmla="*/ 136 h 136"/>
                <a:gd name="T2" fmla="*/ 27 w 56"/>
                <a:gd name="T3" fmla="*/ 136 h 136"/>
                <a:gd name="T4" fmla="*/ 23 w 56"/>
                <a:gd name="T5" fmla="*/ 112 h 136"/>
                <a:gd name="T6" fmla="*/ 0 w 56"/>
                <a:gd name="T7" fmla="*/ 57 h 136"/>
                <a:gd name="T8" fmla="*/ 56 w 56"/>
                <a:gd name="T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36">
                  <a:moveTo>
                    <a:pt x="56" y="136"/>
                  </a:moveTo>
                  <a:cubicBezTo>
                    <a:pt x="48" y="136"/>
                    <a:pt x="36" y="136"/>
                    <a:pt x="27" y="136"/>
                  </a:cubicBezTo>
                  <a:cubicBezTo>
                    <a:pt x="28" y="136"/>
                    <a:pt x="29" y="120"/>
                    <a:pt x="23" y="112"/>
                  </a:cubicBezTo>
                  <a:cubicBezTo>
                    <a:pt x="1" y="84"/>
                    <a:pt x="0" y="58"/>
                    <a:pt x="0" y="57"/>
                  </a:cubicBezTo>
                  <a:cubicBezTo>
                    <a:pt x="0" y="25"/>
                    <a:pt x="25" y="0"/>
                    <a:pt x="5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8">
              <a:extLst>
                <a:ext uri="{FF2B5EF4-FFF2-40B4-BE49-F238E27FC236}">
                  <a16:creationId xmlns:a16="http://schemas.microsoft.com/office/drawing/2014/main" id="{293E6A83-20C7-453D-BDB7-5A5A32CE7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38452" y="109468777"/>
              <a:ext cx="143430" cy="143431"/>
            </a:xfrm>
            <a:custGeom>
              <a:avLst/>
              <a:gdLst>
                <a:gd name="T0" fmla="*/ 45 w 45"/>
                <a:gd name="T1" fmla="*/ 45 h 45"/>
                <a:gd name="T2" fmla="*/ 40 w 45"/>
                <a:gd name="T3" fmla="*/ 45 h 45"/>
                <a:gd name="T4" fmla="*/ 0 w 45"/>
                <a:gd name="T5" fmla="*/ 5 h 45"/>
                <a:gd name="T6" fmla="*/ 0 w 45"/>
                <a:gd name="T7" fmla="*/ 0 h 45"/>
                <a:gd name="T8" fmla="*/ 45 w 4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45" y="45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40" y="23"/>
                    <a:pt x="22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45" y="20"/>
                    <a:pt x="45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9">
              <a:extLst>
                <a:ext uri="{FF2B5EF4-FFF2-40B4-BE49-F238E27FC236}">
                  <a16:creationId xmlns:a16="http://schemas.microsoft.com/office/drawing/2014/main" id="{6B68DECC-10A5-4C63-88E4-064AD776D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63951" y="109691891"/>
              <a:ext cx="44623" cy="188054"/>
            </a:xfrm>
            <a:custGeom>
              <a:avLst/>
              <a:gdLst>
                <a:gd name="T0" fmla="*/ 15936 w 44623"/>
                <a:gd name="T1" fmla="*/ 188054 h 188054"/>
                <a:gd name="T2" fmla="*/ 0 w 44623"/>
                <a:gd name="T3" fmla="*/ 184866 h 188054"/>
                <a:gd name="T4" fmla="*/ 28686 w 44623"/>
                <a:gd name="T5" fmla="*/ 0 h 188054"/>
                <a:gd name="T6" fmla="*/ 44623 w 44623"/>
                <a:gd name="T7" fmla="*/ 3188 h 188054"/>
                <a:gd name="T8" fmla="*/ 15936 w 44623"/>
                <a:gd name="T9" fmla="*/ 188054 h 188054"/>
                <a:gd name="T10" fmla="*/ 15936 w 44623"/>
                <a:gd name="T11" fmla="*/ 188054 h 188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623" h="188054">
                  <a:moveTo>
                    <a:pt x="15936" y="188054"/>
                  </a:moveTo>
                  <a:lnTo>
                    <a:pt x="0" y="184866"/>
                  </a:lnTo>
                  <a:lnTo>
                    <a:pt x="28686" y="0"/>
                  </a:lnTo>
                  <a:lnTo>
                    <a:pt x="44623" y="3188"/>
                  </a:lnTo>
                  <a:lnTo>
                    <a:pt x="15936" y="188054"/>
                  </a:lnTo>
                  <a:lnTo>
                    <a:pt x="15936" y="188054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60">
              <a:extLst>
                <a:ext uri="{FF2B5EF4-FFF2-40B4-BE49-F238E27FC236}">
                  <a16:creationId xmlns:a16="http://schemas.microsoft.com/office/drawing/2014/main" id="{A74BE87A-A1CF-43B0-904F-97147C25E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68330" y="109691891"/>
              <a:ext cx="47811" cy="188054"/>
            </a:xfrm>
            <a:custGeom>
              <a:avLst/>
              <a:gdLst>
                <a:gd name="T0" fmla="*/ 31874 w 47811"/>
                <a:gd name="T1" fmla="*/ 188054 h 188054"/>
                <a:gd name="T2" fmla="*/ 0 w 47811"/>
                <a:gd name="T3" fmla="*/ 3188 h 188054"/>
                <a:gd name="T4" fmla="*/ 15937 w 47811"/>
                <a:gd name="T5" fmla="*/ 0 h 188054"/>
                <a:gd name="T6" fmla="*/ 47811 w 47811"/>
                <a:gd name="T7" fmla="*/ 184866 h 188054"/>
                <a:gd name="T8" fmla="*/ 31874 w 47811"/>
                <a:gd name="T9" fmla="*/ 188054 h 188054"/>
                <a:gd name="T10" fmla="*/ 31874 w 47811"/>
                <a:gd name="T11" fmla="*/ 188054 h 188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11" h="188054">
                  <a:moveTo>
                    <a:pt x="31874" y="188054"/>
                  </a:moveTo>
                  <a:lnTo>
                    <a:pt x="0" y="3188"/>
                  </a:lnTo>
                  <a:lnTo>
                    <a:pt x="15937" y="0"/>
                  </a:lnTo>
                  <a:lnTo>
                    <a:pt x="47811" y="184866"/>
                  </a:lnTo>
                  <a:lnTo>
                    <a:pt x="31874" y="188054"/>
                  </a:lnTo>
                  <a:lnTo>
                    <a:pt x="31874" y="188054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61">
              <a:extLst>
                <a:ext uri="{FF2B5EF4-FFF2-40B4-BE49-F238E27FC236}">
                  <a16:creationId xmlns:a16="http://schemas.microsoft.com/office/drawing/2014/main" id="{0CBCEDBE-748B-42F5-AF3F-7251C0AF9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81080" y="109691891"/>
              <a:ext cx="117932" cy="25499"/>
            </a:xfrm>
            <a:custGeom>
              <a:avLst/>
              <a:gdLst>
                <a:gd name="T0" fmla="*/ 37 w 37"/>
                <a:gd name="T1" fmla="*/ 8 h 8"/>
                <a:gd name="T2" fmla="*/ 34 w 37"/>
                <a:gd name="T3" fmla="*/ 5 h 8"/>
                <a:gd name="T4" fmla="*/ 33 w 37"/>
                <a:gd name="T5" fmla="*/ 3 h 8"/>
                <a:gd name="T6" fmla="*/ 32 w 37"/>
                <a:gd name="T7" fmla="*/ 5 h 8"/>
                <a:gd name="T8" fmla="*/ 28 w 37"/>
                <a:gd name="T9" fmla="*/ 8 h 8"/>
                <a:gd name="T10" fmla="*/ 25 w 37"/>
                <a:gd name="T11" fmla="*/ 5 h 8"/>
                <a:gd name="T12" fmla="*/ 23 w 37"/>
                <a:gd name="T13" fmla="*/ 3 h 8"/>
                <a:gd name="T14" fmla="*/ 22 w 37"/>
                <a:gd name="T15" fmla="*/ 5 h 8"/>
                <a:gd name="T16" fmla="*/ 19 w 37"/>
                <a:gd name="T17" fmla="*/ 8 h 8"/>
                <a:gd name="T18" fmla="*/ 15 w 37"/>
                <a:gd name="T19" fmla="*/ 5 h 8"/>
                <a:gd name="T20" fmla="*/ 14 w 37"/>
                <a:gd name="T21" fmla="*/ 3 h 8"/>
                <a:gd name="T22" fmla="*/ 13 w 37"/>
                <a:gd name="T23" fmla="*/ 5 h 8"/>
                <a:gd name="T24" fmla="*/ 9 w 37"/>
                <a:gd name="T25" fmla="*/ 8 h 8"/>
                <a:gd name="T26" fmla="*/ 6 w 37"/>
                <a:gd name="T27" fmla="*/ 5 h 8"/>
                <a:gd name="T28" fmla="*/ 5 w 37"/>
                <a:gd name="T29" fmla="*/ 3 h 8"/>
                <a:gd name="T30" fmla="*/ 4 w 37"/>
                <a:gd name="T31" fmla="*/ 5 h 8"/>
                <a:gd name="T32" fmla="*/ 0 w 37"/>
                <a:gd name="T33" fmla="*/ 8 h 8"/>
                <a:gd name="T34" fmla="*/ 0 w 37"/>
                <a:gd name="T35" fmla="*/ 5 h 8"/>
                <a:gd name="T36" fmla="*/ 1 w 37"/>
                <a:gd name="T37" fmla="*/ 4 h 8"/>
                <a:gd name="T38" fmla="*/ 5 w 37"/>
                <a:gd name="T39" fmla="*/ 0 h 8"/>
                <a:gd name="T40" fmla="*/ 8 w 37"/>
                <a:gd name="T41" fmla="*/ 4 h 8"/>
                <a:gd name="T42" fmla="*/ 9 w 37"/>
                <a:gd name="T43" fmla="*/ 5 h 8"/>
                <a:gd name="T44" fmla="*/ 10 w 37"/>
                <a:gd name="T45" fmla="*/ 4 h 8"/>
                <a:gd name="T46" fmla="*/ 14 w 37"/>
                <a:gd name="T47" fmla="*/ 0 h 8"/>
                <a:gd name="T48" fmla="*/ 18 w 37"/>
                <a:gd name="T49" fmla="*/ 4 h 8"/>
                <a:gd name="T50" fmla="*/ 19 w 37"/>
                <a:gd name="T51" fmla="*/ 5 h 8"/>
                <a:gd name="T52" fmla="*/ 20 w 37"/>
                <a:gd name="T53" fmla="*/ 4 h 8"/>
                <a:gd name="T54" fmla="*/ 23 w 37"/>
                <a:gd name="T55" fmla="*/ 0 h 8"/>
                <a:gd name="T56" fmla="*/ 27 w 37"/>
                <a:gd name="T57" fmla="*/ 4 h 8"/>
                <a:gd name="T58" fmla="*/ 28 w 37"/>
                <a:gd name="T59" fmla="*/ 5 h 8"/>
                <a:gd name="T60" fmla="*/ 29 w 37"/>
                <a:gd name="T61" fmla="*/ 4 h 8"/>
                <a:gd name="T62" fmla="*/ 33 w 37"/>
                <a:gd name="T63" fmla="*/ 0 h 8"/>
                <a:gd name="T64" fmla="*/ 36 w 37"/>
                <a:gd name="T65" fmla="*/ 4 h 8"/>
                <a:gd name="T66" fmla="*/ 37 w 37"/>
                <a:gd name="T67" fmla="*/ 5 h 8"/>
                <a:gd name="T68" fmla="*/ 37 w 37"/>
                <a:gd name="T6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8">
                  <a:moveTo>
                    <a:pt x="37" y="8"/>
                  </a:moveTo>
                  <a:cubicBezTo>
                    <a:pt x="35" y="8"/>
                    <a:pt x="34" y="6"/>
                    <a:pt x="34" y="5"/>
                  </a:cubicBezTo>
                  <a:cubicBezTo>
                    <a:pt x="34" y="4"/>
                    <a:pt x="33" y="3"/>
                    <a:pt x="33" y="3"/>
                  </a:cubicBezTo>
                  <a:cubicBezTo>
                    <a:pt x="32" y="3"/>
                    <a:pt x="32" y="4"/>
                    <a:pt x="32" y="5"/>
                  </a:cubicBezTo>
                  <a:cubicBezTo>
                    <a:pt x="31" y="6"/>
                    <a:pt x="30" y="8"/>
                    <a:pt x="28" y="8"/>
                  </a:cubicBezTo>
                  <a:cubicBezTo>
                    <a:pt x="26" y="8"/>
                    <a:pt x="25" y="6"/>
                    <a:pt x="25" y="5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23" y="3"/>
                    <a:pt x="23" y="4"/>
                    <a:pt x="22" y="5"/>
                  </a:cubicBezTo>
                  <a:cubicBezTo>
                    <a:pt x="22" y="6"/>
                    <a:pt x="21" y="8"/>
                    <a:pt x="19" y="8"/>
                  </a:cubicBezTo>
                  <a:cubicBezTo>
                    <a:pt x="17" y="8"/>
                    <a:pt x="16" y="6"/>
                    <a:pt x="15" y="5"/>
                  </a:cubicBezTo>
                  <a:cubicBezTo>
                    <a:pt x="15" y="4"/>
                    <a:pt x="14" y="3"/>
                    <a:pt x="14" y="3"/>
                  </a:cubicBezTo>
                  <a:cubicBezTo>
                    <a:pt x="14" y="3"/>
                    <a:pt x="13" y="4"/>
                    <a:pt x="13" y="5"/>
                  </a:cubicBezTo>
                  <a:cubicBezTo>
                    <a:pt x="12" y="6"/>
                    <a:pt x="11" y="8"/>
                    <a:pt x="9" y="8"/>
                  </a:cubicBezTo>
                  <a:cubicBezTo>
                    <a:pt x="7" y="8"/>
                    <a:pt x="6" y="6"/>
                    <a:pt x="6" y="5"/>
                  </a:cubicBezTo>
                  <a:cubicBezTo>
                    <a:pt x="6" y="4"/>
                    <a:pt x="5" y="3"/>
                    <a:pt x="5" y="3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3" y="6"/>
                    <a:pt x="2" y="8"/>
                    <a:pt x="0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2" y="2"/>
                    <a:pt x="3" y="0"/>
                    <a:pt x="5" y="0"/>
                  </a:cubicBezTo>
                  <a:cubicBezTo>
                    <a:pt x="7" y="0"/>
                    <a:pt x="8" y="2"/>
                    <a:pt x="8" y="4"/>
                  </a:cubicBezTo>
                  <a:cubicBezTo>
                    <a:pt x="8" y="4"/>
                    <a:pt x="9" y="5"/>
                    <a:pt x="9" y="5"/>
                  </a:cubicBezTo>
                  <a:cubicBezTo>
                    <a:pt x="10" y="5"/>
                    <a:pt x="10" y="4"/>
                    <a:pt x="10" y="4"/>
                  </a:cubicBezTo>
                  <a:cubicBezTo>
                    <a:pt x="11" y="2"/>
                    <a:pt x="12" y="0"/>
                    <a:pt x="14" y="0"/>
                  </a:cubicBezTo>
                  <a:cubicBezTo>
                    <a:pt x="16" y="0"/>
                    <a:pt x="17" y="2"/>
                    <a:pt x="18" y="4"/>
                  </a:cubicBezTo>
                  <a:cubicBezTo>
                    <a:pt x="18" y="4"/>
                    <a:pt x="18" y="5"/>
                    <a:pt x="19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20" y="2"/>
                    <a:pt x="21" y="0"/>
                    <a:pt x="23" y="0"/>
                  </a:cubicBezTo>
                  <a:cubicBezTo>
                    <a:pt x="25" y="0"/>
                    <a:pt x="26" y="2"/>
                    <a:pt x="27" y="4"/>
                  </a:cubicBezTo>
                  <a:cubicBezTo>
                    <a:pt x="27" y="4"/>
                    <a:pt x="28" y="5"/>
                    <a:pt x="28" y="5"/>
                  </a:cubicBezTo>
                  <a:cubicBezTo>
                    <a:pt x="28" y="5"/>
                    <a:pt x="29" y="4"/>
                    <a:pt x="29" y="4"/>
                  </a:cubicBezTo>
                  <a:cubicBezTo>
                    <a:pt x="30" y="2"/>
                    <a:pt x="31" y="0"/>
                    <a:pt x="33" y="0"/>
                  </a:cubicBezTo>
                  <a:cubicBezTo>
                    <a:pt x="35" y="0"/>
                    <a:pt x="36" y="2"/>
                    <a:pt x="36" y="4"/>
                  </a:cubicBezTo>
                  <a:cubicBezTo>
                    <a:pt x="36" y="4"/>
                    <a:pt x="37" y="5"/>
                    <a:pt x="37" y="5"/>
                  </a:cubicBezTo>
                  <a:cubicBezTo>
                    <a:pt x="37" y="8"/>
                    <a:pt x="37" y="8"/>
                    <a:pt x="37" y="8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62">
              <a:extLst>
                <a:ext uri="{FF2B5EF4-FFF2-40B4-BE49-F238E27FC236}">
                  <a16:creationId xmlns:a16="http://schemas.microsoft.com/office/drawing/2014/main" id="{20013EF3-E1E8-463C-BA3E-C9FC6E5B6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9206" y="109867195"/>
              <a:ext cx="181679" cy="105183"/>
            </a:xfrm>
            <a:custGeom>
              <a:avLst/>
              <a:gdLst>
                <a:gd name="T0" fmla="*/ 57 w 57"/>
                <a:gd name="T1" fmla="*/ 0 h 33"/>
                <a:gd name="T2" fmla="*/ 57 w 57"/>
                <a:gd name="T3" fmla="*/ 29 h 33"/>
                <a:gd name="T4" fmla="*/ 53 w 57"/>
                <a:gd name="T5" fmla="*/ 33 h 33"/>
                <a:gd name="T6" fmla="*/ 3 w 57"/>
                <a:gd name="T7" fmla="*/ 33 h 33"/>
                <a:gd name="T8" fmla="*/ 0 w 57"/>
                <a:gd name="T9" fmla="*/ 29 h 33"/>
                <a:gd name="T10" fmla="*/ 0 w 57"/>
                <a:gd name="T11" fmla="*/ 0 h 33"/>
                <a:gd name="T12" fmla="*/ 57 w 57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33">
                  <a:moveTo>
                    <a:pt x="57" y="0"/>
                  </a:moveTo>
                  <a:cubicBezTo>
                    <a:pt x="57" y="29"/>
                    <a:pt x="57" y="29"/>
                    <a:pt x="57" y="29"/>
                  </a:cubicBezTo>
                  <a:cubicBezTo>
                    <a:pt x="57" y="31"/>
                    <a:pt x="55" y="33"/>
                    <a:pt x="5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3"/>
                    <a:pt x="0" y="31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3">
              <a:extLst>
                <a:ext uri="{FF2B5EF4-FFF2-40B4-BE49-F238E27FC236}">
                  <a16:creationId xmlns:a16="http://schemas.microsoft.com/office/drawing/2014/main" id="{40491217-F2D8-4DBB-A09F-3963FED83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2832" y="109873570"/>
              <a:ext cx="191240" cy="0"/>
            </a:xfrm>
            <a:custGeom>
              <a:avLst/>
              <a:gdLst>
                <a:gd name="T0" fmla="*/ 191240 w 191240"/>
                <a:gd name="T1" fmla="*/ 0 w 191240"/>
                <a:gd name="T2" fmla="*/ 191240 w 191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1240">
                  <a:moveTo>
                    <a:pt x="191240" y="0"/>
                  </a:moveTo>
                  <a:lnTo>
                    <a:pt x="0" y="0"/>
                  </a:lnTo>
                  <a:lnTo>
                    <a:pt x="191240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64">
              <a:extLst>
                <a:ext uri="{FF2B5EF4-FFF2-40B4-BE49-F238E27FC236}">
                  <a16:creationId xmlns:a16="http://schemas.microsoft.com/office/drawing/2014/main" id="{85E33426-D3FD-4FC8-BC68-F7D9117CFF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342832" y="109873570"/>
              <a:ext cx="19124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5">
              <a:extLst>
                <a:ext uri="{FF2B5EF4-FFF2-40B4-BE49-F238E27FC236}">
                  <a16:creationId xmlns:a16="http://schemas.microsoft.com/office/drawing/2014/main" id="{5205C47E-ED62-40B1-94D8-5D36F2298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6457" y="109864008"/>
              <a:ext cx="207177" cy="19124"/>
            </a:xfrm>
            <a:custGeom>
              <a:avLst/>
              <a:gdLst>
                <a:gd name="T0" fmla="*/ 62 w 65"/>
                <a:gd name="T1" fmla="*/ 6 h 6"/>
                <a:gd name="T2" fmla="*/ 2 w 65"/>
                <a:gd name="T3" fmla="*/ 6 h 6"/>
                <a:gd name="T4" fmla="*/ 0 w 65"/>
                <a:gd name="T5" fmla="*/ 3 h 6"/>
                <a:gd name="T6" fmla="*/ 2 w 65"/>
                <a:gd name="T7" fmla="*/ 0 h 6"/>
                <a:gd name="T8" fmla="*/ 62 w 65"/>
                <a:gd name="T9" fmla="*/ 0 h 6"/>
                <a:gd name="T10" fmla="*/ 65 w 65"/>
                <a:gd name="T11" fmla="*/ 3 h 6"/>
                <a:gd name="T12" fmla="*/ 62 w 6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">
                  <a:moveTo>
                    <a:pt x="6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3"/>
                  </a:cubicBezTo>
                  <a:cubicBezTo>
                    <a:pt x="65" y="5"/>
                    <a:pt x="64" y="6"/>
                    <a:pt x="62" y="6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6">
              <a:extLst>
                <a:ext uri="{FF2B5EF4-FFF2-40B4-BE49-F238E27FC236}">
                  <a16:creationId xmlns:a16="http://schemas.microsoft.com/office/drawing/2014/main" id="{CF546C89-B5B9-4330-9041-E0BF8BFDD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2832" y="109905443"/>
              <a:ext cx="191240" cy="0"/>
            </a:xfrm>
            <a:custGeom>
              <a:avLst/>
              <a:gdLst>
                <a:gd name="T0" fmla="*/ 191240 w 191240"/>
                <a:gd name="T1" fmla="*/ 0 w 191240"/>
                <a:gd name="T2" fmla="*/ 191240 w 191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1240">
                  <a:moveTo>
                    <a:pt x="191240" y="0"/>
                  </a:moveTo>
                  <a:lnTo>
                    <a:pt x="0" y="0"/>
                  </a:lnTo>
                  <a:lnTo>
                    <a:pt x="191240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67">
              <a:extLst>
                <a:ext uri="{FF2B5EF4-FFF2-40B4-BE49-F238E27FC236}">
                  <a16:creationId xmlns:a16="http://schemas.microsoft.com/office/drawing/2014/main" id="{9FA03778-E598-4233-B3E2-8CC8AEC208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342832" y="109905443"/>
              <a:ext cx="19124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8">
              <a:extLst>
                <a:ext uri="{FF2B5EF4-FFF2-40B4-BE49-F238E27FC236}">
                  <a16:creationId xmlns:a16="http://schemas.microsoft.com/office/drawing/2014/main" id="{0FC382C1-8AC3-460E-9DF8-B09A8D5C9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6457" y="109895881"/>
              <a:ext cx="207177" cy="19124"/>
            </a:xfrm>
            <a:custGeom>
              <a:avLst/>
              <a:gdLst>
                <a:gd name="T0" fmla="*/ 62 w 65"/>
                <a:gd name="T1" fmla="*/ 6 h 6"/>
                <a:gd name="T2" fmla="*/ 2 w 65"/>
                <a:gd name="T3" fmla="*/ 6 h 6"/>
                <a:gd name="T4" fmla="*/ 0 w 65"/>
                <a:gd name="T5" fmla="*/ 3 h 6"/>
                <a:gd name="T6" fmla="*/ 2 w 65"/>
                <a:gd name="T7" fmla="*/ 0 h 6"/>
                <a:gd name="T8" fmla="*/ 62 w 65"/>
                <a:gd name="T9" fmla="*/ 0 h 6"/>
                <a:gd name="T10" fmla="*/ 65 w 65"/>
                <a:gd name="T11" fmla="*/ 3 h 6"/>
                <a:gd name="T12" fmla="*/ 62 w 6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">
                  <a:moveTo>
                    <a:pt x="6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1"/>
                    <a:pt x="65" y="3"/>
                  </a:cubicBezTo>
                  <a:cubicBezTo>
                    <a:pt x="65" y="5"/>
                    <a:pt x="64" y="6"/>
                    <a:pt x="62" y="6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9">
              <a:extLst>
                <a:ext uri="{FF2B5EF4-FFF2-40B4-BE49-F238E27FC236}">
                  <a16:creationId xmlns:a16="http://schemas.microsoft.com/office/drawing/2014/main" id="{57673439-6F6B-48ED-8419-3074B8695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2832" y="109937317"/>
              <a:ext cx="191240" cy="0"/>
            </a:xfrm>
            <a:custGeom>
              <a:avLst/>
              <a:gdLst>
                <a:gd name="T0" fmla="*/ 191240 w 191240"/>
                <a:gd name="T1" fmla="*/ 0 w 191240"/>
                <a:gd name="T2" fmla="*/ 191240 w 191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1240">
                  <a:moveTo>
                    <a:pt x="191240" y="0"/>
                  </a:moveTo>
                  <a:lnTo>
                    <a:pt x="0" y="0"/>
                  </a:lnTo>
                  <a:lnTo>
                    <a:pt x="191240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70">
              <a:extLst>
                <a:ext uri="{FF2B5EF4-FFF2-40B4-BE49-F238E27FC236}">
                  <a16:creationId xmlns:a16="http://schemas.microsoft.com/office/drawing/2014/main" id="{E6357B13-9199-4D10-8965-CD708CDB4C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342832" y="109937317"/>
              <a:ext cx="19124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71">
              <a:extLst>
                <a:ext uri="{FF2B5EF4-FFF2-40B4-BE49-F238E27FC236}">
                  <a16:creationId xmlns:a16="http://schemas.microsoft.com/office/drawing/2014/main" id="{A9E9F991-BE55-49E5-84AF-3D57B54DC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6457" y="109927755"/>
              <a:ext cx="207177" cy="15936"/>
            </a:xfrm>
            <a:custGeom>
              <a:avLst/>
              <a:gdLst>
                <a:gd name="T0" fmla="*/ 62 w 65"/>
                <a:gd name="T1" fmla="*/ 5 h 5"/>
                <a:gd name="T2" fmla="*/ 2 w 65"/>
                <a:gd name="T3" fmla="*/ 5 h 5"/>
                <a:gd name="T4" fmla="*/ 0 w 65"/>
                <a:gd name="T5" fmla="*/ 3 h 5"/>
                <a:gd name="T6" fmla="*/ 2 w 65"/>
                <a:gd name="T7" fmla="*/ 0 h 5"/>
                <a:gd name="T8" fmla="*/ 62 w 65"/>
                <a:gd name="T9" fmla="*/ 0 h 5"/>
                <a:gd name="T10" fmla="*/ 65 w 65"/>
                <a:gd name="T11" fmla="*/ 3 h 5"/>
                <a:gd name="T12" fmla="*/ 62 w 6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5">
                  <a:moveTo>
                    <a:pt x="6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1"/>
                    <a:pt x="65" y="3"/>
                  </a:cubicBezTo>
                  <a:cubicBezTo>
                    <a:pt x="65" y="4"/>
                    <a:pt x="64" y="5"/>
                    <a:pt x="62" y="5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72">
              <a:extLst>
                <a:ext uri="{FF2B5EF4-FFF2-40B4-BE49-F238E27FC236}">
                  <a16:creationId xmlns:a16="http://schemas.microsoft.com/office/drawing/2014/main" id="{1C449723-28A0-467C-B547-2C088EBFC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35265" y="109264787"/>
              <a:ext cx="9562" cy="108370"/>
            </a:xfrm>
            <a:custGeom>
              <a:avLst/>
              <a:gdLst>
                <a:gd name="T0" fmla="*/ 1 w 3"/>
                <a:gd name="T1" fmla="*/ 34 h 34"/>
                <a:gd name="T2" fmla="*/ 0 w 3"/>
                <a:gd name="T3" fmla="*/ 32 h 34"/>
                <a:gd name="T4" fmla="*/ 0 w 3"/>
                <a:gd name="T5" fmla="*/ 2 h 34"/>
                <a:gd name="T6" fmla="*/ 1 w 3"/>
                <a:gd name="T7" fmla="*/ 0 h 34"/>
                <a:gd name="T8" fmla="*/ 3 w 3"/>
                <a:gd name="T9" fmla="*/ 2 h 34"/>
                <a:gd name="T10" fmla="*/ 3 w 3"/>
                <a:gd name="T11" fmla="*/ 32 h 34"/>
                <a:gd name="T12" fmla="*/ 1 w 3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4">
                  <a:moveTo>
                    <a:pt x="1" y="34"/>
                  </a:moveTo>
                  <a:cubicBezTo>
                    <a:pt x="0" y="34"/>
                    <a:pt x="0" y="33"/>
                    <a:pt x="0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3"/>
                    <a:pt x="2" y="34"/>
                    <a:pt x="1" y="34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73">
              <a:extLst>
                <a:ext uri="{FF2B5EF4-FFF2-40B4-BE49-F238E27FC236}">
                  <a16:creationId xmlns:a16="http://schemas.microsoft.com/office/drawing/2014/main" id="{8954D2E6-EF0B-4A52-8EBA-D4B19D46A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312597"/>
              <a:ext cx="57372" cy="95621"/>
            </a:xfrm>
            <a:custGeom>
              <a:avLst/>
              <a:gdLst>
                <a:gd name="T0" fmla="*/ 17 w 18"/>
                <a:gd name="T1" fmla="*/ 30 h 30"/>
                <a:gd name="T2" fmla="*/ 16 w 18"/>
                <a:gd name="T3" fmla="*/ 29 h 30"/>
                <a:gd name="T4" fmla="*/ 0 w 18"/>
                <a:gd name="T5" fmla="*/ 2 h 30"/>
                <a:gd name="T6" fmla="*/ 1 w 18"/>
                <a:gd name="T7" fmla="*/ 0 h 30"/>
                <a:gd name="T8" fmla="*/ 3 w 18"/>
                <a:gd name="T9" fmla="*/ 1 h 30"/>
                <a:gd name="T10" fmla="*/ 18 w 18"/>
                <a:gd name="T11" fmla="*/ 27 h 30"/>
                <a:gd name="T12" fmla="*/ 18 w 18"/>
                <a:gd name="T13" fmla="*/ 29 h 30"/>
                <a:gd name="T14" fmla="*/ 17 w 18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30">
                  <a:moveTo>
                    <a:pt x="17" y="30"/>
                  </a:moveTo>
                  <a:cubicBezTo>
                    <a:pt x="16" y="30"/>
                    <a:pt x="16" y="29"/>
                    <a:pt x="16" y="2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8"/>
                    <a:pt x="18" y="29"/>
                    <a:pt x="18" y="29"/>
                  </a:cubicBezTo>
                  <a:cubicBezTo>
                    <a:pt x="17" y="29"/>
                    <a:pt x="17" y="30"/>
                    <a:pt x="17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74">
              <a:extLst>
                <a:ext uri="{FF2B5EF4-FFF2-40B4-BE49-F238E27FC236}">
                  <a16:creationId xmlns:a16="http://schemas.microsoft.com/office/drawing/2014/main" id="{0D52D3EB-3EAC-42CA-A03A-D895D3E9A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32467" y="109440091"/>
              <a:ext cx="95620" cy="57372"/>
            </a:xfrm>
            <a:custGeom>
              <a:avLst/>
              <a:gdLst>
                <a:gd name="T0" fmla="*/ 28 w 30"/>
                <a:gd name="T1" fmla="*/ 18 h 18"/>
                <a:gd name="T2" fmla="*/ 27 w 30"/>
                <a:gd name="T3" fmla="*/ 18 h 18"/>
                <a:gd name="T4" fmla="*/ 0 w 30"/>
                <a:gd name="T5" fmla="*/ 3 h 18"/>
                <a:gd name="T6" fmla="*/ 0 w 30"/>
                <a:gd name="T7" fmla="*/ 1 h 18"/>
                <a:gd name="T8" fmla="*/ 2 w 30"/>
                <a:gd name="T9" fmla="*/ 0 h 18"/>
                <a:gd name="T10" fmla="*/ 29 w 30"/>
                <a:gd name="T11" fmla="*/ 16 h 18"/>
                <a:gd name="T12" fmla="*/ 29 w 30"/>
                <a:gd name="T13" fmla="*/ 18 h 18"/>
                <a:gd name="T14" fmla="*/ 28 w 30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8">
                  <a:moveTo>
                    <a:pt x="28" y="18"/>
                  </a:moveTo>
                  <a:cubicBezTo>
                    <a:pt x="28" y="18"/>
                    <a:pt x="27" y="18"/>
                    <a:pt x="27" y="1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30" y="17"/>
                    <a:pt x="29" y="18"/>
                  </a:cubicBezTo>
                  <a:cubicBezTo>
                    <a:pt x="29" y="18"/>
                    <a:pt x="28" y="18"/>
                    <a:pt x="28" y="18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5">
              <a:extLst>
                <a:ext uri="{FF2B5EF4-FFF2-40B4-BE49-F238E27FC236}">
                  <a16:creationId xmlns:a16="http://schemas.microsoft.com/office/drawing/2014/main" id="{5108DD0F-739B-40C4-ADA0-A29F84DD6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84657" y="109615395"/>
              <a:ext cx="108369" cy="9562"/>
            </a:xfrm>
            <a:custGeom>
              <a:avLst/>
              <a:gdLst>
                <a:gd name="T0" fmla="*/ 32 w 34"/>
                <a:gd name="T1" fmla="*/ 3 h 3"/>
                <a:gd name="T2" fmla="*/ 2 w 34"/>
                <a:gd name="T3" fmla="*/ 3 h 3"/>
                <a:gd name="T4" fmla="*/ 0 w 34"/>
                <a:gd name="T5" fmla="*/ 1 h 3"/>
                <a:gd name="T6" fmla="*/ 2 w 34"/>
                <a:gd name="T7" fmla="*/ 0 h 3"/>
                <a:gd name="T8" fmla="*/ 32 w 34"/>
                <a:gd name="T9" fmla="*/ 0 h 3"/>
                <a:gd name="T10" fmla="*/ 34 w 34"/>
                <a:gd name="T11" fmla="*/ 1 h 3"/>
                <a:gd name="T12" fmla="*/ 32 w 3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">
                  <a:moveTo>
                    <a:pt x="3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0"/>
                    <a:pt x="34" y="1"/>
                    <a:pt x="34" y="1"/>
                  </a:cubicBezTo>
                  <a:cubicBezTo>
                    <a:pt x="34" y="2"/>
                    <a:pt x="33" y="3"/>
                    <a:pt x="32" y="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6">
              <a:extLst>
                <a:ext uri="{FF2B5EF4-FFF2-40B4-BE49-F238E27FC236}">
                  <a16:creationId xmlns:a16="http://schemas.microsoft.com/office/drawing/2014/main" id="{63164513-76F4-427E-8555-8BB746518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32467" y="109739702"/>
              <a:ext cx="95620" cy="60559"/>
            </a:xfrm>
            <a:custGeom>
              <a:avLst/>
              <a:gdLst>
                <a:gd name="T0" fmla="*/ 1 w 30"/>
                <a:gd name="T1" fmla="*/ 19 h 19"/>
                <a:gd name="T2" fmla="*/ 0 w 30"/>
                <a:gd name="T3" fmla="*/ 18 h 19"/>
                <a:gd name="T4" fmla="*/ 0 w 30"/>
                <a:gd name="T5" fmla="*/ 16 h 19"/>
                <a:gd name="T6" fmla="*/ 27 w 30"/>
                <a:gd name="T7" fmla="*/ 0 h 19"/>
                <a:gd name="T8" fmla="*/ 29 w 30"/>
                <a:gd name="T9" fmla="*/ 1 h 19"/>
                <a:gd name="T10" fmla="*/ 29 w 30"/>
                <a:gd name="T11" fmla="*/ 3 h 19"/>
                <a:gd name="T12" fmla="*/ 2 w 30"/>
                <a:gd name="T13" fmla="*/ 18 h 19"/>
                <a:gd name="T14" fmla="*/ 1 w 30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9">
                  <a:moveTo>
                    <a:pt x="1" y="19"/>
                  </a:moveTo>
                  <a:cubicBezTo>
                    <a:pt x="1" y="19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29" y="1"/>
                  </a:cubicBezTo>
                  <a:cubicBezTo>
                    <a:pt x="30" y="2"/>
                    <a:pt x="29" y="3"/>
                    <a:pt x="29" y="3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7">
              <a:extLst>
                <a:ext uri="{FF2B5EF4-FFF2-40B4-BE49-F238E27FC236}">
                  <a16:creationId xmlns:a16="http://schemas.microsoft.com/office/drawing/2014/main" id="{99046544-EFD1-4931-B8DF-02E28444B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832134"/>
              <a:ext cx="60559" cy="95621"/>
            </a:xfrm>
            <a:custGeom>
              <a:avLst/>
              <a:gdLst>
                <a:gd name="T0" fmla="*/ 1 w 19"/>
                <a:gd name="T1" fmla="*/ 30 h 30"/>
                <a:gd name="T2" fmla="*/ 1 w 19"/>
                <a:gd name="T3" fmla="*/ 30 h 30"/>
                <a:gd name="T4" fmla="*/ 0 w 19"/>
                <a:gd name="T5" fmla="*/ 28 h 30"/>
                <a:gd name="T6" fmla="*/ 16 w 19"/>
                <a:gd name="T7" fmla="*/ 1 h 30"/>
                <a:gd name="T8" fmla="*/ 18 w 19"/>
                <a:gd name="T9" fmla="*/ 0 h 30"/>
                <a:gd name="T10" fmla="*/ 18 w 19"/>
                <a:gd name="T11" fmla="*/ 2 h 30"/>
                <a:gd name="T12" fmla="*/ 3 w 19"/>
                <a:gd name="T13" fmla="*/ 29 h 30"/>
                <a:gd name="T14" fmla="*/ 1 w 1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0" y="29"/>
                    <a:pt x="0" y="28"/>
                    <a:pt x="0" y="28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1"/>
                    <a:pt x="19" y="2"/>
                    <a:pt x="18" y="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2" y="30"/>
                    <a:pt x="2" y="30"/>
                    <a:pt x="1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8">
              <a:extLst>
                <a:ext uri="{FF2B5EF4-FFF2-40B4-BE49-F238E27FC236}">
                  <a16:creationId xmlns:a16="http://schemas.microsoft.com/office/drawing/2014/main" id="{AE1DA106-57E4-471A-A205-31F4533AD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59571" y="109832134"/>
              <a:ext cx="60560" cy="95621"/>
            </a:xfrm>
            <a:custGeom>
              <a:avLst/>
              <a:gdLst>
                <a:gd name="T0" fmla="*/ 17 w 19"/>
                <a:gd name="T1" fmla="*/ 30 h 30"/>
                <a:gd name="T2" fmla="*/ 16 w 19"/>
                <a:gd name="T3" fmla="*/ 29 h 30"/>
                <a:gd name="T4" fmla="*/ 0 w 19"/>
                <a:gd name="T5" fmla="*/ 2 h 30"/>
                <a:gd name="T6" fmla="*/ 1 w 19"/>
                <a:gd name="T7" fmla="*/ 0 h 30"/>
                <a:gd name="T8" fmla="*/ 3 w 19"/>
                <a:gd name="T9" fmla="*/ 1 h 30"/>
                <a:gd name="T10" fmla="*/ 18 w 19"/>
                <a:gd name="T11" fmla="*/ 28 h 30"/>
                <a:gd name="T12" fmla="*/ 18 w 19"/>
                <a:gd name="T13" fmla="*/ 30 h 30"/>
                <a:gd name="T14" fmla="*/ 17 w 1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0">
                  <a:moveTo>
                    <a:pt x="17" y="30"/>
                  </a:moveTo>
                  <a:cubicBezTo>
                    <a:pt x="17" y="30"/>
                    <a:pt x="16" y="29"/>
                    <a:pt x="16" y="2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9"/>
                    <a:pt x="18" y="30"/>
                  </a:cubicBezTo>
                  <a:cubicBezTo>
                    <a:pt x="18" y="30"/>
                    <a:pt x="17" y="30"/>
                    <a:pt x="17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9">
              <a:extLst>
                <a:ext uri="{FF2B5EF4-FFF2-40B4-BE49-F238E27FC236}">
                  <a16:creationId xmlns:a16="http://schemas.microsoft.com/office/drawing/2014/main" id="{62D06739-3B89-4E87-86E0-A1D7A4B90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52004" y="109739702"/>
              <a:ext cx="95620" cy="60559"/>
            </a:xfrm>
            <a:custGeom>
              <a:avLst/>
              <a:gdLst>
                <a:gd name="T0" fmla="*/ 28 w 30"/>
                <a:gd name="T1" fmla="*/ 19 h 19"/>
                <a:gd name="T2" fmla="*/ 28 w 30"/>
                <a:gd name="T3" fmla="*/ 18 h 19"/>
                <a:gd name="T4" fmla="*/ 1 w 30"/>
                <a:gd name="T5" fmla="*/ 3 h 19"/>
                <a:gd name="T6" fmla="*/ 0 w 30"/>
                <a:gd name="T7" fmla="*/ 1 h 19"/>
                <a:gd name="T8" fmla="*/ 2 w 30"/>
                <a:gd name="T9" fmla="*/ 0 h 19"/>
                <a:gd name="T10" fmla="*/ 29 w 30"/>
                <a:gd name="T11" fmla="*/ 16 h 19"/>
                <a:gd name="T12" fmla="*/ 30 w 30"/>
                <a:gd name="T13" fmla="*/ 18 h 19"/>
                <a:gd name="T14" fmla="*/ 28 w 30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9">
                  <a:moveTo>
                    <a:pt x="28" y="19"/>
                  </a:moveTo>
                  <a:cubicBezTo>
                    <a:pt x="28" y="19"/>
                    <a:pt x="28" y="19"/>
                    <a:pt x="28" y="18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6"/>
                    <a:pt x="30" y="17"/>
                    <a:pt x="30" y="18"/>
                  </a:cubicBezTo>
                  <a:cubicBezTo>
                    <a:pt x="29" y="18"/>
                    <a:pt x="29" y="19"/>
                    <a:pt x="28" y="19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80">
              <a:extLst>
                <a:ext uri="{FF2B5EF4-FFF2-40B4-BE49-F238E27FC236}">
                  <a16:creationId xmlns:a16="http://schemas.microsoft.com/office/drawing/2014/main" id="{1550453E-A677-4EF4-9719-F1424D90A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7065" y="109615395"/>
              <a:ext cx="105182" cy="9562"/>
            </a:xfrm>
            <a:custGeom>
              <a:avLst/>
              <a:gdLst>
                <a:gd name="T0" fmla="*/ 32 w 33"/>
                <a:gd name="T1" fmla="*/ 3 h 3"/>
                <a:gd name="T2" fmla="*/ 1 w 33"/>
                <a:gd name="T3" fmla="*/ 3 h 3"/>
                <a:gd name="T4" fmla="*/ 0 w 33"/>
                <a:gd name="T5" fmla="*/ 1 h 3"/>
                <a:gd name="T6" fmla="*/ 1 w 33"/>
                <a:gd name="T7" fmla="*/ 0 h 3"/>
                <a:gd name="T8" fmla="*/ 32 w 33"/>
                <a:gd name="T9" fmla="*/ 0 h 3"/>
                <a:gd name="T10" fmla="*/ 33 w 33"/>
                <a:gd name="T11" fmla="*/ 1 h 3"/>
                <a:gd name="T12" fmla="*/ 32 w 3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">
                  <a:moveTo>
                    <a:pt x="32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0"/>
                    <a:pt x="33" y="0"/>
                    <a:pt x="33" y="1"/>
                  </a:cubicBezTo>
                  <a:cubicBezTo>
                    <a:pt x="33" y="2"/>
                    <a:pt x="33" y="3"/>
                    <a:pt x="32" y="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1">
              <a:extLst>
                <a:ext uri="{FF2B5EF4-FFF2-40B4-BE49-F238E27FC236}">
                  <a16:creationId xmlns:a16="http://schemas.microsoft.com/office/drawing/2014/main" id="{83953C45-38EC-407C-9CCA-031DE2D9F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52004" y="109440091"/>
              <a:ext cx="95620" cy="57372"/>
            </a:xfrm>
            <a:custGeom>
              <a:avLst/>
              <a:gdLst>
                <a:gd name="T0" fmla="*/ 1 w 30"/>
                <a:gd name="T1" fmla="*/ 18 h 18"/>
                <a:gd name="T2" fmla="*/ 0 w 30"/>
                <a:gd name="T3" fmla="*/ 18 h 18"/>
                <a:gd name="T4" fmla="*/ 1 w 30"/>
                <a:gd name="T5" fmla="*/ 16 h 18"/>
                <a:gd name="T6" fmla="*/ 27 w 30"/>
                <a:gd name="T7" fmla="*/ 0 h 18"/>
                <a:gd name="T8" fmla="*/ 29 w 30"/>
                <a:gd name="T9" fmla="*/ 1 h 18"/>
                <a:gd name="T10" fmla="*/ 29 w 30"/>
                <a:gd name="T11" fmla="*/ 3 h 18"/>
                <a:gd name="T12" fmla="*/ 2 w 30"/>
                <a:gd name="T13" fmla="*/ 18 h 18"/>
                <a:gd name="T14" fmla="*/ 1 w 30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8">
                  <a:moveTo>
                    <a:pt x="1" y="18"/>
                  </a:moveTo>
                  <a:cubicBezTo>
                    <a:pt x="1" y="18"/>
                    <a:pt x="0" y="18"/>
                    <a:pt x="0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29" y="1"/>
                  </a:cubicBezTo>
                  <a:cubicBezTo>
                    <a:pt x="30" y="1"/>
                    <a:pt x="30" y="2"/>
                    <a:pt x="29" y="3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1" y="18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2">
              <a:extLst>
                <a:ext uri="{FF2B5EF4-FFF2-40B4-BE49-F238E27FC236}">
                  <a16:creationId xmlns:a16="http://schemas.microsoft.com/office/drawing/2014/main" id="{318DF344-F772-4754-8E56-58183AD63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59571" y="109312597"/>
              <a:ext cx="60560" cy="95621"/>
            </a:xfrm>
            <a:custGeom>
              <a:avLst/>
              <a:gdLst>
                <a:gd name="T0" fmla="*/ 2 w 19"/>
                <a:gd name="T1" fmla="*/ 30 h 30"/>
                <a:gd name="T2" fmla="*/ 1 w 19"/>
                <a:gd name="T3" fmla="*/ 29 h 30"/>
                <a:gd name="T4" fmla="*/ 0 w 19"/>
                <a:gd name="T5" fmla="*/ 27 h 30"/>
                <a:gd name="T6" fmla="*/ 16 w 19"/>
                <a:gd name="T7" fmla="*/ 1 h 30"/>
                <a:gd name="T8" fmla="*/ 18 w 19"/>
                <a:gd name="T9" fmla="*/ 0 h 30"/>
                <a:gd name="T10" fmla="*/ 18 w 19"/>
                <a:gd name="T11" fmla="*/ 2 h 30"/>
                <a:gd name="T12" fmla="*/ 3 w 19"/>
                <a:gd name="T13" fmla="*/ 29 h 30"/>
                <a:gd name="T14" fmla="*/ 2 w 1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0">
                  <a:moveTo>
                    <a:pt x="2" y="30"/>
                  </a:moveTo>
                  <a:cubicBezTo>
                    <a:pt x="1" y="30"/>
                    <a:pt x="1" y="29"/>
                    <a:pt x="1" y="29"/>
                  </a:cubicBezTo>
                  <a:cubicBezTo>
                    <a:pt x="0" y="29"/>
                    <a:pt x="0" y="28"/>
                    <a:pt x="0" y="2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2" y="30"/>
                    <a:pt x="2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3">
              <a:extLst>
                <a:ext uri="{FF2B5EF4-FFF2-40B4-BE49-F238E27FC236}">
                  <a16:creationId xmlns:a16="http://schemas.microsoft.com/office/drawing/2014/main" id="{815C7660-F8F8-48E5-98FB-2512AF86B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35265" y="109264787"/>
              <a:ext cx="9562" cy="108370"/>
            </a:xfrm>
            <a:custGeom>
              <a:avLst/>
              <a:gdLst>
                <a:gd name="T0" fmla="*/ 1 w 3"/>
                <a:gd name="T1" fmla="*/ 34 h 34"/>
                <a:gd name="T2" fmla="*/ 0 w 3"/>
                <a:gd name="T3" fmla="*/ 32 h 34"/>
                <a:gd name="T4" fmla="*/ 0 w 3"/>
                <a:gd name="T5" fmla="*/ 2 h 34"/>
                <a:gd name="T6" fmla="*/ 1 w 3"/>
                <a:gd name="T7" fmla="*/ 0 h 34"/>
                <a:gd name="T8" fmla="*/ 3 w 3"/>
                <a:gd name="T9" fmla="*/ 2 h 34"/>
                <a:gd name="T10" fmla="*/ 3 w 3"/>
                <a:gd name="T11" fmla="*/ 32 h 34"/>
                <a:gd name="T12" fmla="*/ 1 w 3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4">
                  <a:moveTo>
                    <a:pt x="1" y="34"/>
                  </a:moveTo>
                  <a:cubicBezTo>
                    <a:pt x="0" y="34"/>
                    <a:pt x="0" y="33"/>
                    <a:pt x="0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3"/>
                    <a:pt x="2" y="34"/>
                    <a:pt x="1" y="34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4210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70665B-4D81-4F24-BFB1-03B7EC01A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GILMORE PROPERTY </a:t>
            </a:r>
            <a:br>
              <a:rPr lang="en-US" dirty="0"/>
            </a:br>
            <a:r>
              <a:rPr lang="en-US" dirty="0"/>
              <a:t>- HOUSE &amp; STORE</a:t>
            </a:r>
          </a:p>
        </p:txBody>
      </p:sp>
      <p:pic>
        <p:nvPicPr>
          <p:cNvPr id="12" name="Picture 11" descr="P:\MainStreet &amp; Planning File Cabinet\M-K-M\Monica\HOC Commission\2016_CDBG_Housing\ZZ_RECIPIENTS-CDBG\Pictures_Brown_BEFORE\DSC07882.JPG">
            <a:extLst>
              <a:ext uri="{FF2B5EF4-FFF2-40B4-BE49-F238E27FC236}">
                <a16:creationId xmlns:a16="http://schemas.microsoft.com/office/drawing/2014/main" id="{E5DE763B-FCE8-46B6-AA8C-A2332980CC9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774" y="0"/>
            <a:ext cx="5064440" cy="337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P:\MainStreet &amp; Planning File Cabinet\M-K-M\Monica\HOC Commission\2016_CDBG_Housing\ZZ_RECIPIENTS-CDBG\Pictures_Brown_BEFORE\DSC07931.JPG">
            <a:extLst>
              <a:ext uri="{FF2B5EF4-FFF2-40B4-BE49-F238E27FC236}">
                <a16:creationId xmlns:a16="http://schemas.microsoft.com/office/drawing/2014/main" id="{9051D758-836B-407B-A955-74FDFF11A1D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964" y="0"/>
            <a:ext cx="5074840" cy="338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P:\MainStreet &amp; Planning File Cabinet\M-K-M\Monica\HOC Commission\2016_CDBG_Housing\ZZ_RECIPIENTS-CDBG\Pictures_Brown_BEFORE\DSC07800.JPG">
            <a:extLst>
              <a:ext uri="{FF2B5EF4-FFF2-40B4-BE49-F238E27FC236}">
                <a16:creationId xmlns:a16="http://schemas.microsoft.com/office/drawing/2014/main" id="{11150494-4974-4A75-BAFD-1A3B86D801D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879" y="3440548"/>
            <a:ext cx="5140643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P:\MainStreet &amp; Planning File Cabinet\M-K-M\Monica\HOC Commission\2016_CDBG_Housing\ZZ_RECIPIENTS-CDBG\Pictures_Brown_BEFORE\DSC07804.JPG">
            <a:extLst>
              <a:ext uri="{FF2B5EF4-FFF2-40B4-BE49-F238E27FC236}">
                <a16:creationId xmlns:a16="http://schemas.microsoft.com/office/drawing/2014/main" id="{F9142E74-90BA-42FC-BA24-59C7B61FC37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963" y="3440548"/>
            <a:ext cx="5137785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6132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2AC62E-E86B-44D2-A3B9-BBA2F23B6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1" y="194478"/>
            <a:ext cx="2819400" cy="6436443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TIP: Let the history and context inform your objective implementation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70665B-4D81-4F24-BFB1-03B7EC01A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GILMORE PROPERTY </a:t>
            </a:r>
            <a:br>
              <a:rPr lang="en-US" dirty="0"/>
            </a:br>
            <a:r>
              <a:rPr lang="en-US" dirty="0"/>
              <a:t>- HOUSE &amp; STORE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9368ED7-2CB1-42C7-B259-33E2DBEB6F9A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Plan Implementation – Program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618A8DA-58DB-4BE3-8131-413118482FB6}"/>
              </a:ext>
            </a:extLst>
          </p:cNvPr>
          <p:cNvGrpSpPr>
            <a:grpSpLocks/>
          </p:cNvGrpSpPr>
          <p:nvPr/>
        </p:nvGrpSpPr>
        <p:grpSpPr bwMode="auto">
          <a:xfrm>
            <a:off x="1739378" y="299655"/>
            <a:ext cx="314678" cy="315448"/>
            <a:chOff x="102358761" y="110239086"/>
            <a:chExt cx="650138" cy="65013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4A88D42-3A57-41D2-9423-371C7AD80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58761" y="110239086"/>
              <a:ext cx="650138" cy="650138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E375AA0-BE31-46DA-B653-391BB1280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41069"/>
              <a:ext cx="490790" cy="541781"/>
            </a:xfrm>
            <a:custGeom>
              <a:avLst/>
              <a:gdLst>
                <a:gd name="T0" fmla="*/ 91 w 154"/>
                <a:gd name="T1" fmla="*/ 34 h 170"/>
                <a:gd name="T2" fmla="*/ 70 w 154"/>
                <a:gd name="T3" fmla="*/ 21 h 170"/>
                <a:gd name="T4" fmla="*/ 58 w 154"/>
                <a:gd name="T5" fmla="*/ 9 h 170"/>
                <a:gd name="T6" fmla="*/ 57 w 154"/>
                <a:gd name="T7" fmla="*/ 9 h 170"/>
                <a:gd name="T8" fmla="*/ 37 w 154"/>
                <a:gd name="T9" fmla="*/ 0 h 170"/>
                <a:gd name="T10" fmla="*/ 9 w 154"/>
                <a:gd name="T11" fmla="*/ 29 h 170"/>
                <a:gd name="T12" fmla="*/ 12 w 154"/>
                <a:gd name="T13" fmla="*/ 38 h 170"/>
                <a:gd name="T14" fmla="*/ 0 w 154"/>
                <a:gd name="T15" fmla="*/ 64 h 170"/>
                <a:gd name="T16" fmla="*/ 0 w 154"/>
                <a:gd name="T17" fmla="*/ 65 h 170"/>
                <a:gd name="T18" fmla="*/ 0 w 154"/>
                <a:gd name="T19" fmla="*/ 67 h 170"/>
                <a:gd name="T20" fmla="*/ 0 w 154"/>
                <a:gd name="T21" fmla="*/ 68 h 170"/>
                <a:gd name="T22" fmla="*/ 0 w 154"/>
                <a:gd name="T23" fmla="*/ 69 h 170"/>
                <a:gd name="T24" fmla="*/ 0 w 154"/>
                <a:gd name="T25" fmla="*/ 72 h 170"/>
                <a:gd name="T26" fmla="*/ 0 w 154"/>
                <a:gd name="T27" fmla="*/ 74 h 170"/>
                <a:gd name="T28" fmla="*/ 0 w 154"/>
                <a:gd name="T29" fmla="*/ 76 h 170"/>
                <a:gd name="T30" fmla="*/ 0 w 154"/>
                <a:gd name="T31" fmla="*/ 77 h 170"/>
                <a:gd name="T32" fmla="*/ 0 w 154"/>
                <a:gd name="T33" fmla="*/ 79 h 170"/>
                <a:gd name="T34" fmla="*/ 0 w 154"/>
                <a:gd name="T35" fmla="*/ 79 h 170"/>
                <a:gd name="T36" fmla="*/ 15 w 154"/>
                <a:gd name="T37" fmla="*/ 108 h 170"/>
                <a:gd name="T38" fmla="*/ 15 w 154"/>
                <a:gd name="T39" fmla="*/ 109 h 170"/>
                <a:gd name="T40" fmla="*/ 76 w 154"/>
                <a:gd name="T41" fmla="*/ 170 h 170"/>
                <a:gd name="T42" fmla="*/ 154 w 154"/>
                <a:gd name="T43" fmla="*/ 97 h 170"/>
                <a:gd name="T44" fmla="*/ 91 w 154"/>
                <a:gd name="T45" fmla="*/ 3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" h="170">
                  <a:moveTo>
                    <a:pt x="91" y="34"/>
                  </a:moveTo>
                  <a:cubicBezTo>
                    <a:pt x="85" y="28"/>
                    <a:pt x="78" y="24"/>
                    <a:pt x="70" y="21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3"/>
                    <a:pt x="45" y="0"/>
                    <a:pt x="37" y="0"/>
                  </a:cubicBezTo>
                  <a:cubicBezTo>
                    <a:pt x="22" y="0"/>
                    <a:pt x="9" y="13"/>
                    <a:pt x="9" y="29"/>
                  </a:cubicBezTo>
                  <a:cubicBezTo>
                    <a:pt x="9" y="32"/>
                    <a:pt x="10" y="35"/>
                    <a:pt x="12" y="38"/>
                  </a:cubicBezTo>
                  <a:cubicBezTo>
                    <a:pt x="6" y="46"/>
                    <a:pt x="2" y="55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6"/>
                    <a:pt x="0" y="67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68"/>
                    <a:pt x="0" y="69"/>
                    <a:pt x="0" y="69"/>
                  </a:cubicBezTo>
                  <a:cubicBezTo>
                    <a:pt x="0" y="70"/>
                    <a:pt x="0" y="71"/>
                    <a:pt x="0" y="72"/>
                  </a:cubicBezTo>
                  <a:cubicBezTo>
                    <a:pt x="0" y="73"/>
                    <a:pt x="0" y="73"/>
                    <a:pt x="0" y="74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8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90"/>
                    <a:pt x="7" y="101"/>
                    <a:pt x="15" y="108"/>
                  </a:cubicBezTo>
                  <a:cubicBezTo>
                    <a:pt x="15" y="109"/>
                    <a:pt x="15" y="109"/>
                    <a:pt x="15" y="109"/>
                  </a:cubicBezTo>
                  <a:cubicBezTo>
                    <a:pt x="76" y="170"/>
                    <a:pt x="76" y="170"/>
                    <a:pt x="76" y="170"/>
                  </a:cubicBezTo>
                  <a:cubicBezTo>
                    <a:pt x="114" y="163"/>
                    <a:pt x="144" y="134"/>
                    <a:pt x="154" y="97"/>
                  </a:cubicBezTo>
                  <a:cubicBezTo>
                    <a:pt x="91" y="34"/>
                    <a:pt x="91" y="34"/>
                    <a:pt x="91" y="34"/>
                  </a:cubicBez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EB8F0F8-48D7-4BBA-BF8F-6DE35D62E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98434"/>
              <a:ext cx="337816" cy="341003"/>
            </a:xfrm>
            <a:custGeom>
              <a:avLst/>
              <a:gdLst>
                <a:gd name="T0" fmla="*/ 106 w 106"/>
                <a:gd name="T1" fmla="*/ 58 h 107"/>
                <a:gd name="T2" fmla="*/ 106 w 106"/>
                <a:gd name="T3" fmla="*/ 56 h 107"/>
                <a:gd name="T4" fmla="*/ 106 w 106"/>
                <a:gd name="T5" fmla="*/ 54 h 107"/>
                <a:gd name="T6" fmla="*/ 106 w 106"/>
                <a:gd name="T7" fmla="*/ 51 h 107"/>
                <a:gd name="T8" fmla="*/ 106 w 106"/>
                <a:gd name="T9" fmla="*/ 50 h 107"/>
                <a:gd name="T10" fmla="*/ 106 w 106"/>
                <a:gd name="T11" fmla="*/ 49 h 107"/>
                <a:gd name="T12" fmla="*/ 53 w 106"/>
                <a:gd name="T13" fmla="*/ 0 h 107"/>
                <a:gd name="T14" fmla="*/ 0 w 106"/>
                <a:gd name="T15" fmla="*/ 46 h 107"/>
                <a:gd name="T16" fmla="*/ 0 w 106"/>
                <a:gd name="T17" fmla="*/ 47 h 107"/>
                <a:gd name="T18" fmla="*/ 0 w 106"/>
                <a:gd name="T19" fmla="*/ 49 h 107"/>
                <a:gd name="T20" fmla="*/ 0 w 106"/>
                <a:gd name="T21" fmla="*/ 50 h 107"/>
                <a:gd name="T22" fmla="*/ 0 w 106"/>
                <a:gd name="T23" fmla="*/ 51 h 107"/>
                <a:gd name="T24" fmla="*/ 0 w 106"/>
                <a:gd name="T25" fmla="*/ 54 h 107"/>
                <a:gd name="T26" fmla="*/ 0 w 106"/>
                <a:gd name="T27" fmla="*/ 56 h 107"/>
                <a:gd name="T28" fmla="*/ 0 w 106"/>
                <a:gd name="T29" fmla="*/ 58 h 107"/>
                <a:gd name="T30" fmla="*/ 0 w 106"/>
                <a:gd name="T31" fmla="*/ 59 h 107"/>
                <a:gd name="T32" fmla="*/ 0 w 106"/>
                <a:gd name="T33" fmla="*/ 61 h 107"/>
                <a:gd name="T34" fmla="*/ 0 w 106"/>
                <a:gd name="T35" fmla="*/ 61 h 107"/>
                <a:gd name="T36" fmla="*/ 53 w 106"/>
                <a:gd name="T37" fmla="*/ 107 h 107"/>
                <a:gd name="T38" fmla="*/ 106 w 106"/>
                <a:gd name="T39" fmla="*/ 59 h 107"/>
                <a:gd name="T40" fmla="*/ 106 w 106"/>
                <a:gd name="T41" fmla="*/ 5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6" h="107">
                  <a:moveTo>
                    <a:pt x="106" y="58"/>
                  </a:moveTo>
                  <a:cubicBezTo>
                    <a:pt x="106" y="57"/>
                    <a:pt x="106" y="57"/>
                    <a:pt x="106" y="56"/>
                  </a:cubicBezTo>
                  <a:cubicBezTo>
                    <a:pt x="106" y="55"/>
                    <a:pt x="106" y="55"/>
                    <a:pt x="106" y="54"/>
                  </a:cubicBezTo>
                  <a:cubicBezTo>
                    <a:pt x="106" y="53"/>
                    <a:pt x="106" y="52"/>
                    <a:pt x="106" y="51"/>
                  </a:cubicBezTo>
                  <a:cubicBezTo>
                    <a:pt x="106" y="51"/>
                    <a:pt x="106" y="50"/>
                    <a:pt x="106" y="50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4" y="22"/>
                    <a:pt x="81" y="0"/>
                    <a:pt x="53" y="0"/>
                  </a:cubicBez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  <a:cubicBezTo>
                    <a:pt x="81" y="107"/>
                    <a:pt x="104" y="86"/>
                    <a:pt x="106" y="59"/>
                  </a:cubicBezTo>
                  <a:cubicBezTo>
                    <a:pt x="106" y="58"/>
                    <a:pt x="106" y="58"/>
                    <a:pt x="106" y="58"/>
                  </a:cubicBez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686A164-C48A-458B-9C3A-DE02C0149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98434"/>
              <a:ext cx="168908" cy="341003"/>
            </a:xfrm>
            <a:custGeom>
              <a:avLst/>
              <a:gdLst>
                <a:gd name="T0" fmla="*/ 53 w 53"/>
                <a:gd name="T1" fmla="*/ 0 h 107"/>
                <a:gd name="T2" fmla="*/ 0 w 53"/>
                <a:gd name="T3" fmla="*/ 46 h 107"/>
                <a:gd name="T4" fmla="*/ 0 w 53"/>
                <a:gd name="T5" fmla="*/ 47 h 107"/>
                <a:gd name="T6" fmla="*/ 0 w 53"/>
                <a:gd name="T7" fmla="*/ 49 h 107"/>
                <a:gd name="T8" fmla="*/ 0 w 53"/>
                <a:gd name="T9" fmla="*/ 50 h 107"/>
                <a:gd name="T10" fmla="*/ 0 w 53"/>
                <a:gd name="T11" fmla="*/ 51 h 107"/>
                <a:gd name="T12" fmla="*/ 0 w 53"/>
                <a:gd name="T13" fmla="*/ 54 h 107"/>
                <a:gd name="T14" fmla="*/ 0 w 53"/>
                <a:gd name="T15" fmla="*/ 56 h 107"/>
                <a:gd name="T16" fmla="*/ 0 w 53"/>
                <a:gd name="T17" fmla="*/ 58 h 107"/>
                <a:gd name="T18" fmla="*/ 0 w 53"/>
                <a:gd name="T19" fmla="*/ 59 h 107"/>
                <a:gd name="T20" fmla="*/ 0 w 53"/>
                <a:gd name="T21" fmla="*/ 61 h 107"/>
                <a:gd name="T22" fmla="*/ 0 w 53"/>
                <a:gd name="T23" fmla="*/ 61 h 107"/>
                <a:gd name="T24" fmla="*/ 53 w 53"/>
                <a:gd name="T2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107">
                  <a:moveTo>
                    <a:pt x="53" y="0"/>
                  </a:move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C890988-A59F-41BD-B287-2E2408108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5260" y="110634268"/>
              <a:ext cx="89235" cy="79674"/>
            </a:xfrm>
            <a:custGeom>
              <a:avLst/>
              <a:gdLst>
                <a:gd name="T0" fmla="*/ 27 w 28"/>
                <a:gd name="T1" fmla="*/ 1 h 25"/>
                <a:gd name="T2" fmla="*/ 27 w 28"/>
                <a:gd name="T3" fmla="*/ 2 h 25"/>
                <a:gd name="T4" fmla="*/ 26 w 28"/>
                <a:gd name="T5" fmla="*/ 3 h 25"/>
                <a:gd name="T6" fmla="*/ 26 w 28"/>
                <a:gd name="T7" fmla="*/ 4 h 25"/>
                <a:gd name="T8" fmla="*/ 25 w 28"/>
                <a:gd name="T9" fmla="*/ 5 h 25"/>
                <a:gd name="T10" fmla="*/ 25 w 28"/>
                <a:gd name="T11" fmla="*/ 6 h 25"/>
                <a:gd name="T12" fmla="*/ 24 w 28"/>
                <a:gd name="T13" fmla="*/ 7 h 25"/>
                <a:gd name="T14" fmla="*/ 23 w 28"/>
                <a:gd name="T15" fmla="*/ 8 h 25"/>
                <a:gd name="T16" fmla="*/ 23 w 28"/>
                <a:gd name="T17" fmla="*/ 9 h 25"/>
                <a:gd name="T18" fmla="*/ 22 w 28"/>
                <a:gd name="T19" fmla="*/ 10 h 25"/>
                <a:gd name="T20" fmla="*/ 21 w 28"/>
                <a:gd name="T21" fmla="*/ 11 h 25"/>
                <a:gd name="T22" fmla="*/ 20 w 28"/>
                <a:gd name="T23" fmla="*/ 12 h 25"/>
                <a:gd name="T24" fmla="*/ 20 w 28"/>
                <a:gd name="T25" fmla="*/ 13 h 25"/>
                <a:gd name="T26" fmla="*/ 19 w 28"/>
                <a:gd name="T27" fmla="*/ 14 h 25"/>
                <a:gd name="T28" fmla="*/ 18 w 28"/>
                <a:gd name="T29" fmla="*/ 14 h 25"/>
                <a:gd name="T30" fmla="*/ 17 w 28"/>
                <a:gd name="T31" fmla="*/ 15 h 25"/>
                <a:gd name="T32" fmla="*/ 16 w 28"/>
                <a:gd name="T33" fmla="*/ 16 h 25"/>
                <a:gd name="T34" fmla="*/ 15 w 28"/>
                <a:gd name="T35" fmla="*/ 17 h 25"/>
                <a:gd name="T36" fmla="*/ 15 w 28"/>
                <a:gd name="T37" fmla="*/ 17 h 25"/>
                <a:gd name="T38" fmla="*/ 14 w 28"/>
                <a:gd name="T39" fmla="*/ 18 h 25"/>
                <a:gd name="T40" fmla="*/ 13 w 28"/>
                <a:gd name="T41" fmla="*/ 19 h 25"/>
                <a:gd name="T42" fmla="*/ 12 w 28"/>
                <a:gd name="T43" fmla="*/ 20 h 25"/>
                <a:gd name="T44" fmla="*/ 11 w 28"/>
                <a:gd name="T45" fmla="*/ 20 h 25"/>
                <a:gd name="T46" fmla="*/ 10 w 28"/>
                <a:gd name="T47" fmla="*/ 21 h 25"/>
                <a:gd name="T48" fmla="*/ 9 w 28"/>
                <a:gd name="T49" fmla="*/ 21 h 25"/>
                <a:gd name="T50" fmla="*/ 8 w 28"/>
                <a:gd name="T51" fmla="*/ 22 h 25"/>
                <a:gd name="T52" fmla="*/ 7 w 28"/>
                <a:gd name="T53" fmla="*/ 22 h 25"/>
                <a:gd name="T54" fmla="*/ 6 w 28"/>
                <a:gd name="T55" fmla="*/ 23 h 25"/>
                <a:gd name="T56" fmla="*/ 5 w 28"/>
                <a:gd name="T57" fmla="*/ 24 h 25"/>
                <a:gd name="T58" fmla="*/ 4 w 28"/>
                <a:gd name="T59" fmla="*/ 24 h 25"/>
                <a:gd name="T60" fmla="*/ 3 w 28"/>
                <a:gd name="T61" fmla="*/ 24 h 25"/>
                <a:gd name="T62" fmla="*/ 1 w 28"/>
                <a:gd name="T63" fmla="*/ 25 h 25"/>
                <a:gd name="T64" fmla="*/ 1 w 28"/>
                <a:gd name="T65" fmla="*/ 25 h 25"/>
                <a:gd name="T66" fmla="*/ 0 w 28"/>
                <a:gd name="T67" fmla="*/ 25 h 25"/>
                <a:gd name="T68" fmla="*/ 13 w 28"/>
                <a:gd name="T69" fmla="*/ 0 h 25"/>
                <a:gd name="T70" fmla="*/ 28 w 28"/>
                <a:gd name="T71" fmla="*/ 0 h 25"/>
                <a:gd name="T72" fmla="*/ 28 w 28"/>
                <a:gd name="T73" fmla="*/ 0 h 25"/>
                <a:gd name="T74" fmla="*/ 27 w 28"/>
                <a:gd name="T7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27" y="1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27" y="3"/>
                    <a:pt x="27" y="3"/>
                    <a:pt x="26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5"/>
                    <a:pt x="25" y="5"/>
                    <a:pt x="25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3" y="8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1" y="11"/>
                    <a:pt x="21" y="11"/>
                  </a:cubicBezTo>
                  <a:cubicBezTo>
                    <a:pt x="21" y="11"/>
                    <a:pt x="21" y="12"/>
                    <a:pt x="20" y="12"/>
                  </a:cubicBezTo>
                  <a:cubicBezTo>
                    <a:pt x="20" y="12"/>
                    <a:pt x="20" y="12"/>
                    <a:pt x="20" y="13"/>
                  </a:cubicBezTo>
                  <a:cubicBezTo>
                    <a:pt x="19" y="13"/>
                    <a:pt x="19" y="13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7" y="15"/>
                    <a:pt x="17" y="16"/>
                    <a:pt x="16" y="16"/>
                  </a:cubicBezTo>
                  <a:cubicBezTo>
                    <a:pt x="16" y="16"/>
                    <a:pt x="16" y="16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9"/>
                    <a:pt x="13" y="19"/>
                  </a:cubicBezTo>
                  <a:cubicBezTo>
                    <a:pt x="12" y="19"/>
                    <a:pt x="12" y="19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0" y="21"/>
                    <a:pt x="10" y="21"/>
                  </a:cubicBezTo>
                  <a:cubicBezTo>
                    <a:pt x="10" y="21"/>
                    <a:pt x="9" y="21"/>
                    <a:pt x="9" y="21"/>
                  </a:cubicBezTo>
                  <a:cubicBezTo>
                    <a:pt x="9" y="22"/>
                    <a:pt x="8" y="22"/>
                    <a:pt x="8" y="22"/>
                  </a:cubicBezTo>
                  <a:cubicBezTo>
                    <a:pt x="8" y="22"/>
                    <a:pt x="7" y="22"/>
                    <a:pt x="7" y="22"/>
                  </a:cubicBezTo>
                  <a:cubicBezTo>
                    <a:pt x="7" y="23"/>
                    <a:pt x="6" y="23"/>
                    <a:pt x="6" y="23"/>
                  </a:cubicBezTo>
                  <a:cubicBezTo>
                    <a:pt x="5" y="23"/>
                    <a:pt x="5" y="23"/>
                    <a:pt x="5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" y="20"/>
                    <a:pt x="11" y="11"/>
                    <a:pt x="13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"/>
                    <a:pt x="28" y="1"/>
                    <a:pt x="27" y="1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687D56E-45B3-4813-B159-3F8A1312B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5260" y="110423929"/>
              <a:ext cx="89235" cy="79674"/>
            </a:xfrm>
            <a:custGeom>
              <a:avLst/>
              <a:gdLst>
                <a:gd name="T0" fmla="*/ 1 w 28"/>
                <a:gd name="T1" fmla="*/ 0 h 25"/>
                <a:gd name="T2" fmla="*/ 3 w 28"/>
                <a:gd name="T3" fmla="*/ 1 h 25"/>
                <a:gd name="T4" fmla="*/ 4 w 28"/>
                <a:gd name="T5" fmla="*/ 1 h 25"/>
                <a:gd name="T6" fmla="*/ 5 w 28"/>
                <a:gd name="T7" fmla="*/ 2 h 25"/>
                <a:gd name="T8" fmla="*/ 6 w 28"/>
                <a:gd name="T9" fmla="*/ 2 h 25"/>
                <a:gd name="T10" fmla="*/ 7 w 28"/>
                <a:gd name="T11" fmla="*/ 3 h 25"/>
                <a:gd name="T12" fmla="*/ 8 w 28"/>
                <a:gd name="T13" fmla="*/ 3 h 25"/>
                <a:gd name="T14" fmla="*/ 9 w 28"/>
                <a:gd name="T15" fmla="*/ 4 h 25"/>
                <a:gd name="T16" fmla="*/ 10 w 28"/>
                <a:gd name="T17" fmla="*/ 5 h 25"/>
                <a:gd name="T18" fmla="*/ 11 w 28"/>
                <a:gd name="T19" fmla="*/ 5 h 25"/>
                <a:gd name="T20" fmla="*/ 12 w 28"/>
                <a:gd name="T21" fmla="*/ 6 h 25"/>
                <a:gd name="T22" fmla="*/ 13 w 28"/>
                <a:gd name="T23" fmla="*/ 7 h 25"/>
                <a:gd name="T24" fmla="*/ 14 w 28"/>
                <a:gd name="T25" fmla="*/ 7 h 25"/>
                <a:gd name="T26" fmla="*/ 15 w 28"/>
                <a:gd name="T27" fmla="*/ 8 h 25"/>
                <a:gd name="T28" fmla="*/ 15 w 28"/>
                <a:gd name="T29" fmla="*/ 9 h 25"/>
                <a:gd name="T30" fmla="*/ 16 w 28"/>
                <a:gd name="T31" fmla="*/ 9 h 25"/>
                <a:gd name="T32" fmla="*/ 17 w 28"/>
                <a:gd name="T33" fmla="*/ 10 h 25"/>
                <a:gd name="T34" fmla="*/ 18 w 28"/>
                <a:gd name="T35" fmla="*/ 11 h 25"/>
                <a:gd name="T36" fmla="*/ 19 w 28"/>
                <a:gd name="T37" fmla="*/ 12 h 25"/>
                <a:gd name="T38" fmla="*/ 20 w 28"/>
                <a:gd name="T39" fmla="*/ 13 h 25"/>
                <a:gd name="T40" fmla="*/ 20 w 28"/>
                <a:gd name="T41" fmla="*/ 13 h 25"/>
                <a:gd name="T42" fmla="*/ 21 w 28"/>
                <a:gd name="T43" fmla="*/ 14 h 25"/>
                <a:gd name="T44" fmla="*/ 22 w 28"/>
                <a:gd name="T45" fmla="*/ 15 h 25"/>
                <a:gd name="T46" fmla="*/ 23 w 28"/>
                <a:gd name="T47" fmla="*/ 16 h 25"/>
                <a:gd name="T48" fmla="*/ 23 w 28"/>
                <a:gd name="T49" fmla="*/ 17 h 25"/>
                <a:gd name="T50" fmla="*/ 24 w 28"/>
                <a:gd name="T51" fmla="*/ 18 h 25"/>
                <a:gd name="T52" fmla="*/ 25 w 28"/>
                <a:gd name="T53" fmla="*/ 19 h 25"/>
                <a:gd name="T54" fmla="*/ 25 w 28"/>
                <a:gd name="T55" fmla="*/ 20 h 25"/>
                <a:gd name="T56" fmla="*/ 26 w 28"/>
                <a:gd name="T57" fmla="*/ 21 h 25"/>
                <a:gd name="T58" fmla="*/ 26 w 28"/>
                <a:gd name="T59" fmla="*/ 22 h 25"/>
                <a:gd name="T60" fmla="*/ 27 w 28"/>
                <a:gd name="T61" fmla="*/ 23 h 25"/>
                <a:gd name="T62" fmla="*/ 27 w 28"/>
                <a:gd name="T63" fmla="*/ 24 h 25"/>
                <a:gd name="T64" fmla="*/ 28 w 28"/>
                <a:gd name="T65" fmla="*/ 25 h 25"/>
                <a:gd name="T66" fmla="*/ 28 w 28"/>
                <a:gd name="T67" fmla="*/ 25 h 25"/>
                <a:gd name="T68" fmla="*/ 13 w 28"/>
                <a:gd name="T69" fmla="*/ 25 h 25"/>
                <a:gd name="T70" fmla="*/ 0 w 28"/>
                <a:gd name="T71" fmla="*/ 0 h 25"/>
                <a:gd name="T72" fmla="*/ 1 w 28"/>
                <a:gd name="T73" fmla="*/ 0 h 25"/>
                <a:gd name="T74" fmla="*/ 1 w 28"/>
                <a:gd name="T7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1" y="0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4"/>
                    <a:pt x="10" y="4"/>
                    <a:pt x="10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1" y="5"/>
                    <a:pt x="11" y="6"/>
                    <a:pt x="12" y="6"/>
                  </a:cubicBezTo>
                  <a:cubicBezTo>
                    <a:pt x="12" y="6"/>
                    <a:pt x="12" y="6"/>
                    <a:pt x="13" y="7"/>
                  </a:cubicBezTo>
                  <a:cubicBezTo>
                    <a:pt x="13" y="7"/>
                    <a:pt x="13" y="7"/>
                    <a:pt x="14" y="7"/>
                  </a:cubicBezTo>
                  <a:cubicBezTo>
                    <a:pt x="14" y="7"/>
                    <a:pt x="14" y="8"/>
                    <a:pt x="15" y="8"/>
                  </a:cubicBezTo>
                  <a:cubicBezTo>
                    <a:pt x="15" y="8"/>
                    <a:pt x="15" y="8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8" y="11"/>
                    <a:pt x="18" y="11"/>
                  </a:cubicBezTo>
                  <a:cubicBezTo>
                    <a:pt x="18" y="11"/>
                    <a:pt x="19" y="12"/>
                    <a:pt x="19" y="12"/>
                  </a:cubicBezTo>
                  <a:cubicBezTo>
                    <a:pt x="19" y="12"/>
                    <a:pt x="19" y="12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5"/>
                    <a:pt x="22" y="15"/>
                    <a:pt x="22" y="15"/>
                  </a:cubicBezTo>
                  <a:cubicBezTo>
                    <a:pt x="22" y="16"/>
                    <a:pt x="22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18"/>
                    <a:pt x="24" y="19"/>
                    <a:pt x="25" y="19"/>
                  </a:cubicBezTo>
                  <a:cubicBezTo>
                    <a:pt x="25" y="19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1"/>
                    <a:pt x="26" y="22"/>
                    <a:pt x="26" y="22"/>
                  </a:cubicBezTo>
                  <a:cubicBezTo>
                    <a:pt x="27" y="22"/>
                    <a:pt x="27" y="23"/>
                    <a:pt x="27" y="23"/>
                  </a:cubicBezTo>
                  <a:cubicBezTo>
                    <a:pt x="27" y="23"/>
                    <a:pt x="27" y="24"/>
                    <a:pt x="27" y="24"/>
                  </a:cubicBezTo>
                  <a:cubicBezTo>
                    <a:pt x="28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1" y="15"/>
                    <a:pt x="6" y="6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9963152-F92A-4043-AA28-B8AF95E66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519538"/>
              <a:ext cx="79674" cy="98795"/>
            </a:xfrm>
            <a:custGeom>
              <a:avLst/>
              <a:gdLst>
                <a:gd name="T0" fmla="*/ 25 w 25"/>
                <a:gd name="T1" fmla="*/ 16 h 31"/>
                <a:gd name="T2" fmla="*/ 24 w 25"/>
                <a:gd name="T3" fmla="*/ 31 h 31"/>
                <a:gd name="T4" fmla="*/ 0 w 25"/>
                <a:gd name="T5" fmla="*/ 31 h 31"/>
                <a:gd name="T6" fmla="*/ 0 w 25"/>
                <a:gd name="T7" fmla="*/ 0 h 31"/>
                <a:gd name="T8" fmla="*/ 24 w 25"/>
                <a:gd name="T9" fmla="*/ 0 h 31"/>
                <a:gd name="T10" fmla="*/ 25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25" y="16"/>
                  </a:moveTo>
                  <a:cubicBezTo>
                    <a:pt x="25" y="21"/>
                    <a:pt x="25" y="26"/>
                    <a:pt x="2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5"/>
                    <a:pt x="25" y="10"/>
                    <a:pt x="25" y="16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A3580A2-5562-4853-A16E-BA1C3E586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634268"/>
              <a:ext cx="73300" cy="89235"/>
            </a:xfrm>
            <a:custGeom>
              <a:avLst/>
              <a:gdLst>
                <a:gd name="T0" fmla="*/ 23 w 23"/>
                <a:gd name="T1" fmla="*/ 0 h 28"/>
                <a:gd name="T2" fmla="*/ 0 w 23"/>
                <a:gd name="T3" fmla="*/ 28 h 28"/>
                <a:gd name="T4" fmla="*/ 0 w 23"/>
                <a:gd name="T5" fmla="*/ 0 h 28"/>
                <a:gd name="T6" fmla="*/ 23 w 23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23" y="0"/>
                  </a:moveTo>
                  <a:cubicBezTo>
                    <a:pt x="19" y="15"/>
                    <a:pt x="10" y="26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7EA4A9A-4E9B-4ACD-8BC8-B2391B72B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414368"/>
              <a:ext cx="73300" cy="89235"/>
            </a:xfrm>
            <a:custGeom>
              <a:avLst/>
              <a:gdLst>
                <a:gd name="T0" fmla="*/ 0 w 23"/>
                <a:gd name="T1" fmla="*/ 28 h 28"/>
                <a:gd name="T2" fmla="*/ 0 w 23"/>
                <a:gd name="T3" fmla="*/ 0 h 28"/>
                <a:gd name="T4" fmla="*/ 23 w 23"/>
                <a:gd name="T5" fmla="*/ 28 h 28"/>
                <a:gd name="T6" fmla="*/ 0 w 23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2"/>
                    <a:pt x="19" y="13"/>
                    <a:pt x="23" y="28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65B6793-C0BA-4FA1-AB71-9B36790A7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69877" y="110519538"/>
              <a:ext cx="60552" cy="98795"/>
            </a:xfrm>
            <a:custGeom>
              <a:avLst/>
              <a:gdLst>
                <a:gd name="T0" fmla="*/ 19 w 19"/>
                <a:gd name="T1" fmla="*/ 18 h 31"/>
                <a:gd name="T2" fmla="*/ 19 w 19"/>
                <a:gd name="T3" fmla="*/ 19 h 31"/>
                <a:gd name="T4" fmla="*/ 18 w 19"/>
                <a:gd name="T5" fmla="*/ 20 h 31"/>
                <a:gd name="T6" fmla="*/ 18 w 19"/>
                <a:gd name="T7" fmla="*/ 22 h 31"/>
                <a:gd name="T8" fmla="*/ 18 w 19"/>
                <a:gd name="T9" fmla="*/ 22 h 31"/>
                <a:gd name="T10" fmla="*/ 16 w 19"/>
                <a:gd name="T11" fmla="*/ 31 h 31"/>
                <a:gd name="T12" fmla="*/ 0 w 19"/>
                <a:gd name="T13" fmla="*/ 31 h 31"/>
                <a:gd name="T14" fmla="*/ 2 w 19"/>
                <a:gd name="T15" fmla="*/ 16 h 31"/>
                <a:gd name="T16" fmla="*/ 0 w 19"/>
                <a:gd name="T17" fmla="*/ 0 h 31"/>
                <a:gd name="T18" fmla="*/ 16 w 19"/>
                <a:gd name="T19" fmla="*/ 0 h 31"/>
                <a:gd name="T20" fmla="*/ 18 w 19"/>
                <a:gd name="T21" fmla="*/ 10 h 31"/>
                <a:gd name="T22" fmla="*/ 18 w 19"/>
                <a:gd name="T23" fmla="*/ 10 h 31"/>
                <a:gd name="T24" fmla="*/ 18 w 19"/>
                <a:gd name="T25" fmla="*/ 11 h 31"/>
                <a:gd name="T26" fmla="*/ 19 w 19"/>
                <a:gd name="T27" fmla="*/ 12 h 31"/>
                <a:gd name="T28" fmla="*/ 19 w 19"/>
                <a:gd name="T29" fmla="*/ 13 h 31"/>
                <a:gd name="T30" fmla="*/ 19 w 19"/>
                <a:gd name="T31" fmla="*/ 16 h 31"/>
                <a:gd name="T32" fmla="*/ 19 w 19"/>
                <a:gd name="T33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1">
                  <a:moveTo>
                    <a:pt x="19" y="18"/>
                  </a:moveTo>
                  <a:cubicBezTo>
                    <a:pt x="19" y="18"/>
                    <a:pt x="19" y="19"/>
                    <a:pt x="19" y="19"/>
                  </a:cubicBezTo>
                  <a:cubicBezTo>
                    <a:pt x="18" y="19"/>
                    <a:pt x="18" y="20"/>
                    <a:pt x="18" y="20"/>
                  </a:cubicBezTo>
                  <a:cubicBezTo>
                    <a:pt x="18" y="20"/>
                    <a:pt x="18" y="21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5"/>
                    <a:pt x="17" y="28"/>
                    <a:pt x="16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26"/>
                    <a:pt x="2" y="21"/>
                    <a:pt x="2" y="16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3"/>
                    <a:pt x="18" y="6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18" y="12"/>
                    <a:pt x="18" y="12"/>
                    <a:pt x="19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9" y="15"/>
                    <a:pt x="19" y="16"/>
                  </a:cubicBezTo>
                  <a:cubicBezTo>
                    <a:pt x="19" y="16"/>
                    <a:pt x="19" y="17"/>
                    <a:pt x="19" y="18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8B3D9D9-F2E1-4B15-AC77-A4554CFAE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21295" y="110519538"/>
              <a:ext cx="57365" cy="98795"/>
            </a:xfrm>
            <a:custGeom>
              <a:avLst/>
              <a:gdLst>
                <a:gd name="T0" fmla="*/ 0 w 18"/>
                <a:gd name="T1" fmla="*/ 22 h 31"/>
                <a:gd name="T2" fmla="*/ 0 w 18"/>
                <a:gd name="T3" fmla="*/ 21 h 31"/>
                <a:gd name="T4" fmla="*/ 0 w 18"/>
                <a:gd name="T5" fmla="*/ 20 h 31"/>
                <a:gd name="T6" fmla="*/ 0 w 18"/>
                <a:gd name="T7" fmla="*/ 19 h 31"/>
                <a:gd name="T8" fmla="*/ 0 w 18"/>
                <a:gd name="T9" fmla="*/ 18 h 31"/>
                <a:gd name="T10" fmla="*/ 0 w 18"/>
                <a:gd name="T11" fmla="*/ 16 h 31"/>
                <a:gd name="T12" fmla="*/ 0 w 18"/>
                <a:gd name="T13" fmla="*/ 13 h 31"/>
                <a:gd name="T14" fmla="*/ 0 w 18"/>
                <a:gd name="T15" fmla="*/ 12 h 31"/>
                <a:gd name="T16" fmla="*/ 0 w 18"/>
                <a:gd name="T17" fmla="*/ 11 h 31"/>
                <a:gd name="T18" fmla="*/ 0 w 18"/>
                <a:gd name="T19" fmla="*/ 10 h 31"/>
                <a:gd name="T20" fmla="*/ 0 w 18"/>
                <a:gd name="T21" fmla="*/ 10 h 31"/>
                <a:gd name="T22" fmla="*/ 2 w 18"/>
                <a:gd name="T23" fmla="*/ 0 h 31"/>
                <a:gd name="T24" fmla="*/ 18 w 18"/>
                <a:gd name="T25" fmla="*/ 0 h 31"/>
                <a:gd name="T26" fmla="*/ 16 w 18"/>
                <a:gd name="T27" fmla="*/ 16 h 31"/>
                <a:gd name="T28" fmla="*/ 18 w 18"/>
                <a:gd name="T29" fmla="*/ 31 h 31"/>
                <a:gd name="T30" fmla="*/ 2 w 18"/>
                <a:gd name="T31" fmla="*/ 31 h 31"/>
                <a:gd name="T32" fmla="*/ 0 w 18"/>
                <a:gd name="T33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1">
                  <a:moveTo>
                    <a:pt x="0" y="22"/>
                  </a:moveTo>
                  <a:cubicBezTo>
                    <a:pt x="0" y="22"/>
                    <a:pt x="0" y="22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0" y="11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1" y="3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5"/>
                    <a:pt x="16" y="10"/>
                    <a:pt x="16" y="16"/>
                  </a:cubicBezTo>
                  <a:cubicBezTo>
                    <a:pt x="16" y="21"/>
                    <a:pt x="17" y="26"/>
                    <a:pt x="18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8"/>
                    <a:pt x="0" y="25"/>
                    <a:pt x="0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41D2E0E-D000-4B2E-BAA9-74D9DE937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88221" y="110519538"/>
              <a:ext cx="79674" cy="98795"/>
            </a:xfrm>
            <a:custGeom>
              <a:avLst/>
              <a:gdLst>
                <a:gd name="T0" fmla="*/ 0 w 25"/>
                <a:gd name="T1" fmla="*/ 16 h 31"/>
                <a:gd name="T2" fmla="*/ 1 w 25"/>
                <a:gd name="T3" fmla="*/ 0 h 31"/>
                <a:gd name="T4" fmla="*/ 25 w 25"/>
                <a:gd name="T5" fmla="*/ 0 h 31"/>
                <a:gd name="T6" fmla="*/ 25 w 25"/>
                <a:gd name="T7" fmla="*/ 31 h 31"/>
                <a:gd name="T8" fmla="*/ 1 w 25"/>
                <a:gd name="T9" fmla="*/ 31 h 31"/>
                <a:gd name="T10" fmla="*/ 0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0" y="16"/>
                  </a:moveTo>
                  <a:cubicBezTo>
                    <a:pt x="0" y="10"/>
                    <a:pt x="1" y="5"/>
                    <a:pt x="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6"/>
                    <a:pt x="0" y="21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9C17E1B-EDAA-4243-831C-919289C4C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7782" y="1104143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28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13"/>
                    <a:pt x="12" y="2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B6401E6-A017-4F7A-B4E1-B11114ABC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7782" y="1106342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0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12" y="26"/>
                    <a:pt x="3" y="15"/>
                    <a:pt x="0" y="0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BEB94B5-A740-44B5-B934-88850302A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4043" y="110423929"/>
              <a:ext cx="89235" cy="79674"/>
            </a:xfrm>
            <a:custGeom>
              <a:avLst/>
              <a:gdLst>
                <a:gd name="T0" fmla="*/ 28 w 28"/>
                <a:gd name="T1" fmla="*/ 0 h 25"/>
                <a:gd name="T2" fmla="*/ 15 w 28"/>
                <a:gd name="T3" fmla="*/ 25 h 25"/>
                <a:gd name="T4" fmla="*/ 0 w 28"/>
                <a:gd name="T5" fmla="*/ 25 h 25"/>
                <a:gd name="T6" fmla="*/ 28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28" y="0"/>
                  </a:moveTo>
                  <a:cubicBezTo>
                    <a:pt x="22" y="6"/>
                    <a:pt x="17" y="15"/>
                    <a:pt x="1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14"/>
                    <a:pt x="16" y="4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2F4ADA5-0FD4-4137-9036-87DE915ED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4043" y="110634268"/>
              <a:ext cx="89235" cy="79674"/>
            </a:xfrm>
            <a:custGeom>
              <a:avLst/>
              <a:gdLst>
                <a:gd name="T0" fmla="*/ 0 w 28"/>
                <a:gd name="T1" fmla="*/ 0 h 25"/>
                <a:gd name="T2" fmla="*/ 15 w 28"/>
                <a:gd name="T3" fmla="*/ 0 h 25"/>
                <a:gd name="T4" fmla="*/ 28 w 28"/>
                <a:gd name="T5" fmla="*/ 25 h 25"/>
                <a:gd name="T6" fmla="*/ 0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1"/>
                    <a:pt x="22" y="20"/>
                    <a:pt x="28" y="25"/>
                  </a:cubicBezTo>
                  <a:cubicBezTo>
                    <a:pt x="16" y="21"/>
                    <a:pt x="5" y="1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D834D5CC-BD97-4B73-9FB1-6A3EA04375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4043" y="110341069"/>
              <a:ext cx="181656" cy="216712"/>
            </a:xfrm>
            <a:custGeom>
              <a:avLst/>
              <a:gdLst>
                <a:gd name="T0" fmla="*/ 28 w 57"/>
                <a:gd name="T1" fmla="*/ 0 h 68"/>
                <a:gd name="T2" fmla="*/ 0 w 57"/>
                <a:gd name="T3" fmla="*/ 29 h 68"/>
                <a:gd name="T4" fmla="*/ 28 w 57"/>
                <a:gd name="T5" fmla="*/ 68 h 68"/>
                <a:gd name="T6" fmla="*/ 57 w 57"/>
                <a:gd name="T7" fmla="*/ 29 h 68"/>
                <a:gd name="T8" fmla="*/ 28 w 57"/>
                <a:gd name="T9" fmla="*/ 0 h 68"/>
                <a:gd name="T10" fmla="*/ 28 w 57"/>
                <a:gd name="T11" fmla="*/ 43 h 68"/>
                <a:gd name="T12" fmla="*/ 14 w 57"/>
                <a:gd name="T13" fmla="*/ 29 h 68"/>
                <a:gd name="T14" fmla="*/ 28 w 57"/>
                <a:gd name="T15" fmla="*/ 14 h 68"/>
                <a:gd name="T16" fmla="*/ 42 w 57"/>
                <a:gd name="T17" fmla="*/ 29 h 68"/>
                <a:gd name="T18" fmla="*/ 28 w 57"/>
                <a:gd name="T19" fmla="*/ 4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68">
                  <a:moveTo>
                    <a:pt x="28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4"/>
                    <a:pt x="28" y="68"/>
                    <a:pt x="28" y="68"/>
                  </a:cubicBezTo>
                  <a:cubicBezTo>
                    <a:pt x="28" y="68"/>
                    <a:pt x="57" y="44"/>
                    <a:pt x="57" y="29"/>
                  </a:cubicBezTo>
                  <a:cubicBezTo>
                    <a:pt x="57" y="13"/>
                    <a:pt x="44" y="0"/>
                    <a:pt x="28" y="0"/>
                  </a:cubicBezTo>
                  <a:close/>
                  <a:moveTo>
                    <a:pt x="28" y="43"/>
                  </a:moveTo>
                  <a:cubicBezTo>
                    <a:pt x="21" y="43"/>
                    <a:pt x="14" y="36"/>
                    <a:pt x="14" y="29"/>
                  </a:cubicBezTo>
                  <a:cubicBezTo>
                    <a:pt x="14" y="21"/>
                    <a:pt x="21" y="14"/>
                    <a:pt x="28" y="14"/>
                  </a:cubicBezTo>
                  <a:cubicBezTo>
                    <a:pt x="36" y="14"/>
                    <a:pt x="42" y="21"/>
                    <a:pt x="42" y="29"/>
                  </a:cubicBezTo>
                  <a:cubicBezTo>
                    <a:pt x="42" y="36"/>
                    <a:pt x="36" y="43"/>
                    <a:pt x="28" y="43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BE7288C-EC03-4BB7-9B21-19CB0860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23278" y="110341069"/>
              <a:ext cx="92421" cy="216712"/>
            </a:xfrm>
            <a:custGeom>
              <a:avLst/>
              <a:gdLst>
                <a:gd name="T0" fmla="*/ 0 w 29"/>
                <a:gd name="T1" fmla="*/ 0 h 68"/>
                <a:gd name="T2" fmla="*/ 0 w 29"/>
                <a:gd name="T3" fmla="*/ 0 h 68"/>
                <a:gd name="T4" fmla="*/ 0 w 29"/>
                <a:gd name="T5" fmla="*/ 13 h 68"/>
                <a:gd name="T6" fmla="*/ 0 w 29"/>
                <a:gd name="T7" fmla="*/ 13 h 68"/>
                <a:gd name="T8" fmla="*/ 16 w 29"/>
                <a:gd name="T9" fmla="*/ 29 h 68"/>
                <a:gd name="T10" fmla="*/ 0 w 29"/>
                <a:gd name="T11" fmla="*/ 44 h 68"/>
                <a:gd name="T12" fmla="*/ 0 w 29"/>
                <a:gd name="T13" fmla="*/ 44 h 68"/>
                <a:gd name="T14" fmla="*/ 0 w 29"/>
                <a:gd name="T15" fmla="*/ 68 h 68"/>
                <a:gd name="T16" fmla="*/ 0 w 29"/>
                <a:gd name="T17" fmla="*/ 68 h 68"/>
                <a:gd name="T18" fmla="*/ 29 w 29"/>
                <a:gd name="T19" fmla="*/ 29 h 68"/>
                <a:gd name="T20" fmla="*/ 0 w 29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9" y="13"/>
                    <a:pt x="16" y="20"/>
                    <a:pt x="16" y="29"/>
                  </a:cubicBezTo>
                  <a:cubicBezTo>
                    <a:pt x="16" y="37"/>
                    <a:pt x="9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29" y="44"/>
                    <a:pt x="29" y="29"/>
                  </a:cubicBezTo>
                  <a:cubicBezTo>
                    <a:pt x="29" y="13"/>
                    <a:pt x="16" y="0"/>
                    <a:pt x="0" y="0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A32B8D0-7E54-4115-8C83-3A8358007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78660" y="110385686"/>
              <a:ext cx="89235" cy="92421"/>
            </a:xfrm>
            <a:prstGeom prst="ellipse">
              <a:avLst/>
            </a:pr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2C6436A-FEF5-4421-88C0-C3CEB6120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23278" y="110385686"/>
              <a:ext cx="44617" cy="92421"/>
            </a:xfrm>
            <a:custGeom>
              <a:avLst/>
              <a:gdLst>
                <a:gd name="T0" fmla="*/ 0 w 14"/>
                <a:gd name="T1" fmla="*/ 0 h 29"/>
                <a:gd name="T2" fmla="*/ 14 w 14"/>
                <a:gd name="T3" fmla="*/ 15 h 29"/>
                <a:gd name="T4" fmla="*/ 0 w 1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9">
                  <a:moveTo>
                    <a:pt x="0" y="0"/>
                  </a:moveTo>
                  <a:cubicBezTo>
                    <a:pt x="8" y="0"/>
                    <a:pt x="14" y="7"/>
                    <a:pt x="14" y="15"/>
                  </a:cubicBezTo>
                  <a:cubicBezTo>
                    <a:pt x="14" y="22"/>
                    <a:pt x="8" y="29"/>
                    <a:pt x="0" y="29"/>
                  </a:cubicBezTo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B28857AE-6939-4D28-AF12-2B68045CB7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2" t="30895" r="31699" b="10596"/>
          <a:stretch/>
        </p:blipFill>
        <p:spPr>
          <a:xfrm>
            <a:off x="0" y="11545"/>
            <a:ext cx="4458964" cy="35282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A96B3E7-30CE-4A9A-815A-58E2FD410B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"/>
          <a:stretch/>
        </p:blipFill>
        <p:spPr>
          <a:xfrm>
            <a:off x="0" y="3589318"/>
            <a:ext cx="4469127" cy="3257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67118C-98BC-4FDA-A164-6AC0836BFF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83" b="17092"/>
          <a:stretch/>
        </p:blipFill>
        <p:spPr>
          <a:xfrm>
            <a:off x="4546724" y="11544"/>
            <a:ext cx="4591368" cy="3528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906AE5-F13D-422B-9549-DBA819EB6D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5561" r="9955" b="-534"/>
          <a:stretch/>
        </p:blipFill>
        <p:spPr>
          <a:xfrm>
            <a:off x="4543579" y="3589318"/>
            <a:ext cx="4591368" cy="328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67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70665B-4D81-4F24-BFB1-03B7EC01A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GILMORE PROPERTY </a:t>
            </a:r>
            <a:br>
              <a:rPr lang="en-US" dirty="0"/>
            </a:br>
            <a:r>
              <a:rPr lang="en-US" dirty="0"/>
              <a:t>- HOUSE &amp; STORE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618A8DA-58DB-4BE3-8131-413118482FB6}"/>
              </a:ext>
            </a:extLst>
          </p:cNvPr>
          <p:cNvGrpSpPr>
            <a:grpSpLocks/>
          </p:cNvGrpSpPr>
          <p:nvPr/>
        </p:nvGrpSpPr>
        <p:grpSpPr bwMode="auto">
          <a:xfrm>
            <a:off x="1739378" y="299655"/>
            <a:ext cx="314678" cy="315448"/>
            <a:chOff x="102358761" y="110239086"/>
            <a:chExt cx="650138" cy="65013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4A88D42-3A57-41D2-9423-371C7AD80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58761" y="110239086"/>
              <a:ext cx="650138" cy="650138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E375AA0-BE31-46DA-B653-391BB1280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41069"/>
              <a:ext cx="490790" cy="541781"/>
            </a:xfrm>
            <a:custGeom>
              <a:avLst/>
              <a:gdLst>
                <a:gd name="T0" fmla="*/ 91 w 154"/>
                <a:gd name="T1" fmla="*/ 34 h 170"/>
                <a:gd name="T2" fmla="*/ 70 w 154"/>
                <a:gd name="T3" fmla="*/ 21 h 170"/>
                <a:gd name="T4" fmla="*/ 58 w 154"/>
                <a:gd name="T5" fmla="*/ 9 h 170"/>
                <a:gd name="T6" fmla="*/ 57 w 154"/>
                <a:gd name="T7" fmla="*/ 9 h 170"/>
                <a:gd name="T8" fmla="*/ 37 w 154"/>
                <a:gd name="T9" fmla="*/ 0 h 170"/>
                <a:gd name="T10" fmla="*/ 9 w 154"/>
                <a:gd name="T11" fmla="*/ 29 h 170"/>
                <a:gd name="T12" fmla="*/ 12 w 154"/>
                <a:gd name="T13" fmla="*/ 38 h 170"/>
                <a:gd name="T14" fmla="*/ 0 w 154"/>
                <a:gd name="T15" fmla="*/ 64 h 170"/>
                <a:gd name="T16" fmla="*/ 0 w 154"/>
                <a:gd name="T17" fmla="*/ 65 h 170"/>
                <a:gd name="T18" fmla="*/ 0 w 154"/>
                <a:gd name="T19" fmla="*/ 67 h 170"/>
                <a:gd name="T20" fmla="*/ 0 w 154"/>
                <a:gd name="T21" fmla="*/ 68 h 170"/>
                <a:gd name="T22" fmla="*/ 0 w 154"/>
                <a:gd name="T23" fmla="*/ 69 h 170"/>
                <a:gd name="T24" fmla="*/ 0 w 154"/>
                <a:gd name="T25" fmla="*/ 72 h 170"/>
                <a:gd name="T26" fmla="*/ 0 w 154"/>
                <a:gd name="T27" fmla="*/ 74 h 170"/>
                <a:gd name="T28" fmla="*/ 0 w 154"/>
                <a:gd name="T29" fmla="*/ 76 h 170"/>
                <a:gd name="T30" fmla="*/ 0 w 154"/>
                <a:gd name="T31" fmla="*/ 77 h 170"/>
                <a:gd name="T32" fmla="*/ 0 w 154"/>
                <a:gd name="T33" fmla="*/ 79 h 170"/>
                <a:gd name="T34" fmla="*/ 0 w 154"/>
                <a:gd name="T35" fmla="*/ 79 h 170"/>
                <a:gd name="T36" fmla="*/ 15 w 154"/>
                <a:gd name="T37" fmla="*/ 108 h 170"/>
                <a:gd name="T38" fmla="*/ 15 w 154"/>
                <a:gd name="T39" fmla="*/ 109 h 170"/>
                <a:gd name="T40" fmla="*/ 76 w 154"/>
                <a:gd name="T41" fmla="*/ 170 h 170"/>
                <a:gd name="T42" fmla="*/ 154 w 154"/>
                <a:gd name="T43" fmla="*/ 97 h 170"/>
                <a:gd name="T44" fmla="*/ 91 w 154"/>
                <a:gd name="T45" fmla="*/ 3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" h="170">
                  <a:moveTo>
                    <a:pt x="91" y="34"/>
                  </a:moveTo>
                  <a:cubicBezTo>
                    <a:pt x="85" y="28"/>
                    <a:pt x="78" y="24"/>
                    <a:pt x="70" y="21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3"/>
                    <a:pt x="45" y="0"/>
                    <a:pt x="37" y="0"/>
                  </a:cubicBezTo>
                  <a:cubicBezTo>
                    <a:pt x="22" y="0"/>
                    <a:pt x="9" y="13"/>
                    <a:pt x="9" y="29"/>
                  </a:cubicBezTo>
                  <a:cubicBezTo>
                    <a:pt x="9" y="32"/>
                    <a:pt x="10" y="35"/>
                    <a:pt x="12" y="38"/>
                  </a:cubicBezTo>
                  <a:cubicBezTo>
                    <a:pt x="6" y="46"/>
                    <a:pt x="2" y="55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6"/>
                    <a:pt x="0" y="67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68"/>
                    <a:pt x="0" y="69"/>
                    <a:pt x="0" y="69"/>
                  </a:cubicBezTo>
                  <a:cubicBezTo>
                    <a:pt x="0" y="70"/>
                    <a:pt x="0" y="71"/>
                    <a:pt x="0" y="72"/>
                  </a:cubicBezTo>
                  <a:cubicBezTo>
                    <a:pt x="0" y="73"/>
                    <a:pt x="0" y="73"/>
                    <a:pt x="0" y="74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8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90"/>
                    <a:pt x="7" y="101"/>
                    <a:pt x="15" y="108"/>
                  </a:cubicBezTo>
                  <a:cubicBezTo>
                    <a:pt x="15" y="109"/>
                    <a:pt x="15" y="109"/>
                    <a:pt x="15" y="109"/>
                  </a:cubicBezTo>
                  <a:cubicBezTo>
                    <a:pt x="76" y="170"/>
                    <a:pt x="76" y="170"/>
                    <a:pt x="76" y="170"/>
                  </a:cubicBezTo>
                  <a:cubicBezTo>
                    <a:pt x="114" y="163"/>
                    <a:pt x="144" y="134"/>
                    <a:pt x="154" y="97"/>
                  </a:cubicBezTo>
                  <a:cubicBezTo>
                    <a:pt x="91" y="34"/>
                    <a:pt x="91" y="34"/>
                    <a:pt x="91" y="34"/>
                  </a:cubicBez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EB8F0F8-48D7-4BBA-BF8F-6DE35D62E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98434"/>
              <a:ext cx="337816" cy="341003"/>
            </a:xfrm>
            <a:custGeom>
              <a:avLst/>
              <a:gdLst>
                <a:gd name="T0" fmla="*/ 106 w 106"/>
                <a:gd name="T1" fmla="*/ 58 h 107"/>
                <a:gd name="T2" fmla="*/ 106 w 106"/>
                <a:gd name="T3" fmla="*/ 56 h 107"/>
                <a:gd name="T4" fmla="*/ 106 w 106"/>
                <a:gd name="T5" fmla="*/ 54 h 107"/>
                <a:gd name="T6" fmla="*/ 106 w 106"/>
                <a:gd name="T7" fmla="*/ 51 h 107"/>
                <a:gd name="T8" fmla="*/ 106 w 106"/>
                <a:gd name="T9" fmla="*/ 50 h 107"/>
                <a:gd name="T10" fmla="*/ 106 w 106"/>
                <a:gd name="T11" fmla="*/ 49 h 107"/>
                <a:gd name="T12" fmla="*/ 53 w 106"/>
                <a:gd name="T13" fmla="*/ 0 h 107"/>
                <a:gd name="T14" fmla="*/ 0 w 106"/>
                <a:gd name="T15" fmla="*/ 46 h 107"/>
                <a:gd name="T16" fmla="*/ 0 w 106"/>
                <a:gd name="T17" fmla="*/ 47 h 107"/>
                <a:gd name="T18" fmla="*/ 0 w 106"/>
                <a:gd name="T19" fmla="*/ 49 h 107"/>
                <a:gd name="T20" fmla="*/ 0 w 106"/>
                <a:gd name="T21" fmla="*/ 50 h 107"/>
                <a:gd name="T22" fmla="*/ 0 w 106"/>
                <a:gd name="T23" fmla="*/ 51 h 107"/>
                <a:gd name="T24" fmla="*/ 0 w 106"/>
                <a:gd name="T25" fmla="*/ 54 h 107"/>
                <a:gd name="T26" fmla="*/ 0 w 106"/>
                <a:gd name="T27" fmla="*/ 56 h 107"/>
                <a:gd name="T28" fmla="*/ 0 w 106"/>
                <a:gd name="T29" fmla="*/ 58 h 107"/>
                <a:gd name="T30" fmla="*/ 0 w 106"/>
                <a:gd name="T31" fmla="*/ 59 h 107"/>
                <a:gd name="T32" fmla="*/ 0 w 106"/>
                <a:gd name="T33" fmla="*/ 61 h 107"/>
                <a:gd name="T34" fmla="*/ 0 w 106"/>
                <a:gd name="T35" fmla="*/ 61 h 107"/>
                <a:gd name="T36" fmla="*/ 53 w 106"/>
                <a:gd name="T37" fmla="*/ 107 h 107"/>
                <a:gd name="T38" fmla="*/ 106 w 106"/>
                <a:gd name="T39" fmla="*/ 59 h 107"/>
                <a:gd name="T40" fmla="*/ 106 w 106"/>
                <a:gd name="T41" fmla="*/ 5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6" h="107">
                  <a:moveTo>
                    <a:pt x="106" y="58"/>
                  </a:moveTo>
                  <a:cubicBezTo>
                    <a:pt x="106" y="57"/>
                    <a:pt x="106" y="57"/>
                    <a:pt x="106" y="56"/>
                  </a:cubicBezTo>
                  <a:cubicBezTo>
                    <a:pt x="106" y="55"/>
                    <a:pt x="106" y="55"/>
                    <a:pt x="106" y="54"/>
                  </a:cubicBezTo>
                  <a:cubicBezTo>
                    <a:pt x="106" y="53"/>
                    <a:pt x="106" y="52"/>
                    <a:pt x="106" y="51"/>
                  </a:cubicBezTo>
                  <a:cubicBezTo>
                    <a:pt x="106" y="51"/>
                    <a:pt x="106" y="50"/>
                    <a:pt x="106" y="50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4" y="22"/>
                    <a:pt x="81" y="0"/>
                    <a:pt x="53" y="0"/>
                  </a:cubicBez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  <a:cubicBezTo>
                    <a:pt x="81" y="107"/>
                    <a:pt x="104" y="86"/>
                    <a:pt x="106" y="59"/>
                  </a:cubicBezTo>
                  <a:cubicBezTo>
                    <a:pt x="106" y="58"/>
                    <a:pt x="106" y="58"/>
                    <a:pt x="106" y="58"/>
                  </a:cubicBez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686A164-C48A-458B-9C3A-DE02C0149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98434"/>
              <a:ext cx="168908" cy="341003"/>
            </a:xfrm>
            <a:custGeom>
              <a:avLst/>
              <a:gdLst>
                <a:gd name="T0" fmla="*/ 53 w 53"/>
                <a:gd name="T1" fmla="*/ 0 h 107"/>
                <a:gd name="T2" fmla="*/ 0 w 53"/>
                <a:gd name="T3" fmla="*/ 46 h 107"/>
                <a:gd name="T4" fmla="*/ 0 w 53"/>
                <a:gd name="T5" fmla="*/ 47 h 107"/>
                <a:gd name="T6" fmla="*/ 0 w 53"/>
                <a:gd name="T7" fmla="*/ 49 h 107"/>
                <a:gd name="T8" fmla="*/ 0 w 53"/>
                <a:gd name="T9" fmla="*/ 50 h 107"/>
                <a:gd name="T10" fmla="*/ 0 w 53"/>
                <a:gd name="T11" fmla="*/ 51 h 107"/>
                <a:gd name="T12" fmla="*/ 0 w 53"/>
                <a:gd name="T13" fmla="*/ 54 h 107"/>
                <a:gd name="T14" fmla="*/ 0 w 53"/>
                <a:gd name="T15" fmla="*/ 56 h 107"/>
                <a:gd name="T16" fmla="*/ 0 w 53"/>
                <a:gd name="T17" fmla="*/ 58 h 107"/>
                <a:gd name="T18" fmla="*/ 0 w 53"/>
                <a:gd name="T19" fmla="*/ 59 h 107"/>
                <a:gd name="T20" fmla="*/ 0 w 53"/>
                <a:gd name="T21" fmla="*/ 61 h 107"/>
                <a:gd name="T22" fmla="*/ 0 w 53"/>
                <a:gd name="T23" fmla="*/ 61 h 107"/>
                <a:gd name="T24" fmla="*/ 53 w 53"/>
                <a:gd name="T2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107">
                  <a:moveTo>
                    <a:pt x="53" y="0"/>
                  </a:move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C890988-A59F-41BD-B287-2E2408108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5260" y="110634268"/>
              <a:ext cx="89235" cy="79674"/>
            </a:xfrm>
            <a:custGeom>
              <a:avLst/>
              <a:gdLst>
                <a:gd name="T0" fmla="*/ 27 w 28"/>
                <a:gd name="T1" fmla="*/ 1 h 25"/>
                <a:gd name="T2" fmla="*/ 27 w 28"/>
                <a:gd name="T3" fmla="*/ 2 h 25"/>
                <a:gd name="T4" fmla="*/ 26 w 28"/>
                <a:gd name="T5" fmla="*/ 3 h 25"/>
                <a:gd name="T6" fmla="*/ 26 w 28"/>
                <a:gd name="T7" fmla="*/ 4 h 25"/>
                <a:gd name="T8" fmla="*/ 25 w 28"/>
                <a:gd name="T9" fmla="*/ 5 h 25"/>
                <a:gd name="T10" fmla="*/ 25 w 28"/>
                <a:gd name="T11" fmla="*/ 6 h 25"/>
                <a:gd name="T12" fmla="*/ 24 w 28"/>
                <a:gd name="T13" fmla="*/ 7 h 25"/>
                <a:gd name="T14" fmla="*/ 23 w 28"/>
                <a:gd name="T15" fmla="*/ 8 h 25"/>
                <a:gd name="T16" fmla="*/ 23 w 28"/>
                <a:gd name="T17" fmla="*/ 9 h 25"/>
                <a:gd name="T18" fmla="*/ 22 w 28"/>
                <a:gd name="T19" fmla="*/ 10 h 25"/>
                <a:gd name="T20" fmla="*/ 21 w 28"/>
                <a:gd name="T21" fmla="*/ 11 h 25"/>
                <a:gd name="T22" fmla="*/ 20 w 28"/>
                <a:gd name="T23" fmla="*/ 12 h 25"/>
                <a:gd name="T24" fmla="*/ 20 w 28"/>
                <a:gd name="T25" fmla="*/ 13 h 25"/>
                <a:gd name="T26" fmla="*/ 19 w 28"/>
                <a:gd name="T27" fmla="*/ 14 h 25"/>
                <a:gd name="T28" fmla="*/ 18 w 28"/>
                <a:gd name="T29" fmla="*/ 14 h 25"/>
                <a:gd name="T30" fmla="*/ 17 w 28"/>
                <a:gd name="T31" fmla="*/ 15 h 25"/>
                <a:gd name="T32" fmla="*/ 16 w 28"/>
                <a:gd name="T33" fmla="*/ 16 h 25"/>
                <a:gd name="T34" fmla="*/ 15 w 28"/>
                <a:gd name="T35" fmla="*/ 17 h 25"/>
                <a:gd name="T36" fmla="*/ 15 w 28"/>
                <a:gd name="T37" fmla="*/ 17 h 25"/>
                <a:gd name="T38" fmla="*/ 14 w 28"/>
                <a:gd name="T39" fmla="*/ 18 h 25"/>
                <a:gd name="T40" fmla="*/ 13 w 28"/>
                <a:gd name="T41" fmla="*/ 19 h 25"/>
                <a:gd name="T42" fmla="*/ 12 w 28"/>
                <a:gd name="T43" fmla="*/ 20 h 25"/>
                <a:gd name="T44" fmla="*/ 11 w 28"/>
                <a:gd name="T45" fmla="*/ 20 h 25"/>
                <a:gd name="T46" fmla="*/ 10 w 28"/>
                <a:gd name="T47" fmla="*/ 21 h 25"/>
                <a:gd name="T48" fmla="*/ 9 w 28"/>
                <a:gd name="T49" fmla="*/ 21 h 25"/>
                <a:gd name="T50" fmla="*/ 8 w 28"/>
                <a:gd name="T51" fmla="*/ 22 h 25"/>
                <a:gd name="T52" fmla="*/ 7 w 28"/>
                <a:gd name="T53" fmla="*/ 22 h 25"/>
                <a:gd name="T54" fmla="*/ 6 w 28"/>
                <a:gd name="T55" fmla="*/ 23 h 25"/>
                <a:gd name="T56" fmla="*/ 5 w 28"/>
                <a:gd name="T57" fmla="*/ 24 h 25"/>
                <a:gd name="T58" fmla="*/ 4 w 28"/>
                <a:gd name="T59" fmla="*/ 24 h 25"/>
                <a:gd name="T60" fmla="*/ 3 w 28"/>
                <a:gd name="T61" fmla="*/ 24 h 25"/>
                <a:gd name="T62" fmla="*/ 1 w 28"/>
                <a:gd name="T63" fmla="*/ 25 h 25"/>
                <a:gd name="T64" fmla="*/ 1 w 28"/>
                <a:gd name="T65" fmla="*/ 25 h 25"/>
                <a:gd name="T66" fmla="*/ 0 w 28"/>
                <a:gd name="T67" fmla="*/ 25 h 25"/>
                <a:gd name="T68" fmla="*/ 13 w 28"/>
                <a:gd name="T69" fmla="*/ 0 h 25"/>
                <a:gd name="T70" fmla="*/ 28 w 28"/>
                <a:gd name="T71" fmla="*/ 0 h 25"/>
                <a:gd name="T72" fmla="*/ 28 w 28"/>
                <a:gd name="T73" fmla="*/ 0 h 25"/>
                <a:gd name="T74" fmla="*/ 27 w 28"/>
                <a:gd name="T7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27" y="1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27" y="3"/>
                    <a:pt x="27" y="3"/>
                    <a:pt x="26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5"/>
                    <a:pt x="25" y="5"/>
                    <a:pt x="25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3" y="8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1" y="11"/>
                    <a:pt x="21" y="11"/>
                  </a:cubicBezTo>
                  <a:cubicBezTo>
                    <a:pt x="21" y="11"/>
                    <a:pt x="21" y="12"/>
                    <a:pt x="20" y="12"/>
                  </a:cubicBezTo>
                  <a:cubicBezTo>
                    <a:pt x="20" y="12"/>
                    <a:pt x="20" y="12"/>
                    <a:pt x="20" y="13"/>
                  </a:cubicBezTo>
                  <a:cubicBezTo>
                    <a:pt x="19" y="13"/>
                    <a:pt x="19" y="13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7" y="15"/>
                    <a:pt x="17" y="16"/>
                    <a:pt x="16" y="16"/>
                  </a:cubicBezTo>
                  <a:cubicBezTo>
                    <a:pt x="16" y="16"/>
                    <a:pt x="16" y="16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9"/>
                    <a:pt x="13" y="19"/>
                  </a:cubicBezTo>
                  <a:cubicBezTo>
                    <a:pt x="12" y="19"/>
                    <a:pt x="12" y="19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0" y="21"/>
                    <a:pt x="10" y="21"/>
                  </a:cubicBezTo>
                  <a:cubicBezTo>
                    <a:pt x="10" y="21"/>
                    <a:pt x="9" y="21"/>
                    <a:pt x="9" y="21"/>
                  </a:cubicBezTo>
                  <a:cubicBezTo>
                    <a:pt x="9" y="22"/>
                    <a:pt x="8" y="22"/>
                    <a:pt x="8" y="22"/>
                  </a:cubicBezTo>
                  <a:cubicBezTo>
                    <a:pt x="8" y="22"/>
                    <a:pt x="7" y="22"/>
                    <a:pt x="7" y="22"/>
                  </a:cubicBezTo>
                  <a:cubicBezTo>
                    <a:pt x="7" y="23"/>
                    <a:pt x="6" y="23"/>
                    <a:pt x="6" y="23"/>
                  </a:cubicBezTo>
                  <a:cubicBezTo>
                    <a:pt x="5" y="23"/>
                    <a:pt x="5" y="23"/>
                    <a:pt x="5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" y="20"/>
                    <a:pt x="11" y="11"/>
                    <a:pt x="13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"/>
                    <a:pt x="28" y="1"/>
                    <a:pt x="27" y="1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687D56E-45B3-4813-B159-3F8A1312B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5260" y="110423929"/>
              <a:ext cx="89235" cy="79674"/>
            </a:xfrm>
            <a:custGeom>
              <a:avLst/>
              <a:gdLst>
                <a:gd name="T0" fmla="*/ 1 w 28"/>
                <a:gd name="T1" fmla="*/ 0 h 25"/>
                <a:gd name="T2" fmla="*/ 3 w 28"/>
                <a:gd name="T3" fmla="*/ 1 h 25"/>
                <a:gd name="T4" fmla="*/ 4 w 28"/>
                <a:gd name="T5" fmla="*/ 1 h 25"/>
                <a:gd name="T6" fmla="*/ 5 w 28"/>
                <a:gd name="T7" fmla="*/ 2 h 25"/>
                <a:gd name="T8" fmla="*/ 6 w 28"/>
                <a:gd name="T9" fmla="*/ 2 h 25"/>
                <a:gd name="T10" fmla="*/ 7 w 28"/>
                <a:gd name="T11" fmla="*/ 3 h 25"/>
                <a:gd name="T12" fmla="*/ 8 w 28"/>
                <a:gd name="T13" fmla="*/ 3 h 25"/>
                <a:gd name="T14" fmla="*/ 9 w 28"/>
                <a:gd name="T15" fmla="*/ 4 h 25"/>
                <a:gd name="T16" fmla="*/ 10 w 28"/>
                <a:gd name="T17" fmla="*/ 5 h 25"/>
                <a:gd name="T18" fmla="*/ 11 w 28"/>
                <a:gd name="T19" fmla="*/ 5 h 25"/>
                <a:gd name="T20" fmla="*/ 12 w 28"/>
                <a:gd name="T21" fmla="*/ 6 h 25"/>
                <a:gd name="T22" fmla="*/ 13 w 28"/>
                <a:gd name="T23" fmla="*/ 7 h 25"/>
                <a:gd name="T24" fmla="*/ 14 w 28"/>
                <a:gd name="T25" fmla="*/ 7 h 25"/>
                <a:gd name="T26" fmla="*/ 15 w 28"/>
                <a:gd name="T27" fmla="*/ 8 h 25"/>
                <a:gd name="T28" fmla="*/ 15 w 28"/>
                <a:gd name="T29" fmla="*/ 9 h 25"/>
                <a:gd name="T30" fmla="*/ 16 w 28"/>
                <a:gd name="T31" fmla="*/ 9 h 25"/>
                <a:gd name="T32" fmla="*/ 17 w 28"/>
                <a:gd name="T33" fmla="*/ 10 h 25"/>
                <a:gd name="T34" fmla="*/ 18 w 28"/>
                <a:gd name="T35" fmla="*/ 11 h 25"/>
                <a:gd name="T36" fmla="*/ 19 w 28"/>
                <a:gd name="T37" fmla="*/ 12 h 25"/>
                <a:gd name="T38" fmla="*/ 20 w 28"/>
                <a:gd name="T39" fmla="*/ 13 h 25"/>
                <a:gd name="T40" fmla="*/ 20 w 28"/>
                <a:gd name="T41" fmla="*/ 13 h 25"/>
                <a:gd name="T42" fmla="*/ 21 w 28"/>
                <a:gd name="T43" fmla="*/ 14 h 25"/>
                <a:gd name="T44" fmla="*/ 22 w 28"/>
                <a:gd name="T45" fmla="*/ 15 h 25"/>
                <a:gd name="T46" fmla="*/ 23 w 28"/>
                <a:gd name="T47" fmla="*/ 16 h 25"/>
                <a:gd name="T48" fmla="*/ 23 w 28"/>
                <a:gd name="T49" fmla="*/ 17 h 25"/>
                <a:gd name="T50" fmla="*/ 24 w 28"/>
                <a:gd name="T51" fmla="*/ 18 h 25"/>
                <a:gd name="T52" fmla="*/ 25 w 28"/>
                <a:gd name="T53" fmla="*/ 19 h 25"/>
                <a:gd name="T54" fmla="*/ 25 w 28"/>
                <a:gd name="T55" fmla="*/ 20 h 25"/>
                <a:gd name="T56" fmla="*/ 26 w 28"/>
                <a:gd name="T57" fmla="*/ 21 h 25"/>
                <a:gd name="T58" fmla="*/ 26 w 28"/>
                <a:gd name="T59" fmla="*/ 22 h 25"/>
                <a:gd name="T60" fmla="*/ 27 w 28"/>
                <a:gd name="T61" fmla="*/ 23 h 25"/>
                <a:gd name="T62" fmla="*/ 27 w 28"/>
                <a:gd name="T63" fmla="*/ 24 h 25"/>
                <a:gd name="T64" fmla="*/ 28 w 28"/>
                <a:gd name="T65" fmla="*/ 25 h 25"/>
                <a:gd name="T66" fmla="*/ 28 w 28"/>
                <a:gd name="T67" fmla="*/ 25 h 25"/>
                <a:gd name="T68" fmla="*/ 13 w 28"/>
                <a:gd name="T69" fmla="*/ 25 h 25"/>
                <a:gd name="T70" fmla="*/ 0 w 28"/>
                <a:gd name="T71" fmla="*/ 0 h 25"/>
                <a:gd name="T72" fmla="*/ 1 w 28"/>
                <a:gd name="T73" fmla="*/ 0 h 25"/>
                <a:gd name="T74" fmla="*/ 1 w 28"/>
                <a:gd name="T7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1" y="0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4"/>
                    <a:pt x="10" y="4"/>
                    <a:pt x="10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1" y="5"/>
                    <a:pt x="11" y="6"/>
                    <a:pt x="12" y="6"/>
                  </a:cubicBezTo>
                  <a:cubicBezTo>
                    <a:pt x="12" y="6"/>
                    <a:pt x="12" y="6"/>
                    <a:pt x="13" y="7"/>
                  </a:cubicBezTo>
                  <a:cubicBezTo>
                    <a:pt x="13" y="7"/>
                    <a:pt x="13" y="7"/>
                    <a:pt x="14" y="7"/>
                  </a:cubicBezTo>
                  <a:cubicBezTo>
                    <a:pt x="14" y="7"/>
                    <a:pt x="14" y="8"/>
                    <a:pt x="15" y="8"/>
                  </a:cubicBezTo>
                  <a:cubicBezTo>
                    <a:pt x="15" y="8"/>
                    <a:pt x="15" y="8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8" y="11"/>
                    <a:pt x="18" y="11"/>
                  </a:cubicBezTo>
                  <a:cubicBezTo>
                    <a:pt x="18" y="11"/>
                    <a:pt x="19" y="12"/>
                    <a:pt x="19" y="12"/>
                  </a:cubicBezTo>
                  <a:cubicBezTo>
                    <a:pt x="19" y="12"/>
                    <a:pt x="19" y="12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5"/>
                    <a:pt x="22" y="15"/>
                    <a:pt x="22" y="15"/>
                  </a:cubicBezTo>
                  <a:cubicBezTo>
                    <a:pt x="22" y="16"/>
                    <a:pt x="22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18"/>
                    <a:pt x="24" y="19"/>
                    <a:pt x="25" y="19"/>
                  </a:cubicBezTo>
                  <a:cubicBezTo>
                    <a:pt x="25" y="19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1"/>
                    <a:pt x="26" y="22"/>
                    <a:pt x="26" y="22"/>
                  </a:cubicBezTo>
                  <a:cubicBezTo>
                    <a:pt x="27" y="22"/>
                    <a:pt x="27" y="23"/>
                    <a:pt x="27" y="23"/>
                  </a:cubicBezTo>
                  <a:cubicBezTo>
                    <a:pt x="27" y="23"/>
                    <a:pt x="27" y="24"/>
                    <a:pt x="27" y="24"/>
                  </a:cubicBezTo>
                  <a:cubicBezTo>
                    <a:pt x="28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1" y="15"/>
                    <a:pt x="6" y="6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9963152-F92A-4043-AA28-B8AF95E66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519538"/>
              <a:ext cx="79674" cy="98795"/>
            </a:xfrm>
            <a:custGeom>
              <a:avLst/>
              <a:gdLst>
                <a:gd name="T0" fmla="*/ 25 w 25"/>
                <a:gd name="T1" fmla="*/ 16 h 31"/>
                <a:gd name="T2" fmla="*/ 24 w 25"/>
                <a:gd name="T3" fmla="*/ 31 h 31"/>
                <a:gd name="T4" fmla="*/ 0 w 25"/>
                <a:gd name="T5" fmla="*/ 31 h 31"/>
                <a:gd name="T6" fmla="*/ 0 w 25"/>
                <a:gd name="T7" fmla="*/ 0 h 31"/>
                <a:gd name="T8" fmla="*/ 24 w 25"/>
                <a:gd name="T9" fmla="*/ 0 h 31"/>
                <a:gd name="T10" fmla="*/ 25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25" y="16"/>
                  </a:moveTo>
                  <a:cubicBezTo>
                    <a:pt x="25" y="21"/>
                    <a:pt x="25" y="26"/>
                    <a:pt x="2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5"/>
                    <a:pt x="25" y="10"/>
                    <a:pt x="25" y="16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A3580A2-5562-4853-A16E-BA1C3E586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634268"/>
              <a:ext cx="73300" cy="89235"/>
            </a:xfrm>
            <a:custGeom>
              <a:avLst/>
              <a:gdLst>
                <a:gd name="T0" fmla="*/ 23 w 23"/>
                <a:gd name="T1" fmla="*/ 0 h 28"/>
                <a:gd name="T2" fmla="*/ 0 w 23"/>
                <a:gd name="T3" fmla="*/ 28 h 28"/>
                <a:gd name="T4" fmla="*/ 0 w 23"/>
                <a:gd name="T5" fmla="*/ 0 h 28"/>
                <a:gd name="T6" fmla="*/ 23 w 23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23" y="0"/>
                  </a:moveTo>
                  <a:cubicBezTo>
                    <a:pt x="19" y="15"/>
                    <a:pt x="10" y="26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7EA4A9A-4E9B-4ACD-8BC8-B2391B72B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414368"/>
              <a:ext cx="73300" cy="89235"/>
            </a:xfrm>
            <a:custGeom>
              <a:avLst/>
              <a:gdLst>
                <a:gd name="T0" fmla="*/ 0 w 23"/>
                <a:gd name="T1" fmla="*/ 28 h 28"/>
                <a:gd name="T2" fmla="*/ 0 w 23"/>
                <a:gd name="T3" fmla="*/ 0 h 28"/>
                <a:gd name="T4" fmla="*/ 23 w 23"/>
                <a:gd name="T5" fmla="*/ 28 h 28"/>
                <a:gd name="T6" fmla="*/ 0 w 23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2"/>
                    <a:pt x="19" y="13"/>
                    <a:pt x="23" y="28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65B6793-C0BA-4FA1-AB71-9B36790A7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69877" y="110519538"/>
              <a:ext cx="60552" cy="98795"/>
            </a:xfrm>
            <a:custGeom>
              <a:avLst/>
              <a:gdLst>
                <a:gd name="T0" fmla="*/ 19 w 19"/>
                <a:gd name="T1" fmla="*/ 18 h 31"/>
                <a:gd name="T2" fmla="*/ 19 w 19"/>
                <a:gd name="T3" fmla="*/ 19 h 31"/>
                <a:gd name="T4" fmla="*/ 18 w 19"/>
                <a:gd name="T5" fmla="*/ 20 h 31"/>
                <a:gd name="T6" fmla="*/ 18 w 19"/>
                <a:gd name="T7" fmla="*/ 22 h 31"/>
                <a:gd name="T8" fmla="*/ 18 w 19"/>
                <a:gd name="T9" fmla="*/ 22 h 31"/>
                <a:gd name="T10" fmla="*/ 16 w 19"/>
                <a:gd name="T11" fmla="*/ 31 h 31"/>
                <a:gd name="T12" fmla="*/ 0 w 19"/>
                <a:gd name="T13" fmla="*/ 31 h 31"/>
                <a:gd name="T14" fmla="*/ 2 w 19"/>
                <a:gd name="T15" fmla="*/ 16 h 31"/>
                <a:gd name="T16" fmla="*/ 0 w 19"/>
                <a:gd name="T17" fmla="*/ 0 h 31"/>
                <a:gd name="T18" fmla="*/ 16 w 19"/>
                <a:gd name="T19" fmla="*/ 0 h 31"/>
                <a:gd name="T20" fmla="*/ 18 w 19"/>
                <a:gd name="T21" fmla="*/ 10 h 31"/>
                <a:gd name="T22" fmla="*/ 18 w 19"/>
                <a:gd name="T23" fmla="*/ 10 h 31"/>
                <a:gd name="T24" fmla="*/ 18 w 19"/>
                <a:gd name="T25" fmla="*/ 11 h 31"/>
                <a:gd name="T26" fmla="*/ 19 w 19"/>
                <a:gd name="T27" fmla="*/ 12 h 31"/>
                <a:gd name="T28" fmla="*/ 19 w 19"/>
                <a:gd name="T29" fmla="*/ 13 h 31"/>
                <a:gd name="T30" fmla="*/ 19 w 19"/>
                <a:gd name="T31" fmla="*/ 16 h 31"/>
                <a:gd name="T32" fmla="*/ 19 w 19"/>
                <a:gd name="T33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1">
                  <a:moveTo>
                    <a:pt x="19" y="18"/>
                  </a:moveTo>
                  <a:cubicBezTo>
                    <a:pt x="19" y="18"/>
                    <a:pt x="19" y="19"/>
                    <a:pt x="19" y="19"/>
                  </a:cubicBezTo>
                  <a:cubicBezTo>
                    <a:pt x="18" y="19"/>
                    <a:pt x="18" y="20"/>
                    <a:pt x="18" y="20"/>
                  </a:cubicBezTo>
                  <a:cubicBezTo>
                    <a:pt x="18" y="20"/>
                    <a:pt x="18" y="21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5"/>
                    <a:pt x="17" y="28"/>
                    <a:pt x="16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26"/>
                    <a:pt x="2" y="21"/>
                    <a:pt x="2" y="16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3"/>
                    <a:pt x="18" y="6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18" y="12"/>
                    <a:pt x="18" y="12"/>
                    <a:pt x="19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9" y="15"/>
                    <a:pt x="19" y="16"/>
                  </a:cubicBezTo>
                  <a:cubicBezTo>
                    <a:pt x="19" y="16"/>
                    <a:pt x="19" y="17"/>
                    <a:pt x="19" y="18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8B3D9D9-F2E1-4B15-AC77-A4554CFAE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21295" y="110519538"/>
              <a:ext cx="57365" cy="98795"/>
            </a:xfrm>
            <a:custGeom>
              <a:avLst/>
              <a:gdLst>
                <a:gd name="T0" fmla="*/ 0 w 18"/>
                <a:gd name="T1" fmla="*/ 22 h 31"/>
                <a:gd name="T2" fmla="*/ 0 w 18"/>
                <a:gd name="T3" fmla="*/ 21 h 31"/>
                <a:gd name="T4" fmla="*/ 0 w 18"/>
                <a:gd name="T5" fmla="*/ 20 h 31"/>
                <a:gd name="T6" fmla="*/ 0 w 18"/>
                <a:gd name="T7" fmla="*/ 19 h 31"/>
                <a:gd name="T8" fmla="*/ 0 w 18"/>
                <a:gd name="T9" fmla="*/ 18 h 31"/>
                <a:gd name="T10" fmla="*/ 0 w 18"/>
                <a:gd name="T11" fmla="*/ 16 h 31"/>
                <a:gd name="T12" fmla="*/ 0 w 18"/>
                <a:gd name="T13" fmla="*/ 13 h 31"/>
                <a:gd name="T14" fmla="*/ 0 w 18"/>
                <a:gd name="T15" fmla="*/ 12 h 31"/>
                <a:gd name="T16" fmla="*/ 0 w 18"/>
                <a:gd name="T17" fmla="*/ 11 h 31"/>
                <a:gd name="T18" fmla="*/ 0 w 18"/>
                <a:gd name="T19" fmla="*/ 10 h 31"/>
                <a:gd name="T20" fmla="*/ 0 w 18"/>
                <a:gd name="T21" fmla="*/ 10 h 31"/>
                <a:gd name="T22" fmla="*/ 2 w 18"/>
                <a:gd name="T23" fmla="*/ 0 h 31"/>
                <a:gd name="T24" fmla="*/ 18 w 18"/>
                <a:gd name="T25" fmla="*/ 0 h 31"/>
                <a:gd name="T26" fmla="*/ 16 w 18"/>
                <a:gd name="T27" fmla="*/ 16 h 31"/>
                <a:gd name="T28" fmla="*/ 18 w 18"/>
                <a:gd name="T29" fmla="*/ 31 h 31"/>
                <a:gd name="T30" fmla="*/ 2 w 18"/>
                <a:gd name="T31" fmla="*/ 31 h 31"/>
                <a:gd name="T32" fmla="*/ 0 w 18"/>
                <a:gd name="T33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1">
                  <a:moveTo>
                    <a:pt x="0" y="22"/>
                  </a:moveTo>
                  <a:cubicBezTo>
                    <a:pt x="0" y="22"/>
                    <a:pt x="0" y="22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0" y="11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1" y="3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5"/>
                    <a:pt x="16" y="10"/>
                    <a:pt x="16" y="16"/>
                  </a:cubicBezTo>
                  <a:cubicBezTo>
                    <a:pt x="16" y="21"/>
                    <a:pt x="17" y="26"/>
                    <a:pt x="18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8"/>
                    <a:pt x="0" y="25"/>
                    <a:pt x="0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41D2E0E-D000-4B2E-BAA9-74D9DE937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88221" y="110519538"/>
              <a:ext cx="79674" cy="98795"/>
            </a:xfrm>
            <a:custGeom>
              <a:avLst/>
              <a:gdLst>
                <a:gd name="T0" fmla="*/ 0 w 25"/>
                <a:gd name="T1" fmla="*/ 16 h 31"/>
                <a:gd name="T2" fmla="*/ 1 w 25"/>
                <a:gd name="T3" fmla="*/ 0 h 31"/>
                <a:gd name="T4" fmla="*/ 25 w 25"/>
                <a:gd name="T5" fmla="*/ 0 h 31"/>
                <a:gd name="T6" fmla="*/ 25 w 25"/>
                <a:gd name="T7" fmla="*/ 31 h 31"/>
                <a:gd name="T8" fmla="*/ 1 w 25"/>
                <a:gd name="T9" fmla="*/ 31 h 31"/>
                <a:gd name="T10" fmla="*/ 0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0" y="16"/>
                  </a:moveTo>
                  <a:cubicBezTo>
                    <a:pt x="0" y="10"/>
                    <a:pt x="1" y="5"/>
                    <a:pt x="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6"/>
                    <a:pt x="0" y="21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9C17E1B-EDAA-4243-831C-919289C4C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7782" y="1104143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28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13"/>
                    <a:pt x="12" y="2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B6401E6-A017-4F7A-B4E1-B11114ABC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7782" y="1106342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0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12" y="26"/>
                    <a:pt x="3" y="15"/>
                    <a:pt x="0" y="0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BEB94B5-A740-44B5-B934-88850302A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4043" y="110423929"/>
              <a:ext cx="89235" cy="79674"/>
            </a:xfrm>
            <a:custGeom>
              <a:avLst/>
              <a:gdLst>
                <a:gd name="T0" fmla="*/ 28 w 28"/>
                <a:gd name="T1" fmla="*/ 0 h 25"/>
                <a:gd name="T2" fmla="*/ 15 w 28"/>
                <a:gd name="T3" fmla="*/ 25 h 25"/>
                <a:gd name="T4" fmla="*/ 0 w 28"/>
                <a:gd name="T5" fmla="*/ 25 h 25"/>
                <a:gd name="T6" fmla="*/ 28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28" y="0"/>
                  </a:moveTo>
                  <a:cubicBezTo>
                    <a:pt x="22" y="6"/>
                    <a:pt x="17" y="15"/>
                    <a:pt x="1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14"/>
                    <a:pt x="16" y="4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2F4ADA5-0FD4-4137-9036-87DE915ED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4043" y="110634268"/>
              <a:ext cx="89235" cy="79674"/>
            </a:xfrm>
            <a:custGeom>
              <a:avLst/>
              <a:gdLst>
                <a:gd name="T0" fmla="*/ 0 w 28"/>
                <a:gd name="T1" fmla="*/ 0 h 25"/>
                <a:gd name="T2" fmla="*/ 15 w 28"/>
                <a:gd name="T3" fmla="*/ 0 h 25"/>
                <a:gd name="T4" fmla="*/ 28 w 28"/>
                <a:gd name="T5" fmla="*/ 25 h 25"/>
                <a:gd name="T6" fmla="*/ 0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1"/>
                    <a:pt x="22" y="20"/>
                    <a:pt x="28" y="25"/>
                  </a:cubicBezTo>
                  <a:cubicBezTo>
                    <a:pt x="16" y="21"/>
                    <a:pt x="5" y="1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D834D5CC-BD97-4B73-9FB1-6A3EA04375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4043" y="110341069"/>
              <a:ext cx="181656" cy="216712"/>
            </a:xfrm>
            <a:custGeom>
              <a:avLst/>
              <a:gdLst>
                <a:gd name="T0" fmla="*/ 28 w 57"/>
                <a:gd name="T1" fmla="*/ 0 h 68"/>
                <a:gd name="T2" fmla="*/ 0 w 57"/>
                <a:gd name="T3" fmla="*/ 29 h 68"/>
                <a:gd name="T4" fmla="*/ 28 w 57"/>
                <a:gd name="T5" fmla="*/ 68 h 68"/>
                <a:gd name="T6" fmla="*/ 57 w 57"/>
                <a:gd name="T7" fmla="*/ 29 h 68"/>
                <a:gd name="T8" fmla="*/ 28 w 57"/>
                <a:gd name="T9" fmla="*/ 0 h 68"/>
                <a:gd name="T10" fmla="*/ 28 w 57"/>
                <a:gd name="T11" fmla="*/ 43 h 68"/>
                <a:gd name="T12" fmla="*/ 14 w 57"/>
                <a:gd name="T13" fmla="*/ 29 h 68"/>
                <a:gd name="T14" fmla="*/ 28 w 57"/>
                <a:gd name="T15" fmla="*/ 14 h 68"/>
                <a:gd name="T16" fmla="*/ 42 w 57"/>
                <a:gd name="T17" fmla="*/ 29 h 68"/>
                <a:gd name="T18" fmla="*/ 28 w 57"/>
                <a:gd name="T19" fmla="*/ 4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68">
                  <a:moveTo>
                    <a:pt x="28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4"/>
                    <a:pt x="28" y="68"/>
                    <a:pt x="28" y="68"/>
                  </a:cubicBezTo>
                  <a:cubicBezTo>
                    <a:pt x="28" y="68"/>
                    <a:pt x="57" y="44"/>
                    <a:pt x="57" y="29"/>
                  </a:cubicBezTo>
                  <a:cubicBezTo>
                    <a:pt x="57" y="13"/>
                    <a:pt x="44" y="0"/>
                    <a:pt x="28" y="0"/>
                  </a:cubicBezTo>
                  <a:close/>
                  <a:moveTo>
                    <a:pt x="28" y="43"/>
                  </a:moveTo>
                  <a:cubicBezTo>
                    <a:pt x="21" y="43"/>
                    <a:pt x="14" y="36"/>
                    <a:pt x="14" y="29"/>
                  </a:cubicBezTo>
                  <a:cubicBezTo>
                    <a:pt x="14" y="21"/>
                    <a:pt x="21" y="14"/>
                    <a:pt x="28" y="14"/>
                  </a:cubicBezTo>
                  <a:cubicBezTo>
                    <a:pt x="36" y="14"/>
                    <a:pt x="42" y="21"/>
                    <a:pt x="42" y="29"/>
                  </a:cubicBezTo>
                  <a:cubicBezTo>
                    <a:pt x="42" y="36"/>
                    <a:pt x="36" y="43"/>
                    <a:pt x="28" y="43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BE7288C-EC03-4BB7-9B21-19CB0860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23278" y="110341069"/>
              <a:ext cx="92421" cy="216712"/>
            </a:xfrm>
            <a:custGeom>
              <a:avLst/>
              <a:gdLst>
                <a:gd name="T0" fmla="*/ 0 w 29"/>
                <a:gd name="T1" fmla="*/ 0 h 68"/>
                <a:gd name="T2" fmla="*/ 0 w 29"/>
                <a:gd name="T3" fmla="*/ 0 h 68"/>
                <a:gd name="T4" fmla="*/ 0 w 29"/>
                <a:gd name="T5" fmla="*/ 13 h 68"/>
                <a:gd name="T6" fmla="*/ 0 w 29"/>
                <a:gd name="T7" fmla="*/ 13 h 68"/>
                <a:gd name="T8" fmla="*/ 16 w 29"/>
                <a:gd name="T9" fmla="*/ 29 h 68"/>
                <a:gd name="T10" fmla="*/ 0 w 29"/>
                <a:gd name="T11" fmla="*/ 44 h 68"/>
                <a:gd name="T12" fmla="*/ 0 w 29"/>
                <a:gd name="T13" fmla="*/ 44 h 68"/>
                <a:gd name="T14" fmla="*/ 0 w 29"/>
                <a:gd name="T15" fmla="*/ 68 h 68"/>
                <a:gd name="T16" fmla="*/ 0 w 29"/>
                <a:gd name="T17" fmla="*/ 68 h 68"/>
                <a:gd name="T18" fmla="*/ 29 w 29"/>
                <a:gd name="T19" fmla="*/ 29 h 68"/>
                <a:gd name="T20" fmla="*/ 0 w 29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9" y="13"/>
                    <a:pt x="16" y="20"/>
                    <a:pt x="16" y="29"/>
                  </a:cubicBezTo>
                  <a:cubicBezTo>
                    <a:pt x="16" y="37"/>
                    <a:pt x="9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29" y="44"/>
                    <a:pt x="29" y="29"/>
                  </a:cubicBezTo>
                  <a:cubicBezTo>
                    <a:pt x="29" y="13"/>
                    <a:pt x="16" y="0"/>
                    <a:pt x="0" y="0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A32B8D0-7E54-4115-8C83-3A8358007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78660" y="110385686"/>
              <a:ext cx="89235" cy="92421"/>
            </a:xfrm>
            <a:prstGeom prst="ellipse">
              <a:avLst/>
            </a:pr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2C6436A-FEF5-4421-88C0-C3CEB6120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23278" y="110385686"/>
              <a:ext cx="44617" cy="92421"/>
            </a:xfrm>
            <a:custGeom>
              <a:avLst/>
              <a:gdLst>
                <a:gd name="T0" fmla="*/ 0 w 14"/>
                <a:gd name="T1" fmla="*/ 0 h 29"/>
                <a:gd name="T2" fmla="*/ 14 w 14"/>
                <a:gd name="T3" fmla="*/ 15 h 29"/>
                <a:gd name="T4" fmla="*/ 0 w 1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9">
                  <a:moveTo>
                    <a:pt x="0" y="0"/>
                  </a:moveTo>
                  <a:cubicBezTo>
                    <a:pt x="8" y="0"/>
                    <a:pt x="14" y="7"/>
                    <a:pt x="14" y="15"/>
                  </a:cubicBezTo>
                  <a:cubicBezTo>
                    <a:pt x="14" y="22"/>
                    <a:pt x="8" y="29"/>
                    <a:pt x="0" y="29"/>
                  </a:cubicBezTo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1" name="Picture 30" descr="P:\MainStreet &amp; Planning File Cabinet\M-K-M\Monica\HOC Commission\2016_CDBG_Housing\ZZ_RECIPIENTS-CDBG\Pictures_Brown_AFTER\DSC08216.JPG">
            <a:extLst>
              <a:ext uri="{FF2B5EF4-FFF2-40B4-BE49-F238E27FC236}">
                <a16:creationId xmlns:a16="http://schemas.microsoft.com/office/drawing/2014/main" id="{76BB1624-C196-442F-84C0-1740ECE82D9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032" y="3414299"/>
            <a:ext cx="5142599" cy="342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P:\MainStreet &amp; Planning File Cabinet\M-K-M\Monica\HOC Commission\2016_CDBG_Housing\ZZ_RECIPIENTS-CHIP\Pictures_CHIP\Pictures_Peters_AFTER\DSC00179.JPG">
            <a:extLst>
              <a:ext uri="{FF2B5EF4-FFF2-40B4-BE49-F238E27FC236}">
                <a16:creationId xmlns:a16="http://schemas.microsoft.com/office/drawing/2014/main" id="{E9DD7512-0440-407C-B9DA-570EA3DA867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7515" y="-173199"/>
            <a:ext cx="5293895" cy="352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P:\MainStreet &amp; Planning File Cabinet\M-K-M\Monica\HOC Commission\2016_CDBG_Housing\ZZ_RECIPIENTS-CHIP\Pictures_CHIP\Pictures_Jackson_AFTER\DSC05942.JPG">
            <a:extLst>
              <a:ext uri="{FF2B5EF4-FFF2-40B4-BE49-F238E27FC236}">
                <a16:creationId xmlns:a16="http://schemas.microsoft.com/office/drawing/2014/main" id="{26D1BFD1-822C-4A79-9315-4F1E766DE84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22" y="-72428"/>
            <a:ext cx="5136891" cy="342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55" descr="P:\MainStreet &amp; Planning File Cabinet\M-K-M\Monica\HOC Commission\2016_CDBG_Housing\ZZ_RECIPIENTS-CHIP\Pictures_CHIP\Pictures_Cain_AFTER\DSC05455.JPG">
            <a:extLst>
              <a:ext uri="{FF2B5EF4-FFF2-40B4-BE49-F238E27FC236}">
                <a16:creationId xmlns:a16="http://schemas.microsoft.com/office/drawing/2014/main" id="{278A8829-26BA-4C87-A38B-74F8D26EC34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167" y="3429000"/>
            <a:ext cx="5142548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1527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70665B-4D81-4F24-BFB1-03B7EC01A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50" y="2438400"/>
            <a:ext cx="3886199" cy="914400"/>
          </a:xfrm>
        </p:spPr>
        <p:txBody>
          <a:bodyPr/>
          <a:lstStyle/>
          <a:p>
            <a:r>
              <a:rPr lang="en-US" dirty="0"/>
              <a:t>GILMORE PROPERTY </a:t>
            </a:r>
            <a:br>
              <a:rPr lang="en-US" dirty="0"/>
            </a:br>
            <a:r>
              <a:rPr lang="en-US" dirty="0"/>
              <a:t>- HOUSE &amp; STORE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9368ED7-2CB1-42C7-B259-33E2DBEB6F9A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324208" y="3277029"/>
            <a:ext cx="3886199" cy="376518"/>
          </a:xfrm>
        </p:spPr>
        <p:txBody>
          <a:bodyPr/>
          <a:lstStyle/>
          <a:p>
            <a:r>
              <a:rPr lang="en-US" dirty="0"/>
              <a:t>Plan Implementation –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2F7AF-2A99-463E-8695-B90741EA55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20" y="102095"/>
            <a:ext cx="3615123" cy="5587009"/>
          </a:xfrm>
          <a:prstGeom prst="rect">
            <a:avLst/>
          </a:prstGeom>
        </p:spPr>
      </p:pic>
      <p:sp>
        <p:nvSpPr>
          <p:cNvPr id="169" name="Rectangle 168">
            <a:extLst>
              <a:ext uri="{FF2B5EF4-FFF2-40B4-BE49-F238E27FC236}">
                <a16:creationId xmlns:a16="http://schemas.microsoft.com/office/drawing/2014/main" id="{BF20076C-71AA-4538-96F1-FDC72C67E3B3}"/>
              </a:ext>
            </a:extLst>
          </p:cNvPr>
          <p:cNvSpPr/>
          <p:nvPr/>
        </p:nvSpPr>
        <p:spPr>
          <a:xfrm>
            <a:off x="3475141" y="928691"/>
            <a:ext cx="5480091" cy="365969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D12C4A37-E939-497F-A813-EE5D104018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39" y="381000"/>
            <a:ext cx="5350549" cy="413580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137B26A-C2DD-482B-9913-85372E362A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"/>
          <a:stretch/>
        </p:blipFill>
        <p:spPr>
          <a:xfrm>
            <a:off x="7004153" y="3017225"/>
            <a:ext cx="2037477" cy="3176656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D025901D-F48B-49B6-AE6F-B2CC993A38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486" y="4191429"/>
            <a:ext cx="3509321" cy="2339548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33B6D68E-A666-4F7D-A5F9-7E96F6378B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" y="2251728"/>
            <a:ext cx="3556482" cy="2370988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77BAE164-56F3-4C42-B6A3-25D78AECC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90" y="4588389"/>
            <a:ext cx="2924548" cy="2193411"/>
          </a:xfrm>
          <a:prstGeom prst="rect">
            <a:avLst/>
          </a:prstGeom>
        </p:spPr>
      </p:pic>
      <p:grpSp>
        <p:nvGrpSpPr>
          <p:cNvPr id="11" name="Group 40">
            <a:extLst>
              <a:ext uri="{FF2B5EF4-FFF2-40B4-BE49-F238E27FC236}">
                <a16:creationId xmlns:a16="http://schemas.microsoft.com/office/drawing/2014/main" id="{F2E64183-D63B-47E0-BE78-8871F178A915}"/>
              </a:ext>
            </a:extLst>
          </p:cNvPr>
          <p:cNvGrpSpPr>
            <a:grpSpLocks/>
          </p:cNvGrpSpPr>
          <p:nvPr/>
        </p:nvGrpSpPr>
        <p:grpSpPr bwMode="auto">
          <a:xfrm>
            <a:off x="6542859" y="5355431"/>
            <a:ext cx="912373" cy="909490"/>
            <a:chOff x="115496884" y="109156424"/>
            <a:chExt cx="1004089" cy="1000901"/>
          </a:xfrm>
        </p:grpSpPr>
        <p:sp>
          <p:nvSpPr>
            <p:cNvPr id="12" name="Oval 41">
              <a:extLst>
                <a:ext uri="{FF2B5EF4-FFF2-40B4-BE49-F238E27FC236}">
                  <a16:creationId xmlns:a16="http://schemas.microsoft.com/office/drawing/2014/main" id="{C8EC7FAA-7D62-4D15-A4E1-9B0321EDA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96884" y="109156424"/>
              <a:ext cx="1004089" cy="1000901"/>
            </a:xfrm>
            <a:prstGeom prst="ellipse">
              <a:avLst/>
            </a:pr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2">
              <a:extLst>
                <a:ext uri="{FF2B5EF4-FFF2-40B4-BE49-F238E27FC236}">
                  <a16:creationId xmlns:a16="http://schemas.microsoft.com/office/drawing/2014/main" id="{2CDB421D-3943-4708-9FE5-078BE1417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07265" y="109309428"/>
              <a:ext cx="787333" cy="841522"/>
            </a:xfrm>
            <a:custGeom>
              <a:avLst/>
              <a:gdLst>
                <a:gd name="T0" fmla="*/ 147 w 247"/>
                <a:gd name="T1" fmla="*/ 27 h 264"/>
                <a:gd name="T2" fmla="*/ 134 w 247"/>
                <a:gd name="T3" fmla="*/ 22 h 264"/>
                <a:gd name="T4" fmla="*/ 122 w 247"/>
                <a:gd name="T5" fmla="*/ 10 h 264"/>
                <a:gd name="T6" fmla="*/ 121 w 247"/>
                <a:gd name="T7" fmla="*/ 9 h 264"/>
                <a:gd name="T8" fmla="*/ 120 w 247"/>
                <a:gd name="T9" fmla="*/ 8 h 264"/>
                <a:gd name="T10" fmla="*/ 119 w 247"/>
                <a:gd name="T11" fmla="*/ 7 h 264"/>
                <a:gd name="T12" fmla="*/ 119 w 247"/>
                <a:gd name="T13" fmla="*/ 7 h 264"/>
                <a:gd name="T14" fmla="*/ 118 w 247"/>
                <a:gd name="T15" fmla="*/ 6 h 264"/>
                <a:gd name="T16" fmla="*/ 117 w 247"/>
                <a:gd name="T17" fmla="*/ 5 h 264"/>
                <a:gd name="T18" fmla="*/ 116 w 247"/>
                <a:gd name="T19" fmla="*/ 4 h 264"/>
                <a:gd name="T20" fmla="*/ 115 w 247"/>
                <a:gd name="T21" fmla="*/ 4 h 264"/>
                <a:gd name="T22" fmla="*/ 114 w 247"/>
                <a:gd name="T23" fmla="*/ 3 h 264"/>
                <a:gd name="T24" fmla="*/ 114 w 247"/>
                <a:gd name="T25" fmla="*/ 3 h 264"/>
                <a:gd name="T26" fmla="*/ 112 w 247"/>
                <a:gd name="T27" fmla="*/ 2 h 264"/>
                <a:gd name="T28" fmla="*/ 112 w 247"/>
                <a:gd name="T29" fmla="*/ 2 h 264"/>
                <a:gd name="T30" fmla="*/ 110 w 247"/>
                <a:gd name="T31" fmla="*/ 1 h 264"/>
                <a:gd name="T32" fmla="*/ 109 w 247"/>
                <a:gd name="T33" fmla="*/ 1 h 264"/>
                <a:gd name="T34" fmla="*/ 107 w 247"/>
                <a:gd name="T35" fmla="*/ 0 h 264"/>
                <a:gd name="T36" fmla="*/ 107 w 247"/>
                <a:gd name="T37" fmla="*/ 0 h 264"/>
                <a:gd name="T38" fmla="*/ 101 w 247"/>
                <a:gd name="T39" fmla="*/ 0 h 264"/>
                <a:gd name="T40" fmla="*/ 75 w 247"/>
                <a:gd name="T41" fmla="*/ 25 h 264"/>
                <a:gd name="T42" fmla="*/ 76 w 247"/>
                <a:gd name="T43" fmla="*/ 28 h 264"/>
                <a:gd name="T44" fmla="*/ 19 w 247"/>
                <a:gd name="T45" fmla="*/ 88 h 264"/>
                <a:gd name="T46" fmla="*/ 19 w 247"/>
                <a:gd name="T47" fmla="*/ 94 h 264"/>
                <a:gd name="T48" fmla="*/ 0 w 247"/>
                <a:gd name="T49" fmla="*/ 133 h 264"/>
                <a:gd name="T50" fmla="*/ 0 w 247"/>
                <a:gd name="T51" fmla="*/ 133 h 264"/>
                <a:gd name="T52" fmla="*/ 0 w 247"/>
                <a:gd name="T53" fmla="*/ 133 h 264"/>
                <a:gd name="T54" fmla="*/ 0 w 247"/>
                <a:gd name="T55" fmla="*/ 133 h 264"/>
                <a:gd name="T56" fmla="*/ 0 w 247"/>
                <a:gd name="T57" fmla="*/ 133 h 264"/>
                <a:gd name="T58" fmla="*/ 21 w 247"/>
                <a:gd name="T59" fmla="*/ 154 h 264"/>
                <a:gd name="T60" fmla="*/ 24 w 247"/>
                <a:gd name="T61" fmla="*/ 158 h 264"/>
                <a:gd name="T62" fmla="*/ 24 w 247"/>
                <a:gd name="T63" fmla="*/ 160 h 264"/>
                <a:gd name="T64" fmla="*/ 31 w 247"/>
                <a:gd name="T65" fmla="*/ 177 h 264"/>
                <a:gd name="T66" fmla="*/ 31 w 247"/>
                <a:gd name="T67" fmla="*/ 177 h 264"/>
                <a:gd name="T68" fmla="*/ 118 w 247"/>
                <a:gd name="T69" fmla="*/ 264 h 264"/>
                <a:gd name="T70" fmla="*/ 247 w 247"/>
                <a:gd name="T71" fmla="*/ 128 h 264"/>
                <a:gd name="T72" fmla="*/ 147 w 247"/>
                <a:gd name="T73" fmla="*/ 2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7" h="264">
                  <a:moveTo>
                    <a:pt x="147" y="27"/>
                  </a:moveTo>
                  <a:cubicBezTo>
                    <a:pt x="143" y="24"/>
                    <a:pt x="139" y="22"/>
                    <a:pt x="134" y="22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1" y="9"/>
                    <a:pt x="120" y="8"/>
                    <a:pt x="120" y="8"/>
                  </a:cubicBezTo>
                  <a:cubicBezTo>
                    <a:pt x="120" y="8"/>
                    <a:pt x="120" y="7"/>
                    <a:pt x="119" y="7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7" y="5"/>
                    <a:pt x="116" y="4"/>
                    <a:pt x="116" y="4"/>
                  </a:cubicBezTo>
                  <a:cubicBezTo>
                    <a:pt x="116" y="4"/>
                    <a:pt x="115" y="4"/>
                    <a:pt x="115" y="4"/>
                  </a:cubicBezTo>
                  <a:cubicBezTo>
                    <a:pt x="115" y="4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3" y="2"/>
                    <a:pt x="112" y="2"/>
                    <a:pt x="112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1" y="1"/>
                    <a:pt x="110" y="1"/>
                    <a:pt x="110" y="1"/>
                  </a:cubicBezTo>
                  <a:cubicBezTo>
                    <a:pt x="110" y="1"/>
                    <a:pt x="110" y="1"/>
                    <a:pt x="109" y="1"/>
                  </a:cubicBezTo>
                  <a:cubicBezTo>
                    <a:pt x="109" y="1"/>
                    <a:pt x="108" y="1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5" y="0"/>
                    <a:pt x="103" y="0"/>
                    <a:pt x="101" y="0"/>
                  </a:cubicBezTo>
                  <a:cubicBezTo>
                    <a:pt x="87" y="0"/>
                    <a:pt x="75" y="11"/>
                    <a:pt x="75" y="25"/>
                  </a:cubicBezTo>
                  <a:cubicBezTo>
                    <a:pt x="75" y="26"/>
                    <a:pt x="76" y="27"/>
                    <a:pt x="76" y="28"/>
                  </a:cubicBezTo>
                  <a:cubicBezTo>
                    <a:pt x="44" y="30"/>
                    <a:pt x="19" y="56"/>
                    <a:pt x="19" y="88"/>
                  </a:cubicBezTo>
                  <a:cubicBezTo>
                    <a:pt x="19" y="94"/>
                    <a:pt x="19" y="94"/>
                    <a:pt x="19" y="94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1" y="154"/>
                    <a:pt x="21" y="154"/>
                    <a:pt x="21" y="154"/>
                  </a:cubicBezTo>
                  <a:cubicBezTo>
                    <a:pt x="21" y="156"/>
                    <a:pt x="23" y="157"/>
                    <a:pt x="24" y="158"/>
                  </a:cubicBezTo>
                  <a:cubicBezTo>
                    <a:pt x="24" y="160"/>
                    <a:pt x="24" y="160"/>
                    <a:pt x="24" y="160"/>
                  </a:cubicBezTo>
                  <a:cubicBezTo>
                    <a:pt x="24" y="167"/>
                    <a:pt x="27" y="173"/>
                    <a:pt x="31" y="177"/>
                  </a:cubicBezTo>
                  <a:cubicBezTo>
                    <a:pt x="31" y="177"/>
                    <a:pt x="31" y="177"/>
                    <a:pt x="31" y="177"/>
                  </a:cubicBezTo>
                  <a:cubicBezTo>
                    <a:pt x="118" y="264"/>
                    <a:pt x="118" y="264"/>
                    <a:pt x="118" y="264"/>
                  </a:cubicBezTo>
                  <a:cubicBezTo>
                    <a:pt x="186" y="252"/>
                    <a:pt x="239" y="197"/>
                    <a:pt x="247" y="128"/>
                  </a:cubicBezTo>
                  <a:cubicBezTo>
                    <a:pt x="147" y="27"/>
                    <a:pt x="147" y="27"/>
                    <a:pt x="147" y="27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3">
              <a:extLst>
                <a:ext uri="{FF2B5EF4-FFF2-40B4-BE49-F238E27FC236}">
                  <a16:creationId xmlns:a16="http://schemas.microsoft.com/office/drawing/2014/main" id="{0112862D-7520-4792-BB0E-25975EFF3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07265" y="109398680"/>
              <a:ext cx="446261" cy="497263"/>
            </a:xfrm>
            <a:custGeom>
              <a:avLst/>
              <a:gdLst>
                <a:gd name="T0" fmla="*/ 79 w 140"/>
                <a:gd name="T1" fmla="*/ 0 h 156"/>
                <a:gd name="T2" fmla="*/ 19 w 140"/>
                <a:gd name="T3" fmla="*/ 60 h 156"/>
                <a:gd name="T4" fmla="*/ 19 w 140"/>
                <a:gd name="T5" fmla="*/ 66 h 156"/>
                <a:gd name="T6" fmla="*/ 0 w 140"/>
                <a:gd name="T7" fmla="*/ 105 h 156"/>
                <a:gd name="T8" fmla="*/ 20 w 140"/>
                <a:gd name="T9" fmla="*/ 105 h 156"/>
                <a:gd name="T10" fmla="*/ 22 w 140"/>
                <a:gd name="T11" fmla="*/ 113 h 156"/>
                <a:gd name="T12" fmla="*/ 20 w 140"/>
                <a:gd name="T13" fmla="*/ 117 h 156"/>
                <a:gd name="T14" fmla="*/ 22 w 140"/>
                <a:gd name="T15" fmla="*/ 122 h 156"/>
                <a:gd name="T16" fmla="*/ 21 w 140"/>
                <a:gd name="T17" fmla="*/ 125 h 156"/>
                <a:gd name="T18" fmla="*/ 24 w 140"/>
                <a:gd name="T19" fmla="*/ 130 h 156"/>
                <a:gd name="T20" fmla="*/ 24 w 140"/>
                <a:gd name="T21" fmla="*/ 132 h 156"/>
                <a:gd name="T22" fmla="*/ 47 w 140"/>
                <a:gd name="T23" fmla="*/ 156 h 156"/>
                <a:gd name="T24" fmla="*/ 79 w 140"/>
                <a:gd name="T25" fmla="*/ 156 h 156"/>
                <a:gd name="T26" fmla="*/ 79 w 140"/>
                <a:gd name="T27" fmla="*/ 156 h 156"/>
                <a:gd name="T28" fmla="*/ 80 w 140"/>
                <a:gd name="T29" fmla="*/ 156 h 156"/>
                <a:gd name="T30" fmla="*/ 81 w 140"/>
                <a:gd name="T31" fmla="*/ 156 h 156"/>
                <a:gd name="T32" fmla="*/ 140 w 140"/>
                <a:gd name="T33" fmla="*/ 156 h 156"/>
                <a:gd name="T34" fmla="*/ 140 w 140"/>
                <a:gd name="T35" fmla="*/ 95 h 156"/>
                <a:gd name="T36" fmla="*/ 140 w 140"/>
                <a:gd name="T37" fmla="*/ 60 h 156"/>
                <a:gd name="T38" fmla="*/ 79 w 140"/>
                <a:gd name="T3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0" h="156">
                  <a:moveTo>
                    <a:pt x="79" y="0"/>
                  </a:moveTo>
                  <a:cubicBezTo>
                    <a:pt x="46" y="0"/>
                    <a:pt x="19" y="27"/>
                    <a:pt x="19" y="60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8"/>
                    <a:pt x="21" y="111"/>
                    <a:pt x="22" y="113"/>
                  </a:cubicBezTo>
                  <a:cubicBezTo>
                    <a:pt x="21" y="114"/>
                    <a:pt x="20" y="116"/>
                    <a:pt x="20" y="117"/>
                  </a:cubicBezTo>
                  <a:cubicBezTo>
                    <a:pt x="20" y="119"/>
                    <a:pt x="21" y="120"/>
                    <a:pt x="22" y="122"/>
                  </a:cubicBezTo>
                  <a:cubicBezTo>
                    <a:pt x="21" y="123"/>
                    <a:pt x="21" y="124"/>
                    <a:pt x="21" y="125"/>
                  </a:cubicBezTo>
                  <a:cubicBezTo>
                    <a:pt x="21" y="127"/>
                    <a:pt x="22" y="129"/>
                    <a:pt x="24" y="130"/>
                  </a:cubicBezTo>
                  <a:cubicBezTo>
                    <a:pt x="24" y="132"/>
                    <a:pt x="24" y="132"/>
                    <a:pt x="24" y="132"/>
                  </a:cubicBezTo>
                  <a:cubicBezTo>
                    <a:pt x="24" y="145"/>
                    <a:pt x="35" y="156"/>
                    <a:pt x="47" y="156"/>
                  </a:cubicBezTo>
                  <a:cubicBezTo>
                    <a:pt x="79" y="156"/>
                    <a:pt x="79" y="156"/>
                    <a:pt x="79" y="156"/>
                  </a:cubicBezTo>
                  <a:cubicBezTo>
                    <a:pt x="79" y="156"/>
                    <a:pt x="79" y="156"/>
                    <a:pt x="79" y="156"/>
                  </a:cubicBezTo>
                  <a:cubicBezTo>
                    <a:pt x="79" y="156"/>
                    <a:pt x="80" y="156"/>
                    <a:pt x="80" y="156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140" y="156"/>
                    <a:pt x="140" y="156"/>
                    <a:pt x="140" y="156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40" y="27"/>
                    <a:pt x="113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44">
              <a:extLst>
                <a:ext uri="{FF2B5EF4-FFF2-40B4-BE49-F238E27FC236}">
                  <a16:creationId xmlns:a16="http://schemas.microsoft.com/office/drawing/2014/main" id="{46FBA99C-1CBE-43A3-AAA4-F9A4AB684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12455" y="109672812"/>
              <a:ext cx="102003" cy="105190"/>
            </a:xfrm>
            <a:prstGeom prst="ellipse">
              <a:avLst/>
            </a:pr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45">
              <a:extLst>
                <a:ext uri="{FF2B5EF4-FFF2-40B4-BE49-F238E27FC236}">
                  <a16:creationId xmlns:a16="http://schemas.microsoft.com/office/drawing/2014/main" id="{2CD5F0CA-0269-433B-99E2-234F4130C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12455" y="109599498"/>
              <a:ext cx="22313" cy="22313"/>
            </a:xfrm>
            <a:prstGeom prst="ellipse">
              <a:avLst/>
            </a:pr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6">
              <a:extLst>
                <a:ext uri="{FF2B5EF4-FFF2-40B4-BE49-F238E27FC236}">
                  <a16:creationId xmlns:a16="http://schemas.microsoft.com/office/drawing/2014/main" id="{C7D7799F-E155-4370-B429-C24C8C5F5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82582" y="109309428"/>
              <a:ext cx="312383" cy="197630"/>
            </a:xfrm>
            <a:custGeom>
              <a:avLst/>
              <a:gdLst>
                <a:gd name="T0" fmla="*/ 78 w 98"/>
                <a:gd name="T1" fmla="*/ 22 h 62"/>
                <a:gd name="T2" fmla="*/ 72 w 98"/>
                <a:gd name="T3" fmla="*/ 23 h 62"/>
                <a:gd name="T4" fmla="*/ 46 w 98"/>
                <a:gd name="T5" fmla="*/ 0 h 62"/>
                <a:gd name="T6" fmla="*/ 20 w 98"/>
                <a:gd name="T7" fmla="*/ 25 h 62"/>
                <a:gd name="T8" fmla="*/ 21 w 98"/>
                <a:gd name="T9" fmla="*/ 30 h 62"/>
                <a:gd name="T10" fmla="*/ 16 w 98"/>
                <a:gd name="T11" fmla="*/ 30 h 62"/>
                <a:gd name="T12" fmla="*/ 0 w 98"/>
                <a:gd name="T13" fmla="*/ 46 h 62"/>
                <a:gd name="T14" fmla="*/ 16 w 98"/>
                <a:gd name="T15" fmla="*/ 62 h 62"/>
                <a:gd name="T16" fmla="*/ 80 w 98"/>
                <a:gd name="T17" fmla="*/ 62 h 62"/>
                <a:gd name="T18" fmla="*/ 91 w 98"/>
                <a:gd name="T19" fmla="*/ 57 h 62"/>
                <a:gd name="T20" fmla="*/ 98 w 98"/>
                <a:gd name="T21" fmla="*/ 42 h 62"/>
                <a:gd name="T22" fmla="*/ 78 w 98"/>
                <a:gd name="T23" fmla="*/ 2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62">
                  <a:moveTo>
                    <a:pt x="78" y="22"/>
                  </a:moveTo>
                  <a:cubicBezTo>
                    <a:pt x="76" y="22"/>
                    <a:pt x="74" y="22"/>
                    <a:pt x="72" y="23"/>
                  </a:cubicBezTo>
                  <a:cubicBezTo>
                    <a:pt x="70" y="10"/>
                    <a:pt x="59" y="0"/>
                    <a:pt x="46" y="0"/>
                  </a:cubicBezTo>
                  <a:cubicBezTo>
                    <a:pt x="32" y="0"/>
                    <a:pt x="20" y="11"/>
                    <a:pt x="20" y="25"/>
                  </a:cubicBezTo>
                  <a:cubicBezTo>
                    <a:pt x="20" y="27"/>
                    <a:pt x="21" y="29"/>
                    <a:pt x="21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7" y="30"/>
                    <a:pt x="0" y="37"/>
                    <a:pt x="0" y="46"/>
                  </a:cubicBezTo>
                  <a:cubicBezTo>
                    <a:pt x="0" y="55"/>
                    <a:pt x="7" y="62"/>
                    <a:pt x="16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4" y="62"/>
                    <a:pt x="88" y="60"/>
                    <a:pt x="91" y="57"/>
                  </a:cubicBezTo>
                  <a:cubicBezTo>
                    <a:pt x="95" y="53"/>
                    <a:pt x="98" y="48"/>
                    <a:pt x="98" y="42"/>
                  </a:cubicBezTo>
                  <a:cubicBezTo>
                    <a:pt x="98" y="31"/>
                    <a:pt x="89" y="22"/>
                    <a:pt x="78" y="22"/>
                  </a:cubicBezTo>
                  <a:close/>
                </a:path>
              </a:pathLst>
            </a:custGeom>
            <a:solidFill>
              <a:srgbClr val="5BB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2D5ACD06-A0B0-471E-988E-3692FA16E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35586" y="109309428"/>
              <a:ext cx="159379" cy="197630"/>
            </a:xfrm>
            <a:custGeom>
              <a:avLst/>
              <a:gdLst>
                <a:gd name="T0" fmla="*/ 30 w 50"/>
                <a:gd name="T1" fmla="*/ 22 h 62"/>
                <a:gd name="T2" fmla="*/ 24 w 50"/>
                <a:gd name="T3" fmla="*/ 23 h 62"/>
                <a:gd name="T4" fmla="*/ 0 w 50"/>
                <a:gd name="T5" fmla="*/ 0 h 62"/>
                <a:gd name="T6" fmla="*/ 0 w 50"/>
                <a:gd name="T7" fmla="*/ 62 h 62"/>
                <a:gd name="T8" fmla="*/ 32 w 50"/>
                <a:gd name="T9" fmla="*/ 62 h 62"/>
                <a:gd name="T10" fmla="*/ 43 w 50"/>
                <a:gd name="T11" fmla="*/ 57 h 62"/>
                <a:gd name="T12" fmla="*/ 50 w 50"/>
                <a:gd name="T13" fmla="*/ 42 h 62"/>
                <a:gd name="T14" fmla="*/ 30 w 50"/>
                <a:gd name="T15" fmla="*/ 2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62">
                  <a:moveTo>
                    <a:pt x="30" y="22"/>
                  </a:moveTo>
                  <a:cubicBezTo>
                    <a:pt x="28" y="22"/>
                    <a:pt x="26" y="22"/>
                    <a:pt x="24" y="23"/>
                  </a:cubicBezTo>
                  <a:cubicBezTo>
                    <a:pt x="22" y="10"/>
                    <a:pt x="12" y="0"/>
                    <a:pt x="0" y="0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6" y="62"/>
                    <a:pt x="40" y="60"/>
                    <a:pt x="43" y="57"/>
                  </a:cubicBezTo>
                  <a:cubicBezTo>
                    <a:pt x="47" y="53"/>
                    <a:pt x="50" y="48"/>
                    <a:pt x="50" y="42"/>
                  </a:cubicBezTo>
                  <a:cubicBezTo>
                    <a:pt x="50" y="31"/>
                    <a:pt x="41" y="22"/>
                    <a:pt x="30" y="22"/>
                  </a:cubicBez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8">
              <a:extLst>
                <a:ext uri="{FF2B5EF4-FFF2-40B4-BE49-F238E27FC236}">
                  <a16:creationId xmlns:a16="http://schemas.microsoft.com/office/drawing/2014/main" id="{8EB373C0-4A6A-414A-9B43-F4CD3A6FF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1397" y="109462432"/>
              <a:ext cx="124315" cy="165754"/>
            </a:xfrm>
            <a:custGeom>
              <a:avLst/>
              <a:gdLst>
                <a:gd name="T0" fmla="*/ 105190 w 124315"/>
                <a:gd name="T1" fmla="*/ 0 h 165754"/>
                <a:gd name="T2" fmla="*/ 66939 w 124315"/>
                <a:gd name="T3" fmla="*/ 57376 h 165754"/>
                <a:gd name="T4" fmla="*/ 124315 w 124315"/>
                <a:gd name="T5" fmla="*/ 57376 h 165754"/>
                <a:gd name="T6" fmla="*/ 66939 w 124315"/>
                <a:gd name="T7" fmla="*/ 165754 h 165754"/>
                <a:gd name="T8" fmla="*/ 66939 w 124315"/>
                <a:gd name="T9" fmla="*/ 98815 h 165754"/>
                <a:gd name="T10" fmla="*/ 0 w 124315"/>
                <a:gd name="T11" fmla="*/ 98815 h 165754"/>
                <a:gd name="T12" fmla="*/ 38251 w 124315"/>
                <a:gd name="T13" fmla="*/ 0 h 165754"/>
                <a:gd name="T14" fmla="*/ 105190 w 124315"/>
                <a:gd name="T15" fmla="*/ 0 h 165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315" h="165754">
                  <a:moveTo>
                    <a:pt x="105190" y="0"/>
                  </a:moveTo>
                  <a:lnTo>
                    <a:pt x="66939" y="57376"/>
                  </a:lnTo>
                  <a:lnTo>
                    <a:pt x="124315" y="57376"/>
                  </a:lnTo>
                  <a:lnTo>
                    <a:pt x="66939" y="165754"/>
                  </a:lnTo>
                  <a:lnTo>
                    <a:pt x="66939" y="98815"/>
                  </a:lnTo>
                  <a:lnTo>
                    <a:pt x="0" y="98815"/>
                  </a:lnTo>
                  <a:lnTo>
                    <a:pt x="38251" y="0"/>
                  </a:lnTo>
                  <a:lnTo>
                    <a:pt x="105190" y="0"/>
                  </a:lnTo>
                  <a:close/>
                </a:path>
              </a:pathLst>
            </a:cu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9">
              <a:extLst>
                <a:ext uri="{FF2B5EF4-FFF2-40B4-BE49-F238E27FC236}">
                  <a16:creationId xmlns:a16="http://schemas.microsoft.com/office/drawing/2014/main" id="{797CAD23-0DAF-4F9B-8000-687569103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1397" y="109462432"/>
              <a:ext cx="124315" cy="165754"/>
            </a:xfrm>
            <a:custGeom>
              <a:avLst/>
              <a:gdLst>
                <a:gd name="T0" fmla="*/ 105190 w 124315"/>
                <a:gd name="T1" fmla="*/ 0 h 165754"/>
                <a:gd name="T2" fmla="*/ 66939 w 124315"/>
                <a:gd name="T3" fmla="*/ 57376 h 165754"/>
                <a:gd name="T4" fmla="*/ 124315 w 124315"/>
                <a:gd name="T5" fmla="*/ 57376 h 165754"/>
                <a:gd name="T6" fmla="*/ 66939 w 124315"/>
                <a:gd name="T7" fmla="*/ 165754 h 165754"/>
                <a:gd name="T8" fmla="*/ 66939 w 124315"/>
                <a:gd name="T9" fmla="*/ 98815 h 165754"/>
                <a:gd name="T10" fmla="*/ 0 w 124315"/>
                <a:gd name="T11" fmla="*/ 98815 h 165754"/>
                <a:gd name="T12" fmla="*/ 38251 w 124315"/>
                <a:gd name="T13" fmla="*/ 0 h 165754"/>
                <a:gd name="T14" fmla="*/ 105190 w 124315"/>
                <a:gd name="T15" fmla="*/ 0 h 165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315" h="165754">
                  <a:moveTo>
                    <a:pt x="105190" y="0"/>
                  </a:moveTo>
                  <a:lnTo>
                    <a:pt x="66939" y="57376"/>
                  </a:lnTo>
                  <a:lnTo>
                    <a:pt x="124315" y="57376"/>
                  </a:lnTo>
                  <a:lnTo>
                    <a:pt x="66939" y="165754"/>
                  </a:lnTo>
                  <a:lnTo>
                    <a:pt x="66939" y="98815"/>
                  </a:lnTo>
                  <a:lnTo>
                    <a:pt x="0" y="98815"/>
                  </a:lnTo>
                  <a:lnTo>
                    <a:pt x="38251" y="0"/>
                  </a:lnTo>
                  <a:lnTo>
                    <a:pt x="105190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0">
              <a:extLst>
                <a:ext uri="{FF2B5EF4-FFF2-40B4-BE49-F238E27FC236}">
                  <a16:creationId xmlns:a16="http://schemas.microsoft.com/office/drawing/2014/main" id="{47E524E1-220F-493C-BB95-C89BE0402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10085" y="109462432"/>
              <a:ext cx="95627" cy="165754"/>
            </a:xfrm>
            <a:custGeom>
              <a:avLst/>
              <a:gdLst>
                <a:gd name="T0" fmla="*/ 76502 w 95627"/>
                <a:gd name="T1" fmla="*/ 0 h 165754"/>
                <a:gd name="T2" fmla="*/ 38251 w 95627"/>
                <a:gd name="T3" fmla="*/ 57376 h 165754"/>
                <a:gd name="T4" fmla="*/ 95627 w 95627"/>
                <a:gd name="T5" fmla="*/ 57376 h 165754"/>
                <a:gd name="T6" fmla="*/ 38251 w 95627"/>
                <a:gd name="T7" fmla="*/ 165754 h 165754"/>
                <a:gd name="T8" fmla="*/ 63752 w 95627"/>
                <a:gd name="T9" fmla="*/ 79689 h 165754"/>
                <a:gd name="T10" fmla="*/ 0 w 95627"/>
                <a:gd name="T11" fmla="*/ 79689 h 165754"/>
                <a:gd name="T12" fmla="*/ 35063 w 95627"/>
                <a:gd name="T13" fmla="*/ 0 h 165754"/>
                <a:gd name="T14" fmla="*/ 76502 w 95627"/>
                <a:gd name="T15" fmla="*/ 0 h 165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627" h="165754">
                  <a:moveTo>
                    <a:pt x="76502" y="0"/>
                  </a:moveTo>
                  <a:lnTo>
                    <a:pt x="38251" y="57376"/>
                  </a:lnTo>
                  <a:lnTo>
                    <a:pt x="95627" y="57376"/>
                  </a:lnTo>
                  <a:lnTo>
                    <a:pt x="38251" y="165754"/>
                  </a:lnTo>
                  <a:lnTo>
                    <a:pt x="63752" y="79689"/>
                  </a:lnTo>
                  <a:lnTo>
                    <a:pt x="0" y="79689"/>
                  </a:lnTo>
                  <a:lnTo>
                    <a:pt x="35063" y="0"/>
                  </a:lnTo>
                  <a:lnTo>
                    <a:pt x="76502" y="0"/>
                  </a:ln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1">
              <a:extLst>
                <a:ext uri="{FF2B5EF4-FFF2-40B4-BE49-F238E27FC236}">
                  <a16:creationId xmlns:a16="http://schemas.microsoft.com/office/drawing/2014/main" id="{75CD7109-5745-48E8-989B-613B9B0A4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10085" y="109462432"/>
              <a:ext cx="95627" cy="165754"/>
            </a:xfrm>
            <a:custGeom>
              <a:avLst/>
              <a:gdLst>
                <a:gd name="T0" fmla="*/ 76502 w 95627"/>
                <a:gd name="T1" fmla="*/ 0 h 165754"/>
                <a:gd name="T2" fmla="*/ 38251 w 95627"/>
                <a:gd name="T3" fmla="*/ 57376 h 165754"/>
                <a:gd name="T4" fmla="*/ 95627 w 95627"/>
                <a:gd name="T5" fmla="*/ 57376 h 165754"/>
                <a:gd name="T6" fmla="*/ 38251 w 95627"/>
                <a:gd name="T7" fmla="*/ 165754 h 165754"/>
                <a:gd name="T8" fmla="*/ 63752 w 95627"/>
                <a:gd name="T9" fmla="*/ 79689 h 165754"/>
                <a:gd name="T10" fmla="*/ 0 w 95627"/>
                <a:gd name="T11" fmla="*/ 79689 h 165754"/>
                <a:gd name="T12" fmla="*/ 35063 w 95627"/>
                <a:gd name="T13" fmla="*/ 0 h 165754"/>
                <a:gd name="T14" fmla="*/ 76502 w 95627"/>
                <a:gd name="T15" fmla="*/ 0 h 165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627" h="165754">
                  <a:moveTo>
                    <a:pt x="76502" y="0"/>
                  </a:moveTo>
                  <a:lnTo>
                    <a:pt x="38251" y="57376"/>
                  </a:lnTo>
                  <a:lnTo>
                    <a:pt x="95627" y="57376"/>
                  </a:lnTo>
                  <a:lnTo>
                    <a:pt x="38251" y="165754"/>
                  </a:lnTo>
                  <a:lnTo>
                    <a:pt x="63752" y="79689"/>
                  </a:lnTo>
                  <a:lnTo>
                    <a:pt x="0" y="79689"/>
                  </a:lnTo>
                  <a:lnTo>
                    <a:pt x="35063" y="0"/>
                  </a:lnTo>
                  <a:lnTo>
                    <a:pt x="76502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0192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2AC62E-E86B-44D2-A3B9-BBA2F23B6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1" y="194478"/>
            <a:ext cx="2578640" cy="6663522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TIP:  Invest in a citizen planning </a:t>
            </a:r>
            <a:r>
              <a:rPr lang="en-US" sz="2000" dirty="0" err="1">
                <a:solidFill>
                  <a:schemeClr val="bg1"/>
                </a:solidFill>
              </a:rPr>
              <a:t>corp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Service</a:t>
            </a:r>
          </a:p>
          <a:p>
            <a:r>
              <a:rPr lang="en-US" sz="1600" dirty="0">
                <a:solidFill>
                  <a:schemeClr val="bg1"/>
                </a:solidFill>
              </a:rPr>
              <a:t>Neighborhood decline</a:t>
            </a:r>
          </a:p>
          <a:p>
            <a:r>
              <a:rPr lang="en-US" sz="1600" dirty="0">
                <a:solidFill>
                  <a:schemeClr val="bg1"/>
                </a:solidFill>
              </a:rPr>
              <a:t>Geographical isolation</a:t>
            </a:r>
          </a:p>
          <a:p>
            <a:r>
              <a:rPr lang="en-US" sz="1600" dirty="0">
                <a:solidFill>
                  <a:schemeClr val="bg1"/>
                </a:solidFill>
              </a:rPr>
              <a:t>Disaffection</a:t>
            </a:r>
          </a:p>
          <a:p>
            <a:r>
              <a:rPr lang="en-US" sz="1600" dirty="0">
                <a:solidFill>
                  <a:schemeClr val="bg1"/>
                </a:solidFill>
              </a:rPr>
              <a:t>High poverty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Objective: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develop initiatives to arrest and reverse destabilization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70665B-4D81-4F24-BFB1-03B7EC01A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HOC NEIGBORHOOD</a:t>
            </a:r>
            <a:br>
              <a:rPr lang="en-US" dirty="0"/>
            </a:br>
            <a:r>
              <a:rPr lang="en-US" dirty="0"/>
              <a:t>ENGAGEMENT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9368ED7-2CB1-42C7-B259-33E2DBEB6F9A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Plan Implementation –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B44968-8A2A-494F-8167-273E25AD0F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9"/>
          <a:stretch/>
        </p:blipFill>
        <p:spPr>
          <a:xfrm>
            <a:off x="4255472" y="3429000"/>
            <a:ext cx="4878772" cy="3075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0A2B40-9250-432F-B042-F72912669E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t="11091" b="9157"/>
          <a:stretch/>
        </p:blipFill>
        <p:spPr>
          <a:xfrm>
            <a:off x="4255472" y="3429000"/>
            <a:ext cx="4888528" cy="3075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CE9E78-8A31-4898-B452-3FCF94847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t="15256" r="5725" b="26356"/>
          <a:stretch/>
        </p:blipFill>
        <p:spPr>
          <a:xfrm>
            <a:off x="4255473" y="347103"/>
            <a:ext cx="4878772" cy="3020729"/>
          </a:xfrm>
          <a:prstGeom prst="rect">
            <a:avLst/>
          </a:prstGeom>
        </p:spPr>
      </p:pic>
      <p:grpSp>
        <p:nvGrpSpPr>
          <p:cNvPr id="57" name="Group 26">
            <a:extLst>
              <a:ext uri="{FF2B5EF4-FFF2-40B4-BE49-F238E27FC236}">
                <a16:creationId xmlns:a16="http://schemas.microsoft.com/office/drawing/2014/main" id="{D0175396-F093-4E38-96AA-BB26D1939DC3}"/>
              </a:ext>
            </a:extLst>
          </p:cNvPr>
          <p:cNvGrpSpPr>
            <a:grpSpLocks/>
          </p:cNvGrpSpPr>
          <p:nvPr/>
        </p:nvGrpSpPr>
        <p:grpSpPr bwMode="auto">
          <a:xfrm>
            <a:off x="1713391" y="179559"/>
            <a:ext cx="362116" cy="362116"/>
            <a:chOff x="109388135" y="114068216"/>
            <a:chExt cx="398388" cy="398386"/>
          </a:xfrm>
        </p:grpSpPr>
        <p:sp>
          <p:nvSpPr>
            <p:cNvPr id="94" name="Oval 27">
              <a:extLst>
                <a:ext uri="{FF2B5EF4-FFF2-40B4-BE49-F238E27FC236}">
                  <a16:creationId xmlns:a16="http://schemas.microsoft.com/office/drawing/2014/main" id="{E8E63B36-C33F-4EEC-B4E5-1ADD3F5B3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88135" y="114068216"/>
              <a:ext cx="398388" cy="398386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28">
              <a:extLst>
                <a:ext uri="{FF2B5EF4-FFF2-40B4-BE49-F238E27FC236}">
                  <a16:creationId xmlns:a16="http://schemas.microsoft.com/office/drawing/2014/main" id="{A8EC6C87-7FC0-4480-9896-CDE6AFF0B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50677" y="114071403"/>
              <a:ext cx="235846" cy="296400"/>
            </a:xfrm>
            <a:custGeom>
              <a:avLst/>
              <a:gdLst>
                <a:gd name="T0" fmla="*/ 13 w 74"/>
                <a:gd name="T1" fmla="*/ 78 h 93"/>
                <a:gd name="T2" fmla="*/ 66 w 74"/>
                <a:gd name="T3" fmla="*/ 93 h 93"/>
                <a:gd name="T4" fmla="*/ 74 w 74"/>
                <a:gd name="T5" fmla="*/ 61 h 93"/>
                <a:gd name="T6" fmla="*/ 24 w 74"/>
                <a:gd name="T7" fmla="*/ 0 h 93"/>
                <a:gd name="T8" fmla="*/ 0 w 74"/>
                <a:gd name="T9" fmla="*/ 44 h 93"/>
                <a:gd name="T10" fmla="*/ 13 w 74"/>
                <a:gd name="T11" fmla="*/ 7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93">
                  <a:moveTo>
                    <a:pt x="13" y="78"/>
                  </a:moveTo>
                  <a:cubicBezTo>
                    <a:pt x="66" y="93"/>
                    <a:pt x="66" y="93"/>
                    <a:pt x="66" y="93"/>
                  </a:cubicBezTo>
                  <a:cubicBezTo>
                    <a:pt x="71" y="84"/>
                    <a:pt x="74" y="73"/>
                    <a:pt x="74" y="61"/>
                  </a:cubicBezTo>
                  <a:cubicBezTo>
                    <a:pt x="74" y="31"/>
                    <a:pt x="53" y="6"/>
                    <a:pt x="24" y="0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13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9">
              <a:extLst>
                <a:ext uri="{FF2B5EF4-FFF2-40B4-BE49-F238E27FC236}">
                  <a16:creationId xmlns:a16="http://schemas.microsoft.com/office/drawing/2014/main" id="{F9BE0332-A6A4-4FB0-B2E2-60A4C5264B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455064" y="114122396"/>
              <a:ext cx="254968" cy="229471"/>
            </a:xfrm>
            <a:custGeom>
              <a:avLst/>
              <a:gdLst>
                <a:gd name="T0" fmla="*/ 72 w 80"/>
                <a:gd name="T1" fmla="*/ 30 h 72"/>
                <a:gd name="T2" fmla="*/ 73 w 80"/>
                <a:gd name="T3" fmla="*/ 69 h 72"/>
                <a:gd name="T4" fmla="*/ 73 w 80"/>
                <a:gd name="T5" fmla="*/ 69 h 72"/>
                <a:gd name="T6" fmla="*/ 70 w 80"/>
                <a:gd name="T7" fmla="*/ 69 h 72"/>
                <a:gd name="T8" fmla="*/ 66 w 80"/>
                <a:gd name="T9" fmla="*/ 68 h 72"/>
                <a:gd name="T10" fmla="*/ 43 w 80"/>
                <a:gd name="T11" fmla="*/ 62 h 72"/>
                <a:gd name="T12" fmla="*/ 24 w 80"/>
                <a:gd name="T13" fmla="*/ 69 h 72"/>
                <a:gd name="T14" fmla="*/ 4 w 80"/>
                <a:gd name="T15" fmla="*/ 58 h 72"/>
                <a:gd name="T16" fmla="*/ 10 w 80"/>
                <a:gd name="T17" fmla="*/ 36 h 72"/>
                <a:gd name="T18" fmla="*/ 30 w 80"/>
                <a:gd name="T19" fmla="*/ 28 h 72"/>
                <a:gd name="T20" fmla="*/ 41 w 80"/>
                <a:gd name="T21" fmla="*/ 7 h 72"/>
                <a:gd name="T22" fmla="*/ 43 w 80"/>
                <a:gd name="T23" fmla="*/ 4 h 72"/>
                <a:gd name="T24" fmla="*/ 45 w 80"/>
                <a:gd name="T25" fmla="*/ 2 h 72"/>
                <a:gd name="T26" fmla="*/ 46 w 80"/>
                <a:gd name="T27" fmla="*/ 2 h 72"/>
                <a:gd name="T28" fmla="*/ 72 w 80"/>
                <a:gd name="T29" fmla="*/ 30 h 72"/>
                <a:gd name="T30" fmla="*/ 48 w 80"/>
                <a:gd name="T31" fmla="*/ 15 h 72"/>
                <a:gd name="T32" fmla="*/ 47 w 80"/>
                <a:gd name="T33" fmla="*/ 40 h 72"/>
                <a:gd name="T34" fmla="*/ 65 w 80"/>
                <a:gd name="T35" fmla="*/ 58 h 72"/>
                <a:gd name="T36" fmla="*/ 65 w 80"/>
                <a:gd name="T37" fmla="*/ 33 h 72"/>
                <a:gd name="T38" fmla="*/ 48 w 80"/>
                <a:gd name="T39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72">
                  <a:moveTo>
                    <a:pt x="72" y="30"/>
                  </a:moveTo>
                  <a:cubicBezTo>
                    <a:pt x="79" y="48"/>
                    <a:pt x="80" y="65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2" y="70"/>
                    <a:pt x="71" y="70"/>
                    <a:pt x="70" y="69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17" y="72"/>
                    <a:pt x="8" y="67"/>
                    <a:pt x="4" y="58"/>
                  </a:cubicBezTo>
                  <a:cubicBezTo>
                    <a:pt x="0" y="48"/>
                    <a:pt x="3" y="39"/>
                    <a:pt x="10" y="36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4" y="3"/>
                    <a:pt x="44" y="2"/>
                    <a:pt x="45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53" y="0"/>
                    <a:pt x="64" y="12"/>
                    <a:pt x="72" y="30"/>
                  </a:cubicBezTo>
                  <a:close/>
                  <a:moveTo>
                    <a:pt x="48" y="15"/>
                  </a:moveTo>
                  <a:cubicBezTo>
                    <a:pt x="43" y="17"/>
                    <a:pt x="43" y="28"/>
                    <a:pt x="47" y="40"/>
                  </a:cubicBezTo>
                  <a:cubicBezTo>
                    <a:pt x="52" y="52"/>
                    <a:pt x="60" y="60"/>
                    <a:pt x="65" y="58"/>
                  </a:cubicBezTo>
                  <a:cubicBezTo>
                    <a:pt x="70" y="56"/>
                    <a:pt x="70" y="45"/>
                    <a:pt x="65" y="33"/>
                  </a:cubicBezTo>
                  <a:cubicBezTo>
                    <a:pt x="61" y="21"/>
                    <a:pt x="53" y="13"/>
                    <a:pt x="48" y="15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30">
              <a:extLst>
                <a:ext uri="{FF2B5EF4-FFF2-40B4-BE49-F238E27FC236}">
                  <a16:creationId xmlns:a16="http://schemas.microsoft.com/office/drawing/2014/main" id="{C9A70198-BCD1-4756-B939-68A45756A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21993" y="114335932"/>
              <a:ext cx="86052" cy="79677"/>
            </a:xfrm>
            <a:custGeom>
              <a:avLst/>
              <a:gdLst>
                <a:gd name="T0" fmla="*/ 0 w 27"/>
                <a:gd name="T1" fmla="*/ 8 h 25"/>
                <a:gd name="T2" fmla="*/ 4 w 27"/>
                <a:gd name="T3" fmla="*/ 17 h 25"/>
                <a:gd name="T4" fmla="*/ 18 w 27"/>
                <a:gd name="T5" fmla="*/ 23 h 25"/>
                <a:gd name="T6" fmla="*/ 25 w 27"/>
                <a:gd name="T7" fmla="*/ 8 h 25"/>
                <a:gd name="T8" fmla="*/ 21 w 27"/>
                <a:gd name="T9" fmla="*/ 0 h 25"/>
                <a:gd name="T10" fmla="*/ 0 w 27"/>
                <a:gd name="T1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5">
                  <a:moveTo>
                    <a:pt x="0" y="8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6" y="23"/>
                    <a:pt x="13" y="25"/>
                    <a:pt x="18" y="23"/>
                  </a:cubicBezTo>
                  <a:cubicBezTo>
                    <a:pt x="24" y="21"/>
                    <a:pt x="27" y="14"/>
                    <a:pt x="25" y="8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31">
              <a:extLst>
                <a:ext uri="{FF2B5EF4-FFF2-40B4-BE49-F238E27FC236}">
                  <a16:creationId xmlns:a16="http://schemas.microsoft.com/office/drawing/2014/main" id="{19CB54A7-257E-4049-8E94-566F33BE3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08045" y="114211635"/>
              <a:ext cx="50994" cy="57368"/>
            </a:xfrm>
            <a:custGeom>
              <a:avLst/>
              <a:gdLst>
                <a:gd name="T0" fmla="*/ 14 w 16"/>
                <a:gd name="T1" fmla="*/ 6 h 18"/>
                <a:gd name="T2" fmla="*/ 10 w 16"/>
                <a:gd name="T3" fmla="*/ 16 h 18"/>
                <a:gd name="T4" fmla="*/ 2 w 16"/>
                <a:gd name="T5" fmla="*/ 11 h 18"/>
                <a:gd name="T6" fmla="*/ 4 w 16"/>
                <a:gd name="T7" fmla="*/ 2 h 18"/>
                <a:gd name="T8" fmla="*/ 14 w 16"/>
                <a:gd name="T9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4" y="6"/>
                  </a:moveTo>
                  <a:cubicBezTo>
                    <a:pt x="16" y="10"/>
                    <a:pt x="14" y="15"/>
                    <a:pt x="10" y="16"/>
                  </a:cubicBezTo>
                  <a:cubicBezTo>
                    <a:pt x="6" y="18"/>
                    <a:pt x="4" y="15"/>
                    <a:pt x="2" y="11"/>
                  </a:cubicBezTo>
                  <a:cubicBezTo>
                    <a:pt x="1" y="7"/>
                    <a:pt x="0" y="3"/>
                    <a:pt x="4" y="2"/>
                  </a:cubicBezTo>
                  <a:cubicBezTo>
                    <a:pt x="8" y="0"/>
                    <a:pt x="12" y="2"/>
                    <a:pt x="14" y="6"/>
                  </a:cubicBezTo>
                  <a:close/>
                </a:path>
              </a:pathLst>
            </a:custGeom>
            <a:solidFill>
              <a:srgbClr val="D0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68415EB-43CC-43D4-9A41-DF08DF2F66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72" y="116723"/>
            <a:ext cx="4878772" cy="325251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94E9A4-DFBC-4336-95A8-6112676FCBD4}"/>
              </a:ext>
            </a:extLst>
          </p:cNvPr>
          <p:cNvGrpSpPr/>
          <p:nvPr/>
        </p:nvGrpSpPr>
        <p:grpSpPr>
          <a:xfrm>
            <a:off x="3505200" y="2779412"/>
            <a:ext cx="3386230" cy="2287393"/>
            <a:chOff x="1266292" y="1748118"/>
            <a:chExt cx="3386230" cy="2287393"/>
          </a:xfrm>
        </p:grpSpPr>
        <p:sp>
          <p:nvSpPr>
            <p:cNvPr id="22" name="Freeform 29">
              <a:extLst>
                <a:ext uri="{FF2B5EF4-FFF2-40B4-BE49-F238E27FC236}">
                  <a16:creationId xmlns:a16="http://schemas.microsoft.com/office/drawing/2014/main" id="{6D7003B6-C124-4D38-9419-B5A01E36F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826041" cy="85643"/>
            </a:xfrm>
            <a:custGeom>
              <a:avLst/>
              <a:gdLst>
                <a:gd name="T0" fmla="*/ 1468116 w 1468116"/>
                <a:gd name="T1" fmla="*/ 12683 h 152202"/>
                <a:gd name="T2" fmla="*/ 0 w 1468116"/>
                <a:gd name="T3" fmla="*/ 0 h 152202"/>
                <a:gd name="T4" fmla="*/ 1198591 w 1468116"/>
                <a:gd name="T5" fmla="*/ 152202 h 152202"/>
                <a:gd name="T6" fmla="*/ 1468116 w 1468116"/>
                <a:gd name="T7" fmla="*/ 12683 h 15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8116" h="152202">
                  <a:moveTo>
                    <a:pt x="1468116" y="12683"/>
                  </a:moveTo>
                  <a:lnTo>
                    <a:pt x="0" y="0"/>
                  </a:lnTo>
                  <a:lnTo>
                    <a:pt x="1198591" y="152202"/>
                  </a:lnTo>
                  <a:lnTo>
                    <a:pt x="1468116" y="126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8B243A60-4154-4DC6-9919-5963AF638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676176" cy="242656"/>
            </a:xfrm>
            <a:custGeom>
              <a:avLst/>
              <a:gdLst>
                <a:gd name="T0" fmla="*/ 1201762 w 1201762"/>
                <a:gd name="T1" fmla="*/ 431239 h 431239"/>
                <a:gd name="T2" fmla="*/ 0 w 1201762"/>
                <a:gd name="T3" fmla="*/ 0 h 431239"/>
                <a:gd name="T4" fmla="*/ 1198591 w 1201762"/>
                <a:gd name="T5" fmla="*/ 152202 h 431239"/>
                <a:gd name="T6" fmla="*/ 1201762 w 1201762"/>
                <a:gd name="T7" fmla="*/ 431239 h 43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1762" h="431239">
                  <a:moveTo>
                    <a:pt x="1201762" y="431239"/>
                  </a:moveTo>
                  <a:lnTo>
                    <a:pt x="0" y="0"/>
                  </a:lnTo>
                  <a:lnTo>
                    <a:pt x="1198591" y="152202"/>
                  </a:lnTo>
                  <a:lnTo>
                    <a:pt x="1201762" y="431239"/>
                  </a:ln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1">
              <a:extLst>
                <a:ext uri="{FF2B5EF4-FFF2-40B4-BE49-F238E27FC236}">
                  <a16:creationId xmlns:a16="http://schemas.microsoft.com/office/drawing/2014/main" id="{95C785E6-788E-4A99-9F16-55B84E92F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676176" cy="242656"/>
            </a:xfrm>
            <a:custGeom>
              <a:avLst/>
              <a:gdLst>
                <a:gd name="T0" fmla="*/ 1201762 w 1201762"/>
                <a:gd name="T1" fmla="*/ 431239 h 431239"/>
                <a:gd name="T2" fmla="*/ 0 w 1201762"/>
                <a:gd name="T3" fmla="*/ 0 h 431239"/>
                <a:gd name="T4" fmla="*/ 1011509 w 1201762"/>
                <a:gd name="T5" fmla="*/ 282208 h 431239"/>
                <a:gd name="T6" fmla="*/ 1201762 w 1201762"/>
                <a:gd name="T7" fmla="*/ 431239 h 43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1762" h="431239">
                  <a:moveTo>
                    <a:pt x="1201762" y="431239"/>
                  </a:moveTo>
                  <a:lnTo>
                    <a:pt x="0" y="0"/>
                  </a:lnTo>
                  <a:lnTo>
                    <a:pt x="1011509" y="282208"/>
                  </a:lnTo>
                  <a:lnTo>
                    <a:pt x="1201762" y="431239"/>
                  </a:lnTo>
                  <a:close/>
                </a:path>
              </a:pathLst>
            </a:cu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2">
              <a:extLst>
                <a:ext uri="{FF2B5EF4-FFF2-40B4-BE49-F238E27FC236}">
                  <a16:creationId xmlns:a16="http://schemas.microsoft.com/office/drawing/2014/main" id="{38AC1B38-99AC-4D61-A28B-A96B66FB5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569129" cy="412159"/>
            </a:xfrm>
            <a:custGeom>
              <a:avLst/>
              <a:gdLst>
                <a:gd name="T0" fmla="*/ 729302 w 1011509"/>
                <a:gd name="T1" fmla="*/ 732472 h 732472"/>
                <a:gd name="T2" fmla="*/ 0 w 1011509"/>
                <a:gd name="T3" fmla="*/ 0 h 732472"/>
                <a:gd name="T4" fmla="*/ 1011509 w 1011509"/>
                <a:gd name="T5" fmla="*/ 282208 h 732472"/>
                <a:gd name="T6" fmla="*/ 729302 w 1011509"/>
                <a:gd name="T7" fmla="*/ 732472 h 73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1509" h="732472">
                  <a:moveTo>
                    <a:pt x="729302" y="732472"/>
                  </a:moveTo>
                  <a:lnTo>
                    <a:pt x="0" y="0"/>
                  </a:lnTo>
                  <a:lnTo>
                    <a:pt x="1011509" y="282208"/>
                  </a:lnTo>
                  <a:lnTo>
                    <a:pt x="729302" y="7324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92">
              <a:extLst>
                <a:ext uri="{FF2B5EF4-FFF2-40B4-BE49-F238E27FC236}">
                  <a16:creationId xmlns:a16="http://schemas.microsoft.com/office/drawing/2014/main" id="{30E93403-2584-40A6-A58D-9A52AB37E5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6320" y="1894426"/>
              <a:ext cx="2626202" cy="2141085"/>
            </a:xfrm>
            <a:custGeom>
              <a:avLst/>
              <a:gdLst>
                <a:gd name="T0" fmla="*/ 1464 w 1472"/>
                <a:gd name="T1" fmla="*/ 1170 h 1200"/>
                <a:gd name="T2" fmla="*/ 1445 w 1472"/>
                <a:gd name="T3" fmla="*/ 1148 h 1200"/>
                <a:gd name="T4" fmla="*/ 1453 w 1472"/>
                <a:gd name="T5" fmla="*/ 1152 h 1200"/>
                <a:gd name="T6" fmla="*/ 1424 w 1472"/>
                <a:gd name="T7" fmla="*/ 1073 h 1200"/>
                <a:gd name="T8" fmla="*/ 1416 w 1472"/>
                <a:gd name="T9" fmla="*/ 1059 h 1200"/>
                <a:gd name="T10" fmla="*/ 1421 w 1472"/>
                <a:gd name="T11" fmla="*/ 1051 h 1200"/>
                <a:gd name="T12" fmla="*/ 1380 w 1472"/>
                <a:gd name="T13" fmla="*/ 990 h 1200"/>
                <a:gd name="T14" fmla="*/ 1395 w 1472"/>
                <a:gd name="T15" fmla="*/ 1014 h 1200"/>
                <a:gd name="T16" fmla="*/ 1367 w 1472"/>
                <a:gd name="T17" fmla="*/ 941 h 1200"/>
                <a:gd name="T18" fmla="*/ 1344 w 1472"/>
                <a:gd name="T19" fmla="*/ 923 h 1200"/>
                <a:gd name="T20" fmla="*/ 1352 w 1472"/>
                <a:gd name="T21" fmla="*/ 926 h 1200"/>
                <a:gd name="T22" fmla="*/ 1308 w 1472"/>
                <a:gd name="T23" fmla="*/ 854 h 1200"/>
                <a:gd name="T24" fmla="*/ 1296 w 1472"/>
                <a:gd name="T25" fmla="*/ 842 h 1200"/>
                <a:gd name="T26" fmla="*/ 1301 w 1472"/>
                <a:gd name="T27" fmla="*/ 833 h 1200"/>
                <a:gd name="T28" fmla="*/ 1249 w 1472"/>
                <a:gd name="T29" fmla="*/ 781 h 1200"/>
                <a:gd name="T30" fmla="*/ 1268 w 1472"/>
                <a:gd name="T31" fmla="*/ 802 h 1200"/>
                <a:gd name="T32" fmla="*/ 1228 w 1472"/>
                <a:gd name="T33" fmla="*/ 735 h 1200"/>
                <a:gd name="T34" fmla="*/ 1202 w 1472"/>
                <a:gd name="T35" fmla="*/ 722 h 1200"/>
                <a:gd name="T36" fmla="*/ 1210 w 1472"/>
                <a:gd name="T37" fmla="*/ 722 h 1200"/>
                <a:gd name="T38" fmla="*/ 1154 w 1472"/>
                <a:gd name="T39" fmla="*/ 659 h 1200"/>
                <a:gd name="T40" fmla="*/ 1140 w 1472"/>
                <a:gd name="T41" fmla="*/ 650 h 1200"/>
                <a:gd name="T42" fmla="*/ 1144 w 1472"/>
                <a:gd name="T43" fmla="*/ 640 h 1200"/>
                <a:gd name="T44" fmla="*/ 1085 w 1472"/>
                <a:gd name="T45" fmla="*/ 597 h 1200"/>
                <a:gd name="T46" fmla="*/ 1105 w 1472"/>
                <a:gd name="T47" fmla="*/ 614 h 1200"/>
                <a:gd name="T48" fmla="*/ 1056 w 1472"/>
                <a:gd name="T49" fmla="*/ 555 h 1200"/>
                <a:gd name="T50" fmla="*/ 1029 w 1472"/>
                <a:gd name="T51" fmla="*/ 545 h 1200"/>
                <a:gd name="T52" fmla="*/ 1037 w 1472"/>
                <a:gd name="T53" fmla="*/ 545 h 1200"/>
                <a:gd name="T54" fmla="*/ 973 w 1472"/>
                <a:gd name="T55" fmla="*/ 490 h 1200"/>
                <a:gd name="T56" fmla="*/ 956 w 1472"/>
                <a:gd name="T57" fmla="*/ 483 h 1200"/>
                <a:gd name="T58" fmla="*/ 960 w 1472"/>
                <a:gd name="T59" fmla="*/ 473 h 1200"/>
                <a:gd name="T60" fmla="*/ 895 w 1472"/>
                <a:gd name="T61" fmla="*/ 438 h 1200"/>
                <a:gd name="T62" fmla="*/ 917 w 1472"/>
                <a:gd name="T63" fmla="*/ 453 h 1200"/>
                <a:gd name="T64" fmla="*/ 862 w 1472"/>
                <a:gd name="T65" fmla="*/ 399 h 1200"/>
                <a:gd name="T66" fmla="*/ 833 w 1472"/>
                <a:gd name="T67" fmla="*/ 394 h 1200"/>
                <a:gd name="T68" fmla="*/ 841 w 1472"/>
                <a:gd name="T69" fmla="*/ 392 h 1200"/>
                <a:gd name="T70" fmla="*/ 555 w 1472"/>
                <a:gd name="T71" fmla="*/ 223 h 1200"/>
                <a:gd name="T72" fmla="*/ 536 w 1472"/>
                <a:gd name="T73" fmla="*/ 219 h 1200"/>
                <a:gd name="T74" fmla="*/ 539 w 1472"/>
                <a:gd name="T75" fmla="*/ 208 h 1200"/>
                <a:gd name="T76" fmla="*/ 469 w 1472"/>
                <a:gd name="T77" fmla="*/ 187 h 1200"/>
                <a:gd name="T78" fmla="*/ 492 w 1472"/>
                <a:gd name="T79" fmla="*/ 197 h 1200"/>
                <a:gd name="T80" fmla="*/ 428 w 1472"/>
                <a:gd name="T81" fmla="*/ 156 h 1200"/>
                <a:gd name="T82" fmla="*/ 399 w 1472"/>
                <a:gd name="T83" fmla="*/ 155 h 1200"/>
                <a:gd name="T84" fmla="*/ 407 w 1472"/>
                <a:gd name="T85" fmla="*/ 152 h 1200"/>
                <a:gd name="T86" fmla="*/ 330 w 1472"/>
                <a:gd name="T87" fmla="*/ 119 h 1200"/>
                <a:gd name="T88" fmla="*/ 310 w 1472"/>
                <a:gd name="T89" fmla="*/ 117 h 1200"/>
                <a:gd name="T90" fmla="*/ 312 w 1472"/>
                <a:gd name="T91" fmla="*/ 106 h 1200"/>
                <a:gd name="T92" fmla="*/ 240 w 1472"/>
                <a:gd name="T93" fmla="*/ 90 h 1200"/>
                <a:gd name="T94" fmla="*/ 264 w 1472"/>
                <a:gd name="T95" fmla="*/ 99 h 1200"/>
                <a:gd name="T96" fmla="*/ 198 w 1472"/>
                <a:gd name="T97" fmla="*/ 62 h 1200"/>
                <a:gd name="T98" fmla="*/ 169 w 1472"/>
                <a:gd name="T99" fmla="*/ 64 h 1200"/>
                <a:gd name="T100" fmla="*/ 176 w 1472"/>
                <a:gd name="T101" fmla="*/ 61 h 1200"/>
                <a:gd name="T102" fmla="*/ 96 w 1472"/>
                <a:gd name="T103" fmla="*/ 34 h 1200"/>
                <a:gd name="T104" fmla="*/ 76 w 1472"/>
                <a:gd name="T105" fmla="*/ 33 h 1200"/>
                <a:gd name="T106" fmla="*/ 78 w 1472"/>
                <a:gd name="T107" fmla="*/ 22 h 1200"/>
                <a:gd name="T108" fmla="*/ 5 w 1472"/>
                <a:gd name="T109" fmla="*/ 12 h 1200"/>
                <a:gd name="T110" fmla="*/ 29 w 1472"/>
                <a:gd name="T111" fmla="*/ 18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72" h="1200">
                  <a:moveTo>
                    <a:pt x="1466" y="1200"/>
                  </a:moveTo>
                  <a:cubicBezTo>
                    <a:pt x="1463" y="1200"/>
                    <a:pt x="1461" y="1198"/>
                    <a:pt x="1460" y="1195"/>
                  </a:cubicBezTo>
                  <a:cubicBezTo>
                    <a:pt x="1458" y="1188"/>
                    <a:pt x="1456" y="1181"/>
                    <a:pt x="1454" y="1174"/>
                  </a:cubicBezTo>
                  <a:cubicBezTo>
                    <a:pt x="1453" y="1171"/>
                    <a:pt x="1454" y="1167"/>
                    <a:pt x="1457" y="1166"/>
                  </a:cubicBezTo>
                  <a:cubicBezTo>
                    <a:pt x="1460" y="1165"/>
                    <a:pt x="1464" y="1167"/>
                    <a:pt x="1464" y="1170"/>
                  </a:cubicBezTo>
                  <a:cubicBezTo>
                    <a:pt x="1467" y="1177"/>
                    <a:pt x="1469" y="1185"/>
                    <a:pt x="1471" y="1192"/>
                  </a:cubicBezTo>
                  <a:cubicBezTo>
                    <a:pt x="1472" y="1195"/>
                    <a:pt x="1470" y="1198"/>
                    <a:pt x="1467" y="1199"/>
                  </a:cubicBezTo>
                  <a:cubicBezTo>
                    <a:pt x="1467" y="1199"/>
                    <a:pt x="1466" y="1200"/>
                    <a:pt x="1466" y="1200"/>
                  </a:cubicBezTo>
                  <a:close/>
                  <a:moveTo>
                    <a:pt x="1451" y="1152"/>
                  </a:moveTo>
                  <a:cubicBezTo>
                    <a:pt x="1448" y="1152"/>
                    <a:pt x="1446" y="1151"/>
                    <a:pt x="1445" y="1148"/>
                  </a:cubicBezTo>
                  <a:cubicBezTo>
                    <a:pt x="1443" y="1141"/>
                    <a:pt x="1440" y="1134"/>
                    <a:pt x="1438" y="1127"/>
                  </a:cubicBezTo>
                  <a:cubicBezTo>
                    <a:pt x="1437" y="1124"/>
                    <a:pt x="1438" y="1120"/>
                    <a:pt x="1441" y="1119"/>
                  </a:cubicBezTo>
                  <a:cubicBezTo>
                    <a:pt x="1444" y="1118"/>
                    <a:pt x="1448" y="1120"/>
                    <a:pt x="1449" y="1123"/>
                  </a:cubicBezTo>
                  <a:cubicBezTo>
                    <a:pt x="1451" y="1130"/>
                    <a:pt x="1454" y="1137"/>
                    <a:pt x="1456" y="1145"/>
                  </a:cubicBezTo>
                  <a:cubicBezTo>
                    <a:pt x="1457" y="1148"/>
                    <a:pt x="1456" y="1151"/>
                    <a:pt x="1453" y="1152"/>
                  </a:cubicBezTo>
                  <a:cubicBezTo>
                    <a:pt x="1452" y="1152"/>
                    <a:pt x="1451" y="1152"/>
                    <a:pt x="1451" y="1152"/>
                  </a:cubicBezTo>
                  <a:close/>
                  <a:moveTo>
                    <a:pt x="1434" y="1105"/>
                  </a:moveTo>
                  <a:cubicBezTo>
                    <a:pt x="1432" y="1105"/>
                    <a:pt x="1430" y="1104"/>
                    <a:pt x="1429" y="1102"/>
                  </a:cubicBezTo>
                  <a:cubicBezTo>
                    <a:pt x="1426" y="1095"/>
                    <a:pt x="1423" y="1087"/>
                    <a:pt x="1420" y="1080"/>
                  </a:cubicBezTo>
                  <a:cubicBezTo>
                    <a:pt x="1419" y="1078"/>
                    <a:pt x="1421" y="1074"/>
                    <a:pt x="1424" y="1073"/>
                  </a:cubicBezTo>
                  <a:cubicBezTo>
                    <a:pt x="1427" y="1072"/>
                    <a:pt x="1430" y="1073"/>
                    <a:pt x="1431" y="1076"/>
                  </a:cubicBezTo>
                  <a:cubicBezTo>
                    <a:pt x="1434" y="1083"/>
                    <a:pt x="1437" y="1090"/>
                    <a:pt x="1439" y="1098"/>
                  </a:cubicBezTo>
                  <a:cubicBezTo>
                    <a:pt x="1441" y="1101"/>
                    <a:pt x="1439" y="1104"/>
                    <a:pt x="1436" y="1105"/>
                  </a:cubicBezTo>
                  <a:cubicBezTo>
                    <a:pt x="1436" y="1105"/>
                    <a:pt x="1435" y="1105"/>
                    <a:pt x="1434" y="1105"/>
                  </a:cubicBezTo>
                  <a:close/>
                  <a:moveTo>
                    <a:pt x="1416" y="1059"/>
                  </a:moveTo>
                  <a:cubicBezTo>
                    <a:pt x="1413" y="1059"/>
                    <a:pt x="1411" y="1058"/>
                    <a:pt x="1410" y="1056"/>
                  </a:cubicBezTo>
                  <a:cubicBezTo>
                    <a:pt x="1407" y="1049"/>
                    <a:pt x="1404" y="1042"/>
                    <a:pt x="1401" y="1035"/>
                  </a:cubicBezTo>
                  <a:cubicBezTo>
                    <a:pt x="1400" y="1032"/>
                    <a:pt x="1401" y="1029"/>
                    <a:pt x="1404" y="1027"/>
                  </a:cubicBezTo>
                  <a:cubicBezTo>
                    <a:pt x="1407" y="1026"/>
                    <a:pt x="1410" y="1027"/>
                    <a:pt x="1412" y="1030"/>
                  </a:cubicBezTo>
                  <a:cubicBezTo>
                    <a:pt x="1415" y="1037"/>
                    <a:pt x="1418" y="1044"/>
                    <a:pt x="1421" y="1051"/>
                  </a:cubicBezTo>
                  <a:cubicBezTo>
                    <a:pt x="1422" y="1054"/>
                    <a:pt x="1421" y="1058"/>
                    <a:pt x="1418" y="1059"/>
                  </a:cubicBezTo>
                  <a:cubicBezTo>
                    <a:pt x="1417" y="1059"/>
                    <a:pt x="1416" y="1059"/>
                    <a:pt x="1416" y="1059"/>
                  </a:cubicBezTo>
                  <a:close/>
                  <a:moveTo>
                    <a:pt x="1395" y="1014"/>
                  </a:moveTo>
                  <a:cubicBezTo>
                    <a:pt x="1393" y="1014"/>
                    <a:pt x="1391" y="1013"/>
                    <a:pt x="1390" y="1011"/>
                  </a:cubicBezTo>
                  <a:cubicBezTo>
                    <a:pt x="1387" y="1004"/>
                    <a:pt x="1383" y="997"/>
                    <a:pt x="1380" y="990"/>
                  </a:cubicBezTo>
                  <a:cubicBezTo>
                    <a:pt x="1379" y="988"/>
                    <a:pt x="1380" y="984"/>
                    <a:pt x="1383" y="983"/>
                  </a:cubicBezTo>
                  <a:cubicBezTo>
                    <a:pt x="1385" y="981"/>
                    <a:pt x="1389" y="982"/>
                    <a:pt x="1390" y="985"/>
                  </a:cubicBezTo>
                  <a:cubicBezTo>
                    <a:pt x="1394" y="992"/>
                    <a:pt x="1397" y="999"/>
                    <a:pt x="1400" y="1006"/>
                  </a:cubicBezTo>
                  <a:cubicBezTo>
                    <a:pt x="1402" y="1009"/>
                    <a:pt x="1400" y="1012"/>
                    <a:pt x="1398" y="1014"/>
                  </a:cubicBezTo>
                  <a:cubicBezTo>
                    <a:pt x="1397" y="1014"/>
                    <a:pt x="1396" y="1014"/>
                    <a:pt x="1395" y="1014"/>
                  </a:cubicBezTo>
                  <a:close/>
                  <a:moveTo>
                    <a:pt x="1373" y="970"/>
                  </a:moveTo>
                  <a:cubicBezTo>
                    <a:pt x="1371" y="970"/>
                    <a:pt x="1369" y="969"/>
                    <a:pt x="1368" y="967"/>
                  </a:cubicBezTo>
                  <a:cubicBezTo>
                    <a:pt x="1364" y="960"/>
                    <a:pt x="1361" y="953"/>
                    <a:pt x="1357" y="947"/>
                  </a:cubicBezTo>
                  <a:cubicBezTo>
                    <a:pt x="1356" y="944"/>
                    <a:pt x="1357" y="940"/>
                    <a:pt x="1359" y="939"/>
                  </a:cubicBezTo>
                  <a:cubicBezTo>
                    <a:pt x="1362" y="937"/>
                    <a:pt x="1366" y="938"/>
                    <a:pt x="1367" y="941"/>
                  </a:cubicBezTo>
                  <a:cubicBezTo>
                    <a:pt x="1371" y="948"/>
                    <a:pt x="1374" y="955"/>
                    <a:pt x="1378" y="961"/>
                  </a:cubicBezTo>
                  <a:cubicBezTo>
                    <a:pt x="1379" y="964"/>
                    <a:pt x="1378" y="968"/>
                    <a:pt x="1376" y="969"/>
                  </a:cubicBezTo>
                  <a:cubicBezTo>
                    <a:pt x="1375" y="970"/>
                    <a:pt x="1374" y="970"/>
                    <a:pt x="1373" y="970"/>
                  </a:cubicBezTo>
                  <a:close/>
                  <a:moveTo>
                    <a:pt x="1349" y="926"/>
                  </a:moveTo>
                  <a:cubicBezTo>
                    <a:pt x="1347" y="926"/>
                    <a:pt x="1345" y="925"/>
                    <a:pt x="1344" y="923"/>
                  </a:cubicBezTo>
                  <a:cubicBezTo>
                    <a:pt x="1340" y="917"/>
                    <a:pt x="1336" y="910"/>
                    <a:pt x="1333" y="904"/>
                  </a:cubicBezTo>
                  <a:cubicBezTo>
                    <a:pt x="1331" y="901"/>
                    <a:pt x="1332" y="897"/>
                    <a:pt x="1334" y="896"/>
                  </a:cubicBezTo>
                  <a:cubicBezTo>
                    <a:pt x="1337" y="894"/>
                    <a:pt x="1341" y="895"/>
                    <a:pt x="1342" y="898"/>
                  </a:cubicBezTo>
                  <a:cubicBezTo>
                    <a:pt x="1346" y="904"/>
                    <a:pt x="1350" y="911"/>
                    <a:pt x="1354" y="918"/>
                  </a:cubicBezTo>
                  <a:cubicBezTo>
                    <a:pt x="1356" y="920"/>
                    <a:pt x="1355" y="924"/>
                    <a:pt x="1352" y="926"/>
                  </a:cubicBezTo>
                  <a:cubicBezTo>
                    <a:pt x="1351" y="926"/>
                    <a:pt x="1350" y="926"/>
                    <a:pt x="1349" y="926"/>
                  </a:cubicBezTo>
                  <a:close/>
                  <a:moveTo>
                    <a:pt x="1323" y="884"/>
                  </a:moveTo>
                  <a:cubicBezTo>
                    <a:pt x="1322" y="884"/>
                    <a:pt x="1320" y="883"/>
                    <a:pt x="1319" y="881"/>
                  </a:cubicBezTo>
                  <a:cubicBezTo>
                    <a:pt x="1315" y="875"/>
                    <a:pt x="1310" y="868"/>
                    <a:pt x="1306" y="862"/>
                  </a:cubicBezTo>
                  <a:cubicBezTo>
                    <a:pt x="1305" y="859"/>
                    <a:pt x="1305" y="856"/>
                    <a:pt x="1308" y="854"/>
                  </a:cubicBezTo>
                  <a:cubicBezTo>
                    <a:pt x="1311" y="852"/>
                    <a:pt x="1314" y="853"/>
                    <a:pt x="1316" y="856"/>
                  </a:cubicBezTo>
                  <a:cubicBezTo>
                    <a:pt x="1320" y="862"/>
                    <a:pt x="1324" y="868"/>
                    <a:pt x="1328" y="875"/>
                  </a:cubicBezTo>
                  <a:cubicBezTo>
                    <a:pt x="1330" y="878"/>
                    <a:pt x="1329" y="881"/>
                    <a:pt x="1327" y="883"/>
                  </a:cubicBezTo>
                  <a:cubicBezTo>
                    <a:pt x="1326" y="883"/>
                    <a:pt x="1325" y="884"/>
                    <a:pt x="1323" y="884"/>
                  </a:cubicBezTo>
                  <a:close/>
                  <a:moveTo>
                    <a:pt x="1296" y="842"/>
                  </a:moveTo>
                  <a:cubicBezTo>
                    <a:pt x="1294" y="842"/>
                    <a:pt x="1293" y="841"/>
                    <a:pt x="1292" y="840"/>
                  </a:cubicBezTo>
                  <a:cubicBezTo>
                    <a:pt x="1287" y="833"/>
                    <a:pt x="1283" y="827"/>
                    <a:pt x="1279" y="821"/>
                  </a:cubicBezTo>
                  <a:cubicBezTo>
                    <a:pt x="1277" y="818"/>
                    <a:pt x="1277" y="815"/>
                    <a:pt x="1280" y="813"/>
                  </a:cubicBezTo>
                  <a:cubicBezTo>
                    <a:pt x="1283" y="811"/>
                    <a:pt x="1286" y="812"/>
                    <a:pt x="1288" y="814"/>
                  </a:cubicBezTo>
                  <a:cubicBezTo>
                    <a:pt x="1292" y="821"/>
                    <a:pt x="1297" y="827"/>
                    <a:pt x="1301" y="833"/>
                  </a:cubicBezTo>
                  <a:cubicBezTo>
                    <a:pt x="1303" y="836"/>
                    <a:pt x="1302" y="839"/>
                    <a:pt x="1300" y="841"/>
                  </a:cubicBezTo>
                  <a:cubicBezTo>
                    <a:pt x="1299" y="842"/>
                    <a:pt x="1297" y="842"/>
                    <a:pt x="1296" y="842"/>
                  </a:cubicBezTo>
                  <a:close/>
                  <a:moveTo>
                    <a:pt x="1268" y="802"/>
                  </a:moveTo>
                  <a:cubicBezTo>
                    <a:pt x="1266" y="802"/>
                    <a:pt x="1264" y="801"/>
                    <a:pt x="1263" y="799"/>
                  </a:cubicBezTo>
                  <a:cubicBezTo>
                    <a:pt x="1259" y="793"/>
                    <a:pt x="1254" y="787"/>
                    <a:pt x="1249" y="781"/>
                  </a:cubicBezTo>
                  <a:cubicBezTo>
                    <a:pt x="1248" y="778"/>
                    <a:pt x="1248" y="775"/>
                    <a:pt x="1251" y="773"/>
                  </a:cubicBezTo>
                  <a:cubicBezTo>
                    <a:pt x="1253" y="771"/>
                    <a:pt x="1257" y="772"/>
                    <a:pt x="1259" y="774"/>
                  </a:cubicBezTo>
                  <a:cubicBezTo>
                    <a:pt x="1263" y="780"/>
                    <a:pt x="1268" y="786"/>
                    <a:pt x="1272" y="792"/>
                  </a:cubicBezTo>
                  <a:cubicBezTo>
                    <a:pt x="1274" y="795"/>
                    <a:pt x="1274" y="799"/>
                    <a:pt x="1271" y="800"/>
                  </a:cubicBezTo>
                  <a:cubicBezTo>
                    <a:pt x="1270" y="801"/>
                    <a:pt x="1269" y="802"/>
                    <a:pt x="1268" y="802"/>
                  </a:cubicBezTo>
                  <a:close/>
                  <a:moveTo>
                    <a:pt x="1238" y="762"/>
                  </a:moveTo>
                  <a:cubicBezTo>
                    <a:pt x="1236" y="762"/>
                    <a:pt x="1234" y="761"/>
                    <a:pt x="1233" y="760"/>
                  </a:cubicBezTo>
                  <a:cubicBezTo>
                    <a:pt x="1228" y="754"/>
                    <a:pt x="1224" y="748"/>
                    <a:pt x="1219" y="742"/>
                  </a:cubicBezTo>
                  <a:cubicBezTo>
                    <a:pt x="1217" y="740"/>
                    <a:pt x="1217" y="736"/>
                    <a:pt x="1220" y="734"/>
                  </a:cubicBezTo>
                  <a:cubicBezTo>
                    <a:pt x="1222" y="732"/>
                    <a:pt x="1226" y="732"/>
                    <a:pt x="1228" y="735"/>
                  </a:cubicBezTo>
                  <a:cubicBezTo>
                    <a:pt x="1233" y="741"/>
                    <a:pt x="1237" y="747"/>
                    <a:pt x="1242" y="753"/>
                  </a:cubicBezTo>
                  <a:cubicBezTo>
                    <a:pt x="1244" y="755"/>
                    <a:pt x="1244" y="759"/>
                    <a:pt x="1241" y="761"/>
                  </a:cubicBezTo>
                  <a:cubicBezTo>
                    <a:pt x="1240" y="762"/>
                    <a:pt x="1239" y="762"/>
                    <a:pt x="1238" y="762"/>
                  </a:cubicBezTo>
                  <a:close/>
                  <a:moveTo>
                    <a:pt x="1206" y="724"/>
                  </a:moveTo>
                  <a:cubicBezTo>
                    <a:pt x="1205" y="724"/>
                    <a:pt x="1203" y="723"/>
                    <a:pt x="1202" y="722"/>
                  </a:cubicBezTo>
                  <a:cubicBezTo>
                    <a:pt x="1197" y="716"/>
                    <a:pt x="1192" y="710"/>
                    <a:pt x="1187" y="704"/>
                  </a:cubicBezTo>
                  <a:cubicBezTo>
                    <a:pt x="1185" y="702"/>
                    <a:pt x="1185" y="698"/>
                    <a:pt x="1188" y="696"/>
                  </a:cubicBezTo>
                  <a:cubicBezTo>
                    <a:pt x="1190" y="694"/>
                    <a:pt x="1194" y="694"/>
                    <a:pt x="1196" y="697"/>
                  </a:cubicBezTo>
                  <a:cubicBezTo>
                    <a:pt x="1201" y="702"/>
                    <a:pt x="1206" y="708"/>
                    <a:pt x="1211" y="714"/>
                  </a:cubicBezTo>
                  <a:cubicBezTo>
                    <a:pt x="1213" y="717"/>
                    <a:pt x="1212" y="720"/>
                    <a:pt x="1210" y="722"/>
                  </a:cubicBezTo>
                  <a:cubicBezTo>
                    <a:pt x="1209" y="723"/>
                    <a:pt x="1208" y="724"/>
                    <a:pt x="1206" y="724"/>
                  </a:cubicBezTo>
                  <a:close/>
                  <a:moveTo>
                    <a:pt x="1174" y="686"/>
                  </a:moveTo>
                  <a:cubicBezTo>
                    <a:pt x="1172" y="686"/>
                    <a:pt x="1171" y="685"/>
                    <a:pt x="1169" y="684"/>
                  </a:cubicBezTo>
                  <a:cubicBezTo>
                    <a:pt x="1164" y="679"/>
                    <a:pt x="1159" y="673"/>
                    <a:pt x="1154" y="667"/>
                  </a:cubicBezTo>
                  <a:cubicBezTo>
                    <a:pt x="1152" y="665"/>
                    <a:pt x="1152" y="661"/>
                    <a:pt x="1154" y="659"/>
                  </a:cubicBezTo>
                  <a:cubicBezTo>
                    <a:pt x="1157" y="657"/>
                    <a:pt x="1160" y="657"/>
                    <a:pt x="1163" y="660"/>
                  </a:cubicBezTo>
                  <a:cubicBezTo>
                    <a:pt x="1168" y="665"/>
                    <a:pt x="1173" y="671"/>
                    <a:pt x="1178" y="677"/>
                  </a:cubicBezTo>
                  <a:cubicBezTo>
                    <a:pt x="1180" y="679"/>
                    <a:pt x="1180" y="683"/>
                    <a:pt x="1178" y="685"/>
                  </a:cubicBezTo>
                  <a:cubicBezTo>
                    <a:pt x="1176" y="686"/>
                    <a:pt x="1175" y="686"/>
                    <a:pt x="1174" y="686"/>
                  </a:cubicBezTo>
                  <a:close/>
                  <a:moveTo>
                    <a:pt x="1140" y="650"/>
                  </a:moveTo>
                  <a:cubicBezTo>
                    <a:pt x="1138" y="650"/>
                    <a:pt x="1137" y="649"/>
                    <a:pt x="1136" y="648"/>
                  </a:cubicBezTo>
                  <a:cubicBezTo>
                    <a:pt x="1131" y="642"/>
                    <a:pt x="1125" y="637"/>
                    <a:pt x="1120" y="632"/>
                  </a:cubicBezTo>
                  <a:cubicBezTo>
                    <a:pt x="1118" y="629"/>
                    <a:pt x="1118" y="626"/>
                    <a:pt x="1120" y="623"/>
                  </a:cubicBezTo>
                  <a:cubicBezTo>
                    <a:pt x="1122" y="621"/>
                    <a:pt x="1126" y="621"/>
                    <a:pt x="1128" y="624"/>
                  </a:cubicBezTo>
                  <a:cubicBezTo>
                    <a:pt x="1133" y="629"/>
                    <a:pt x="1139" y="634"/>
                    <a:pt x="1144" y="640"/>
                  </a:cubicBezTo>
                  <a:cubicBezTo>
                    <a:pt x="1146" y="642"/>
                    <a:pt x="1146" y="646"/>
                    <a:pt x="1144" y="648"/>
                  </a:cubicBezTo>
                  <a:cubicBezTo>
                    <a:pt x="1143" y="649"/>
                    <a:pt x="1141" y="650"/>
                    <a:pt x="1140" y="650"/>
                  </a:cubicBezTo>
                  <a:close/>
                  <a:moveTo>
                    <a:pt x="1105" y="614"/>
                  </a:moveTo>
                  <a:cubicBezTo>
                    <a:pt x="1104" y="614"/>
                    <a:pt x="1102" y="614"/>
                    <a:pt x="1101" y="613"/>
                  </a:cubicBezTo>
                  <a:cubicBezTo>
                    <a:pt x="1096" y="607"/>
                    <a:pt x="1090" y="602"/>
                    <a:pt x="1085" y="597"/>
                  </a:cubicBezTo>
                  <a:cubicBezTo>
                    <a:pt x="1082" y="595"/>
                    <a:pt x="1082" y="591"/>
                    <a:pt x="1085" y="589"/>
                  </a:cubicBezTo>
                  <a:cubicBezTo>
                    <a:pt x="1087" y="586"/>
                    <a:pt x="1090" y="586"/>
                    <a:pt x="1093" y="589"/>
                  </a:cubicBezTo>
                  <a:cubicBezTo>
                    <a:pt x="1098" y="594"/>
                    <a:pt x="1104" y="599"/>
                    <a:pt x="1109" y="605"/>
                  </a:cubicBezTo>
                  <a:cubicBezTo>
                    <a:pt x="1111" y="607"/>
                    <a:pt x="1111" y="610"/>
                    <a:pt x="1109" y="613"/>
                  </a:cubicBezTo>
                  <a:cubicBezTo>
                    <a:pt x="1108" y="614"/>
                    <a:pt x="1107" y="614"/>
                    <a:pt x="1105" y="614"/>
                  </a:cubicBezTo>
                  <a:close/>
                  <a:moveTo>
                    <a:pt x="1069" y="580"/>
                  </a:moveTo>
                  <a:cubicBezTo>
                    <a:pt x="1068" y="580"/>
                    <a:pt x="1066" y="580"/>
                    <a:pt x="1065" y="578"/>
                  </a:cubicBezTo>
                  <a:cubicBezTo>
                    <a:pt x="1060" y="573"/>
                    <a:pt x="1054" y="568"/>
                    <a:pt x="1049" y="563"/>
                  </a:cubicBezTo>
                  <a:cubicBezTo>
                    <a:pt x="1046" y="561"/>
                    <a:pt x="1046" y="557"/>
                    <a:pt x="1048" y="555"/>
                  </a:cubicBezTo>
                  <a:cubicBezTo>
                    <a:pt x="1050" y="553"/>
                    <a:pt x="1054" y="552"/>
                    <a:pt x="1056" y="555"/>
                  </a:cubicBezTo>
                  <a:cubicBezTo>
                    <a:pt x="1062" y="560"/>
                    <a:pt x="1068" y="565"/>
                    <a:pt x="1073" y="570"/>
                  </a:cubicBezTo>
                  <a:cubicBezTo>
                    <a:pt x="1075" y="572"/>
                    <a:pt x="1076" y="576"/>
                    <a:pt x="1073" y="578"/>
                  </a:cubicBezTo>
                  <a:cubicBezTo>
                    <a:pt x="1072" y="579"/>
                    <a:pt x="1071" y="580"/>
                    <a:pt x="1069" y="580"/>
                  </a:cubicBezTo>
                  <a:close/>
                  <a:moveTo>
                    <a:pt x="1032" y="547"/>
                  </a:moveTo>
                  <a:cubicBezTo>
                    <a:pt x="1031" y="547"/>
                    <a:pt x="1030" y="546"/>
                    <a:pt x="1029" y="545"/>
                  </a:cubicBezTo>
                  <a:cubicBezTo>
                    <a:pt x="1023" y="540"/>
                    <a:pt x="1017" y="535"/>
                    <a:pt x="1011" y="530"/>
                  </a:cubicBezTo>
                  <a:cubicBezTo>
                    <a:pt x="1009" y="528"/>
                    <a:pt x="1009" y="525"/>
                    <a:pt x="1011" y="522"/>
                  </a:cubicBezTo>
                  <a:cubicBezTo>
                    <a:pt x="1013" y="520"/>
                    <a:pt x="1017" y="520"/>
                    <a:pt x="1019" y="522"/>
                  </a:cubicBezTo>
                  <a:cubicBezTo>
                    <a:pt x="1025" y="527"/>
                    <a:pt x="1030" y="532"/>
                    <a:pt x="1036" y="537"/>
                  </a:cubicBezTo>
                  <a:cubicBezTo>
                    <a:pt x="1039" y="539"/>
                    <a:pt x="1039" y="542"/>
                    <a:pt x="1037" y="545"/>
                  </a:cubicBezTo>
                  <a:cubicBezTo>
                    <a:pt x="1036" y="546"/>
                    <a:pt x="1034" y="547"/>
                    <a:pt x="1032" y="547"/>
                  </a:cubicBezTo>
                  <a:close/>
                  <a:moveTo>
                    <a:pt x="995" y="514"/>
                  </a:moveTo>
                  <a:cubicBezTo>
                    <a:pt x="993" y="514"/>
                    <a:pt x="992" y="514"/>
                    <a:pt x="991" y="513"/>
                  </a:cubicBezTo>
                  <a:cubicBezTo>
                    <a:pt x="985" y="508"/>
                    <a:pt x="979" y="503"/>
                    <a:pt x="973" y="498"/>
                  </a:cubicBezTo>
                  <a:cubicBezTo>
                    <a:pt x="971" y="496"/>
                    <a:pt x="971" y="493"/>
                    <a:pt x="973" y="490"/>
                  </a:cubicBezTo>
                  <a:cubicBezTo>
                    <a:pt x="975" y="488"/>
                    <a:pt x="978" y="488"/>
                    <a:pt x="981" y="490"/>
                  </a:cubicBezTo>
                  <a:cubicBezTo>
                    <a:pt x="987" y="494"/>
                    <a:pt x="993" y="499"/>
                    <a:pt x="998" y="504"/>
                  </a:cubicBezTo>
                  <a:cubicBezTo>
                    <a:pt x="1001" y="506"/>
                    <a:pt x="1001" y="510"/>
                    <a:pt x="999" y="512"/>
                  </a:cubicBezTo>
                  <a:cubicBezTo>
                    <a:pt x="998" y="514"/>
                    <a:pt x="996" y="514"/>
                    <a:pt x="995" y="514"/>
                  </a:cubicBezTo>
                  <a:close/>
                  <a:moveTo>
                    <a:pt x="956" y="483"/>
                  </a:moveTo>
                  <a:cubicBezTo>
                    <a:pt x="955" y="483"/>
                    <a:pt x="954" y="483"/>
                    <a:pt x="953" y="482"/>
                  </a:cubicBezTo>
                  <a:cubicBezTo>
                    <a:pt x="947" y="477"/>
                    <a:pt x="941" y="472"/>
                    <a:pt x="935" y="468"/>
                  </a:cubicBezTo>
                  <a:cubicBezTo>
                    <a:pt x="932" y="466"/>
                    <a:pt x="932" y="462"/>
                    <a:pt x="934" y="460"/>
                  </a:cubicBezTo>
                  <a:cubicBezTo>
                    <a:pt x="936" y="457"/>
                    <a:pt x="939" y="457"/>
                    <a:pt x="942" y="459"/>
                  </a:cubicBezTo>
                  <a:cubicBezTo>
                    <a:pt x="948" y="463"/>
                    <a:pt x="954" y="468"/>
                    <a:pt x="960" y="473"/>
                  </a:cubicBezTo>
                  <a:cubicBezTo>
                    <a:pt x="962" y="475"/>
                    <a:pt x="963" y="478"/>
                    <a:pt x="961" y="481"/>
                  </a:cubicBezTo>
                  <a:cubicBezTo>
                    <a:pt x="960" y="482"/>
                    <a:pt x="958" y="483"/>
                    <a:pt x="956" y="483"/>
                  </a:cubicBezTo>
                  <a:close/>
                  <a:moveTo>
                    <a:pt x="917" y="453"/>
                  </a:moveTo>
                  <a:cubicBezTo>
                    <a:pt x="916" y="453"/>
                    <a:pt x="915" y="452"/>
                    <a:pt x="914" y="451"/>
                  </a:cubicBezTo>
                  <a:cubicBezTo>
                    <a:pt x="907" y="447"/>
                    <a:pt x="901" y="442"/>
                    <a:pt x="895" y="438"/>
                  </a:cubicBezTo>
                  <a:cubicBezTo>
                    <a:pt x="893" y="436"/>
                    <a:pt x="892" y="432"/>
                    <a:pt x="894" y="430"/>
                  </a:cubicBezTo>
                  <a:cubicBezTo>
                    <a:pt x="896" y="427"/>
                    <a:pt x="899" y="427"/>
                    <a:pt x="902" y="429"/>
                  </a:cubicBezTo>
                  <a:cubicBezTo>
                    <a:pt x="908" y="433"/>
                    <a:pt x="914" y="438"/>
                    <a:pt x="920" y="442"/>
                  </a:cubicBezTo>
                  <a:cubicBezTo>
                    <a:pt x="923" y="444"/>
                    <a:pt x="923" y="448"/>
                    <a:pt x="922" y="450"/>
                  </a:cubicBezTo>
                  <a:cubicBezTo>
                    <a:pt x="920" y="452"/>
                    <a:pt x="919" y="453"/>
                    <a:pt x="917" y="453"/>
                  </a:cubicBezTo>
                  <a:close/>
                  <a:moveTo>
                    <a:pt x="877" y="423"/>
                  </a:moveTo>
                  <a:cubicBezTo>
                    <a:pt x="876" y="423"/>
                    <a:pt x="875" y="423"/>
                    <a:pt x="874" y="422"/>
                  </a:cubicBezTo>
                  <a:cubicBezTo>
                    <a:pt x="867" y="418"/>
                    <a:pt x="861" y="413"/>
                    <a:pt x="855" y="409"/>
                  </a:cubicBezTo>
                  <a:cubicBezTo>
                    <a:pt x="852" y="407"/>
                    <a:pt x="852" y="403"/>
                    <a:pt x="854" y="401"/>
                  </a:cubicBezTo>
                  <a:cubicBezTo>
                    <a:pt x="855" y="398"/>
                    <a:pt x="859" y="398"/>
                    <a:pt x="862" y="399"/>
                  </a:cubicBezTo>
                  <a:cubicBezTo>
                    <a:pt x="868" y="404"/>
                    <a:pt x="874" y="408"/>
                    <a:pt x="880" y="413"/>
                  </a:cubicBezTo>
                  <a:cubicBezTo>
                    <a:pt x="883" y="415"/>
                    <a:pt x="883" y="418"/>
                    <a:pt x="882" y="421"/>
                  </a:cubicBezTo>
                  <a:cubicBezTo>
                    <a:pt x="880" y="422"/>
                    <a:pt x="879" y="423"/>
                    <a:pt x="877" y="423"/>
                  </a:cubicBezTo>
                  <a:close/>
                  <a:moveTo>
                    <a:pt x="836" y="395"/>
                  </a:moveTo>
                  <a:cubicBezTo>
                    <a:pt x="835" y="395"/>
                    <a:pt x="834" y="394"/>
                    <a:pt x="833" y="394"/>
                  </a:cubicBezTo>
                  <a:cubicBezTo>
                    <a:pt x="827" y="389"/>
                    <a:pt x="820" y="385"/>
                    <a:pt x="814" y="381"/>
                  </a:cubicBezTo>
                  <a:cubicBezTo>
                    <a:pt x="812" y="379"/>
                    <a:pt x="811" y="376"/>
                    <a:pt x="813" y="373"/>
                  </a:cubicBezTo>
                  <a:cubicBezTo>
                    <a:pt x="814" y="370"/>
                    <a:pt x="818" y="370"/>
                    <a:pt x="821" y="371"/>
                  </a:cubicBezTo>
                  <a:cubicBezTo>
                    <a:pt x="827" y="376"/>
                    <a:pt x="833" y="380"/>
                    <a:pt x="840" y="384"/>
                  </a:cubicBezTo>
                  <a:cubicBezTo>
                    <a:pt x="842" y="386"/>
                    <a:pt x="843" y="390"/>
                    <a:pt x="841" y="392"/>
                  </a:cubicBezTo>
                  <a:cubicBezTo>
                    <a:pt x="840" y="394"/>
                    <a:pt x="838" y="395"/>
                    <a:pt x="836" y="395"/>
                  </a:cubicBezTo>
                  <a:close/>
                  <a:moveTo>
                    <a:pt x="581" y="242"/>
                  </a:moveTo>
                  <a:cubicBezTo>
                    <a:pt x="580" y="242"/>
                    <a:pt x="579" y="241"/>
                    <a:pt x="578" y="241"/>
                  </a:cubicBezTo>
                  <a:cubicBezTo>
                    <a:pt x="571" y="237"/>
                    <a:pt x="564" y="234"/>
                    <a:pt x="558" y="231"/>
                  </a:cubicBezTo>
                  <a:cubicBezTo>
                    <a:pt x="555" y="229"/>
                    <a:pt x="554" y="226"/>
                    <a:pt x="555" y="223"/>
                  </a:cubicBezTo>
                  <a:cubicBezTo>
                    <a:pt x="557" y="220"/>
                    <a:pt x="560" y="219"/>
                    <a:pt x="563" y="220"/>
                  </a:cubicBezTo>
                  <a:cubicBezTo>
                    <a:pt x="570" y="224"/>
                    <a:pt x="577" y="227"/>
                    <a:pt x="583" y="231"/>
                  </a:cubicBezTo>
                  <a:cubicBezTo>
                    <a:pt x="586" y="232"/>
                    <a:pt x="587" y="236"/>
                    <a:pt x="586" y="239"/>
                  </a:cubicBezTo>
                  <a:cubicBezTo>
                    <a:pt x="585" y="241"/>
                    <a:pt x="583" y="242"/>
                    <a:pt x="581" y="242"/>
                  </a:cubicBezTo>
                  <a:close/>
                  <a:moveTo>
                    <a:pt x="536" y="219"/>
                  </a:moveTo>
                  <a:cubicBezTo>
                    <a:pt x="536" y="219"/>
                    <a:pt x="535" y="219"/>
                    <a:pt x="534" y="218"/>
                  </a:cubicBezTo>
                  <a:cubicBezTo>
                    <a:pt x="527" y="215"/>
                    <a:pt x="520" y="212"/>
                    <a:pt x="513" y="208"/>
                  </a:cubicBezTo>
                  <a:cubicBezTo>
                    <a:pt x="511" y="207"/>
                    <a:pt x="509" y="203"/>
                    <a:pt x="511" y="201"/>
                  </a:cubicBezTo>
                  <a:cubicBezTo>
                    <a:pt x="512" y="198"/>
                    <a:pt x="516" y="197"/>
                    <a:pt x="518" y="198"/>
                  </a:cubicBezTo>
                  <a:cubicBezTo>
                    <a:pt x="525" y="201"/>
                    <a:pt x="532" y="205"/>
                    <a:pt x="539" y="208"/>
                  </a:cubicBezTo>
                  <a:cubicBezTo>
                    <a:pt x="542" y="210"/>
                    <a:pt x="543" y="213"/>
                    <a:pt x="542" y="216"/>
                  </a:cubicBezTo>
                  <a:cubicBezTo>
                    <a:pt x="541" y="218"/>
                    <a:pt x="539" y="219"/>
                    <a:pt x="536" y="219"/>
                  </a:cubicBezTo>
                  <a:close/>
                  <a:moveTo>
                    <a:pt x="492" y="197"/>
                  </a:moveTo>
                  <a:cubicBezTo>
                    <a:pt x="491" y="197"/>
                    <a:pt x="490" y="197"/>
                    <a:pt x="489" y="197"/>
                  </a:cubicBezTo>
                  <a:cubicBezTo>
                    <a:pt x="482" y="193"/>
                    <a:pt x="476" y="190"/>
                    <a:pt x="469" y="187"/>
                  </a:cubicBezTo>
                  <a:cubicBezTo>
                    <a:pt x="466" y="185"/>
                    <a:pt x="465" y="182"/>
                    <a:pt x="466" y="179"/>
                  </a:cubicBezTo>
                  <a:cubicBezTo>
                    <a:pt x="467" y="176"/>
                    <a:pt x="471" y="175"/>
                    <a:pt x="474" y="176"/>
                  </a:cubicBezTo>
                  <a:cubicBezTo>
                    <a:pt x="481" y="180"/>
                    <a:pt x="487" y="183"/>
                    <a:pt x="494" y="186"/>
                  </a:cubicBezTo>
                  <a:cubicBezTo>
                    <a:pt x="497" y="188"/>
                    <a:pt x="498" y="191"/>
                    <a:pt x="497" y="194"/>
                  </a:cubicBezTo>
                  <a:cubicBezTo>
                    <a:pt x="496" y="196"/>
                    <a:pt x="494" y="197"/>
                    <a:pt x="492" y="197"/>
                  </a:cubicBezTo>
                  <a:close/>
                  <a:moveTo>
                    <a:pt x="447" y="176"/>
                  </a:moveTo>
                  <a:cubicBezTo>
                    <a:pt x="446" y="176"/>
                    <a:pt x="445" y="176"/>
                    <a:pt x="445" y="175"/>
                  </a:cubicBezTo>
                  <a:cubicBezTo>
                    <a:pt x="438" y="172"/>
                    <a:pt x="431" y="169"/>
                    <a:pt x="424" y="166"/>
                  </a:cubicBezTo>
                  <a:cubicBezTo>
                    <a:pt x="421" y="165"/>
                    <a:pt x="420" y="161"/>
                    <a:pt x="421" y="158"/>
                  </a:cubicBezTo>
                  <a:cubicBezTo>
                    <a:pt x="422" y="156"/>
                    <a:pt x="426" y="154"/>
                    <a:pt x="428" y="156"/>
                  </a:cubicBezTo>
                  <a:cubicBezTo>
                    <a:pt x="435" y="159"/>
                    <a:pt x="442" y="162"/>
                    <a:pt x="449" y="165"/>
                  </a:cubicBezTo>
                  <a:cubicBezTo>
                    <a:pt x="452" y="166"/>
                    <a:pt x="453" y="170"/>
                    <a:pt x="452" y="173"/>
                  </a:cubicBezTo>
                  <a:cubicBezTo>
                    <a:pt x="451" y="175"/>
                    <a:pt x="449" y="176"/>
                    <a:pt x="447" y="176"/>
                  </a:cubicBezTo>
                  <a:close/>
                  <a:moveTo>
                    <a:pt x="402" y="156"/>
                  </a:moveTo>
                  <a:cubicBezTo>
                    <a:pt x="401" y="156"/>
                    <a:pt x="400" y="155"/>
                    <a:pt x="399" y="155"/>
                  </a:cubicBezTo>
                  <a:cubicBezTo>
                    <a:pt x="392" y="152"/>
                    <a:pt x="385" y="149"/>
                    <a:pt x="378" y="146"/>
                  </a:cubicBezTo>
                  <a:cubicBezTo>
                    <a:pt x="375" y="145"/>
                    <a:pt x="374" y="141"/>
                    <a:pt x="375" y="138"/>
                  </a:cubicBezTo>
                  <a:cubicBezTo>
                    <a:pt x="377" y="136"/>
                    <a:pt x="380" y="134"/>
                    <a:pt x="383" y="135"/>
                  </a:cubicBezTo>
                  <a:cubicBezTo>
                    <a:pt x="390" y="138"/>
                    <a:pt x="397" y="142"/>
                    <a:pt x="404" y="145"/>
                  </a:cubicBezTo>
                  <a:cubicBezTo>
                    <a:pt x="407" y="146"/>
                    <a:pt x="408" y="149"/>
                    <a:pt x="407" y="152"/>
                  </a:cubicBezTo>
                  <a:cubicBezTo>
                    <a:pt x="406" y="154"/>
                    <a:pt x="404" y="156"/>
                    <a:pt x="402" y="156"/>
                  </a:cubicBezTo>
                  <a:close/>
                  <a:moveTo>
                    <a:pt x="356" y="136"/>
                  </a:moveTo>
                  <a:cubicBezTo>
                    <a:pt x="355" y="136"/>
                    <a:pt x="354" y="136"/>
                    <a:pt x="354" y="135"/>
                  </a:cubicBezTo>
                  <a:cubicBezTo>
                    <a:pt x="347" y="133"/>
                    <a:pt x="340" y="130"/>
                    <a:pt x="333" y="127"/>
                  </a:cubicBezTo>
                  <a:cubicBezTo>
                    <a:pt x="330" y="125"/>
                    <a:pt x="328" y="122"/>
                    <a:pt x="330" y="119"/>
                  </a:cubicBezTo>
                  <a:cubicBezTo>
                    <a:pt x="331" y="116"/>
                    <a:pt x="334" y="115"/>
                    <a:pt x="337" y="116"/>
                  </a:cubicBezTo>
                  <a:cubicBezTo>
                    <a:pt x="344" y="119"/>
                    <a:pt x="351" y="122"/>
                    <a:pt x="358" y="125"/>
                  </a:cubicBezTo>
                  <a:cubicBezTo>
                    <a:pt x="361" y="126"/>
                    <a:pt x="362" y="130"/>
                    <a:pt x="361" y="132"/>
                  </a:cubicBezTo>
                  <a:cubicBezTo>
                    <a:pt x="360" y="135"/>
                    <a:pt x="358" y="136"/>
                    <a:pt x="356" y="136"/>
                  </a:cubicBezTo>
                  <a:close/>
                  <a:moveTo>
                    <a:pt x="310" y="117"/>
                  </a:moveTo>
                  <a:cubicBezTo>
                    <a:pt x="309" y="117"/>
                    <a:pt x="309" y="117"/>
                    <a:pt x="308" y="117"/>
                  </a:cubicBezTo>
                  <a:cubicBezTo>
                    <a:pt x="301" y="114"/>
                    <a:pt x="294" y="111"/>
                    <a:pt x="287" y="108"/>
                  </a:cubicBezTo>
                  <a:cubicBezTo>
                    <a:pt x="284" y="107"/>
                    <a:pt x="282" y="104"/>
                    <a:pt x="283" y="101"/>
                  </a:cubicBezTo>
                  <a:cubicBezTo>
                    <a:pt x="285" y="98"/>
                    <a:pt x="288" y="96"/>
                    <a:pt x="291" y="97"/>
                  </a:cubicBezTo>
                  <a:cubicBezTo>
                    <a:pt x="298" y="100"/>
                    <a:pt x="305" y="103"/>
                    <a:pt x="312" y="106"/>
                  </a:cubicBezTo>
                  <a:cubicBezTo>
                    <a:pt x="315" y="107"/>
                    <a:pt x="317" y="110"/>
                    <a:pt x="315" y="113"/>
                  </a:cubicBezTo>
                  <a:cubicBezTo>
                    <a:pt x="314" y="116"/>
                    <a:pt x="312" y="117"/>
                    <a:pt x="310" y="117"/>
                  </a:cubicBezTo>
                  <a:close/>
                  <a:moveTo>
                    <a:pt x="264" y="99"/>
                  </a:moveTo>
                  <a:cubicBezTo>
                    <a:pt x="263" y="99"/>
                    <a:pt x="262" y="99"/>
                    <a:pt x="262" y="98"/>
                  </a:cubicBezTo>
                  <a:cubicBezTo>
                    <a:pt x="255" y="96"/>
                    <a:pt x="247" y="93"/>
                    <a:pt x="240" y="90"/>
                  </a:cubicBezTo>
                  <a:cubicBezTo>
                    <a:pt x="237" y="89"/>
                    <a:pt x="236" y="86"/>
                    <a:pt x="237" y="83"/>
                  </a:cubicBezTo>
                  <a:cubicBezTo>
                    <a:pt x="238" y="80"/>
                    <a:pt x="241" y="78"/>
                    <a:pt x="244" y="79"/>
                  </a:cubicBezTo>
                  <a:cubicBezTo>
                    <a:pt x="251" y="82"/>
                    <a:pt x="259" y="85"/>
                    <a:pt x="266" y="88"/>
                  </a:cubicBezTo>
                  <a:cubicBezTo>
                    <a:pt x="269" y="89"/>
                    <a:pt x="270" y="92"/>
                    <a:pt x="269" y="95"/>
                  </a:cubicBezTo>
                  <a:cubicBezTo>
                    <a:pt x="268" y="97"/>
                    <a:pt x="266" y="99"/>
                    <a:pt x="264" y="99"/>
                  </a:cubicBezTo>
                  <a:close/>
                  <a:moveTo>
                    <a:pt x="217" y="81"/>
                  </a:moveTo>
                  <a:cubicBezTo>
                    <a:pt x="217" y="81"/>
                    <a:pt x="216" y="81"/>
                    <a:pt x="215" y="81"/>
                  </a:cubicBezTo>
                  <a:cubicBezTo>
                    <a:pt x="208" y="78"/>
                    <a:pt x="201" y="76"/>
                    <a:pt x="194" y="73"/>
                  </a:cubicBezTo>
                  <a:cubicBezTo>
                    <a:pt x="191" y="72"/>
                    <a:pt x="189" y="69"/>
                    <a:pt x="190" y="66"/>
                  </a:cubicBezTo>
                  <a:cubicBezTo>
                    <a:pt x="191" y="63"/>
                    <a:pt x="195" y="61"/>
                    <a:pt x="198" y="62"/>
                  </a:cubicBezTo>
                  <a:cubicBezTo>
                    <a:pt x="205" y="65"/>
                    <a:pt x="212" y="67"/>
                    <a:pt x="219" y="70"/>
                  </a:cubicBezTo>
                  <a:cubicBezTo>
                    <a:pt x="222" y="71"/>
                    <a:pt x="224" y="75"/>
                    <a:pt x="223" y="77"/>
                  </a:cubicBezTo>
                  <a:cubicBezTo>
                    <a:pt x="222" y="80"/>
                    <a:pt x="220" y="81"/>
                    <a:pt x="217" y="81"/>
                  </a:cubicBezTo>
                  <a:close/>
                  <a:moveTo>
                    <a:pt x="171" y="64"/>
                  </a:moveTo>
                  <a:cubicBezTo>
                    <a:pt x="170" y="64"/>
                    <a:pt x="169" y="64"/>
                    <a:pt x="169" y="64"/>
                  </a:cubicBezTo>
                  <a:cubicBezTo>
                    <a:pt x="161" y="62"/>
                    <a:pt x="154" y="59"/>
                    <a:pt x="147" y="57"/>
                  </a:cubicBezTo>
                  <a:cubicBezTo>
                    <a:pt x="144" y="56"/>
                    <a:pt x="142" y="52"/>
                    <a:pt x="143" y="49"/>
                  </a:cubicBezTo>
                  <a:cubicBezTo>
                    <a:pt x="144" y="46"/>
                    <a:pt x="148" y="45"/>
                    <a:pt x="151" y="46"/>
                  </a:cubicBezTo>
                  <a:cubicBezTo>
                    <a:pt x="158" y="48"/>
                    <a:pt x="165" y="51"/>
                    <a:pt x="172" y="53"/>
                  </a:cubicBezTo>
                  <a:cubicBezTo>
                    <a:pt x="175" y="54"/>
                    <a:pt x="177" y="58"/>
                    <a:pt x="176" y="61"/>
                  </a:cubicBezTo>
                  <a:cubicBezTo>
                    <a:pt x="175" y="63"/>
                    <a:pt x="173" y="64"/>
                    <a:pt x="171" y="64"/>
                  </a:cubicBezTo>
                  <a:close/>
                  <a:moveTo>
                    <a:pt x="123" y="48"/>
                  </a:moveTo>
                  <a:cubicBezTo>
                    <a:pt x="123" y="48"/>
                    <a:pt x="122" y="48"/>
                    <a:pt x="122" y="48"/>
                  </a:cubicBezTo>
                  <a:cubicBezTo>
                    <a:pt x="114" y="46"/>
                    <a:pt x="107" y="43"/>
                    <a:pt x="100" y="41"/>
                  </a:cubicBezTo>
                  <a:cubicBezTo>
                    <a:pt x="97" y="40"/>
                    <a:pt x="95" y="37"/>
                    <a:pt x="96" y="34"/>
                  </a:cubicBezTo>
                  <a:cubicBezTo>
                    <a:pt x="97" y="31"/>
                    <a:pt x="100" y="29"/>
                    <a:pt x="103" y="30"/>
                  </a:cubicBezTo>
                  <a:cubicBezTo>
                    <a:pt x="111" y="32"/>
                    <a:pt x="118" y="35"/>
                    <a:pt x="125" y="37"/>
                  </a:cubicBezTo>
                  <a:cubicBezTo>
                    <a:pt x="128" y="38"/>
                    <a:pt x="130" y="41"/>
                    <a:pt x="129" y="44"/>
                  </a:cubicBezTo>
                  <a:cubicBezTo>
                    <a:pt x="128" y="47"/>
                    <a:pt x="126" y="48"/>
                    <a:pt x="123" y="48"/>
                  </a:cubicBezTo>
                  <a:close/>
                  <a:moveTo>
                    <a:pt x="76" y="33"/>
                  </a:moveTo>
                  <a:cubicBezTo>
                    <a:pt x="76" y="33"/>
                    <a:pt x="75" y="33"/>
                    <a:pt x="74" y="33"/>
                  </a:cubicBezTo>
                  <a:cubicBezTo>
                    <a:pt x="67" y="30"/>
                    <a:pt x="60" y="28"/>
                    <a:pt x="53" y="26"/>
                  </a:cubicBezTo>
                  <a:cubicBezTo>
                    <a:pt x="50" y="25"/>
                    <a:pt x="48" y="22"/>
                    <a:pt x="49" y="19"/>
                  </a:cubicBezTo>
                  <a:cubicBezTo>
                    <a:pt x="50" y="16"/>
                    <a:pt x="53" y="14"/>
                    <a:pt x="56" y="15"/>
                  </a:cubicBezTo>
                  <a:cubicBezTo>
                    <a:pt x="63" y="17"/>
                    <a:pt x="70" y="19"/>
                    <a:pt x="78" y="22"/>
                  </a:cubicBezTo>
                  <a:cubicBezTo>
                    <a:pt x="81" y="23"/>
                    <a:pt x="83" y="26"/>
                    <a:pt x="82" y="29"/>
                  </a:cubicBezTo>
                  <a:cubicBezTo>
                    <a:pt x="81" y="31"/>
                    <a:pt x="79" y="33"/>
                    <a:pt x="76" y="33"/>
                  </a:cubicBezTo>
                  <a:close/>
                  <a:moveTo>
                    <a:pt x="29" y="18"/>
                  </a:moveTo>
                  <a:cubicBezTo>
                    <a:pt x="28" y="18"/>
                    <a:pt x="27" y="18"/>
                    <a:pt x="27" y="18"/>
                  </a:cubicBezTo>
                  <a:cubicBezTo>
                    <a:pt x="19" y="16"/>
                    <a:pt x="12" y="14"/>
                    <a:pt x="5" y="12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2" y="2"/>
                    <a:pt x="5" y="0"/>
                    <a:pt x="8" y="1"/>
                  </a:cubicBezTo>
                  <a:cubicBezTo>
                    <a:pt x="15" y="3"/>
                    <a:pt x="23" y="5"/>
                    <a:pt x="30" y="7"/>
                  </a:cubicBezTo>
                  <a:cubicBezTo>
                    <a:pt x="33" y="8"/>
                    <a:pt x="35" y="11"/>
                    <a:pt x="34" y="14"/>
                  </a:cubicBezTo>
                  <a:cubicBezTo>
                    <a:pt x="33" y="17"/>
                    <a:pt x="31" y="18"/>
                    <a:pt x="29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55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7F292-9AFE-4F01-9FFE-436E5BE06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</a:t>
            </a:r>
            <a:br>
              <a:rPr lang="en-US" dirty="0"/>
            </a:br>
            <a:r>
              <a:rPr lang="en-US" dirty="0"/>
              <a:t>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AF0B2-19E4-4978-AE17-D88F92384D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438400"/>
            <a:ext cx="3662161" cy="4038600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Resource Assessment</a:t>
            </a:r>
          </a:p>
          <a:p>
            <a:r>
              <a:rPr lang="en-US" sz="1900" dirty="0"/>
              <a:t>Address the baseline – a frank perusal of the resources at hand and the stark reality of impediments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Focused Aspirations</a:t>
            </a:r>
          </a:p>
          <a:p>
            <a:pPr>
              <a:spcBef>
                <a:spcPts val="400"/>
              </a:spcBef>
              <a:defRPr/>
            </a:pPr>
            <a:r>
              <a:rPr lang="en-US" sz="1900" dirty="0"/>
              <a:t>Establish not funding-based goals and objectives but outcome-oriented strategies</a:t>
            </a:r>
            <a:br>
              <a:rPr lang="en-US" sz="1900" dirty="0"/>
            </a:br>
            <a:endParaRPr lang="en-US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Incremental Achievements</a:t>
            </a:r>
          </a:p>
          <a:p>
            <a:r>
              <a:rPr lang="en-US" dirty="0"/>
              <a:t>Outline measured steps – known tasks as well as a few blanks and a mote of flexibility to be pragmatic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1A72478-5FA6-4D12-9CE5-7F1CFC2ABA5E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457200" y="1371600"/>
            <a:ext cx="3662160" cy="685800"/>
          </a:xfrm>
        </p:spPr>
        <p:txBody>
          <a:bodyPr>
            <a:normAutofit/>
          </a:bodyPr>
          <a:lstStyle/>
          <a:p>
            <a:r>
              <a:rPr lang="en-US" dirty="0"/>
              <a:t>When do we get to do the next Comprehensive Plan?</a:t>
            </a:r>
          </a:p>
        </p:txBody>
      </p:sp>
      <p:grpSp>
        <p:nvGrpSpPr>
          <p:cNvPr id="38" name="Group 18">
            <a:extLst>
              <a:ext uri="{FF2B5EF4-FFF2-40B4-BE49-F238E27FC236}">
                <a16:creationId xmlns:a16="http://schemas.microsoft.com/office/drawing/2014/main" id="{A54029EC-EF37-402C-BF6E-8B82E1FA8AE2}"/>
              </a:ext>
            </a:extLst>
          </p:cNvPr>
          <p:cNvGrpSpPr>
            <a:grpSpLocks/>
          </p:cNvGrpSpPr>
          <p:nvPr/>
        </p:nvGrpSpPr>
        <p:grpSpPr bwMode="auto">
          <a:xfrm>
            <a:off x="433841" y="2468608"/>
            <a:ext cx="288925" cy="290513"/>
            <a:chOff x="112417238" y="113211044"/>
            <a:chExt cx="289820" cy="289820"/>
          </a:xfrm>
        </p:grpSpPr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864F14F5-69D7-4452-9796-4265308C8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22338" y="113211044"/>
              <a:ext cx="184720" cy="184720"/>
            </a:xfrm>
            <a:custGeom>
              <a:avLst/>
              <a:gdLst>
                <a:gd name="T0" fmla="*/ 13 w 58"/>
                <a:gd name="T1" fmla="*/ 33 h 58"/>
                <a:gd name="T2" fmla="*/ 0 w 58"/>
                <a:gd name="T3" fmla="*/ 45 h 58"/>
                <a:gd name="T4" fmla="*/ 13 w 58"/>
                <a:gd name="T5" fmla="*/ 58 h 58"/>
                <a:gd name="T6" fmla="*/ 26 w 58"/>
                <a:gd name="T7" fmla="*/ 45 h 58"/>
                <a:gd name="T8" fmla="*/ 24 w 58"/>
                <a:gd name="T9" fmla="*/ 39 h 58"/>
                <a:gd name="T10" fmla="*/ 38 w 58"/>
                <a:gd name="T11" fmla="*/ 24 h 58"/>
                <a:gd name="T12" fmla="*/ 46 w 58"/>
                <a:gd name="T13" fmla="*/ 24 h 58"/>
                <a:gd name="T14" fmla="*/ 58 w 58"/>
                <a:gd name="T15" fmla="*/ 12 h 58"/>
                <a:gd name="T16" fmla="*/ 47 w 58"/>
                <a:gd name="T17" fmla="*/ 12 h 58"/>
                <a:gd name="T18" fmla="*/ 46 w 58"/>
                <a:gd name="T19" fmla="*/ 0 h 58"/>
                <a:gd name="T20" fmla="*/ 34 w 58"/>
                <a:gd name="T21" fmla="*/ 12 h 58"/>
                <a:gd name="T22" fmla="*/ 34 w 58"/>
                <a:gd name="T23" fmla="*/ 20 h 58"/>
                <a:gd name="T24" fmla="*/ 20 w 58"/>
                <a:gd name="T25" fmla="*/ 35 h 58"/>
                <a:gd name="T26" fmla="*/ 13 w 58"/>
                <a:gd name="T27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13" y="33"/>
                  </a:moveTo>
                  <a:cubicBezTo>
                    <a:pt x="6" y="33"/>
                    <a:pt x="0" y="38"/>
                    <a:pt x="0" y="45"/>
                  </a:cubicBezTo>
                  <a:cubicBezTo>
                    <a:pt x="0" y="53"/>
                    <a:pt x="6" y="58"/>
                    <a:pt x="13" y="58"/>
                  </a:cubicBezTo>
                  <a:cubicBezTo>
                    <a:pt x="20" y="58"/>
                    <a:pt x="26" y="53"/>
                    <a:pt x="26" y="45"/>
                  </a:cubicBezTo>
                  <a:cubicBezTo>
                    <a:pt x="26" y="43"/>
                    <a:pt x="25" y="41"/>
                    <a:pt x="24" y="39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8" y="33"/>
                    <a:pt x="15" y="33"/>
                    <a:pt x="1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DE10C6C9-B130-44E2-A820-19A1C3FD4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17238" y="113211044"/>
              <a:ext cx="289820" cy="289820"/>
            </a:xfrm>
            <a:custGeom>
              <a:avLst/>
              <a:gdLst>
                <a:gd name="T0" fmla="*/ 83 w 91"/>
                <a:gd name="T1" fmla="*/ 28 h 91"/>
                <a:gd name="T2" fmla="*/ 79 w 91"/>
                <a:gd name="T3" fmla="*/ 30 h 91"/>
                <a:gd name="T4" fmla="*/ 83 w 91"/>
                <a:gd name="T5" fmla="*/ 45 h 91"/>
                <a:gd name="T6" fmla="*/ 46 w 91"/>
                <a:gd name="T7" fmla="*/ 82 h 91"/>
                <a:gd name="T8" fmla="*/ 9 w 91"/>
                <a:gd name="T9" fmla="*/ 45 h 91"/>
                <a:gd name="T10" fmla="*/ 46 w 91"/>
                <a:gd name="T11" fmla="*/ 8 h 91"/>
                <a:gd name="T12" fmla="*/ 62 w 91"/>
                <a:gd name="T13" fmla="*/ 12 h 91"/>
                <a:gd name="T14" fmla="*/ 63 w 91"/>
                <a:gd name="T15" fmla="*/ 8 h 91"/>
                <a:gd name="T16" fmla="*/ 66 w 91"/>
                <a:gd name="T17" fmla="*/ 5 h 91"/>
                <a:gd name="T18" fmla="*/ 46 w 91"/>
                <a:gd name="T19" fmla="*/ 0 h 91"/>
                <a:gd name="T20" fmla="*/ 0 w 91"/>
                <a:gd name="T21" fmla="*/ 45 h 91"/>
                <a:gd name="T22" fmla="*/ 46 w 91"/>
                <a:gd name="T23" fmla="*/ 91 h 91"/>
                <a:gd name="T24" fmla="*/ 91 w 91"/>
                <a:gd name="T25" fmla="*/ 45 h 91"/>
                <a:gd name="T26" fmla="*/ 87 w 91"/>
                <a:gd name="T27" fmla="*/ 25 h 91"/>
                <a:gd name="T28" fmla="*/ 83 w 91"/>
                <a:gd name="T29" fmla="*/ 2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83" y="28"/>
                  </a:moveTo>
                  <a:cubicBezTo>
                    <a:pt x="82" y="29"/>
                    <a:pt x="81" y="30"/>
                    <a:pt x="79" y="30"/>
                  </a:cubicBezTo>
                  <a:cubicBezTo>
                    <a:pt x="82" y="35"/>
                    <a:pt x="83" y="40"/>
                    <a:pt x="83" y="45"/>
                  </a:cubicBezTo>
                  <a:cubicBezTo>
                    <a:pt x="83" y="66"/>
                    <a:pt x="66" y="82"/>
                    <a:pt x="46" y="82"/>
                  </a:cubicBezTo>
                  <a:cubicBezTo>
                    <a:pt x="26" y="82"/>
                    <a:pt x="9" y="66"/>
                    <a:pt x="9" y="45"/>
                  </a:cubicBezTo>
                  <a:cubicBezTo>
                    <a:pt x="9" y="25"/>
                    <a:pt x="26" y="8"/>
                    <a:pt x="46" y="8"/>
                  </a:cubicBezTo>
                  <a:cubicBezTo>
                    <a:pt x="52" y="8"/>
                    <a:pt x="57" y="10"/>
                    <a:pt x="62" y="12"/>
                  </a:cubicBezTo>
                  <a:cubicBezTo>
                    <a:pt x="62" y="11"/>
                    <a:pt x="62" y="9"/>
                    <a:pt x="63" y="8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0" y="2"/>
                    <a:pt x="53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71"/>
                    <a:pt x="21" y="91"/>
                    <a:pt x="46" y="91"/>
                  </a:cubicBezTo>
                  <a:cubicBezTo>
                    <a:pt x="71" y="91"/>
                    <a:pt x="91" y="71"/>
                    <a:pt x="91" y="45"/>
                  </a:cubicBezTo>
                  <a:cubicBezTo>
                    <a:pt x="91" y="38"/>
                    <a:pt x="90" y="31"/>
                    <a:pt x="87" y="25"/>
                  </a:cubicBezTo>
                  <a:lnTo>
                    <a:pt x="8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067C500F-3C22-45B9-B302-F20F53966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74565" y="113265186"/>
              <a:ext cx="178351" cy="181536"/>
            </a:xfrm>
            <a:custGeom>
              <a:avLst/>
              <a:gdLst>
                <a:gd name="T0" fmla="*/ 28 w 56"/>
                <a:gd name="T1" fmla="*/ 8 h 57"/>
                <a:gd name="T2" fmla="*/ 35 w 56"/>
                <a:gd name="T3" fmla="*/ 9 h 57"/>
                <a:gd name="T4" fmla="*/ 41 w 56"/>
                <a:gd name="T5" fmla="*/ 3 h 57"/>
                <a:gd name="T6" fmla="*/ 28 w 56"/>
                <a:gd name="T7" fmla="*/ 0 h 57"/>
                <a:gd name="T8" fmla="*/ 0 w 56"/>
                <a:gd name="T9" fmla="*/ 28 h 57"/>
                <a:gd name="T10" fmla="*/ 28 w 56"/>
                <a:gd name="T11" fmla="*/ 57 h 57"/>
                <a:gd name="T12" fmla="*/ 56 w 56"/>
                <a:gd name="T13" fmla="*/ 28 h 57"/>
                <a:gd name="T14" fmla="*/ 53 w 56"/>
                <a:gd name="T15" fmla="*/ 15 h 57"/>
                <a:gd name="T16" fmla="*/ 47 w 56"/>
                <a:gd name="T17" fmla="*/ 21 h 57"/>
                <a:gd name="T18" fmla="*/ 49 w 56"/>
                <a:gd name="T19" fmla="*/ 28 h 57"/>
                <a:gd name="T20" fmla="*/ 28 w 56"/>
                <a:gd name="T21" fmla="*/ 49 h 57"/>
                <a:gd name="T22" fmla="*/ 7 w 56"/>
                <a:gd name="T23" fmla="*/ 28 h 57"/>
                <a:gd name="T24" fmla="*/ 28 w 56"/>
                <a:gd name="T2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7">
                  <a:moveTo>
                    <a:pt x="28" y="8"/>
                  </a:moveTo>
                  <a:cubicBezTo>
                    <a:pt x="31" y="8"/>
                    <a:pt x="33" y="8"/>
                    <a:pt x="35" y="9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24"/>
                    <a:pt x="55" y="19"/>
                    <a:pt x="53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8" y="23"/>
                    <a:pt x="49" y="26"/>
                    <a:pt x="49" y="28"/>
                  </a:cubicBezTo>
                  <a:cubicBezTo>
                    <a:pt x="49" y="40"/>
                    <a:pt x="39" y="49"/>
                    <a:pt x="28" y="49"/>
                  </a:cubicBezTo>
                  <a:cubicBezTo>
                    <a:pt x="17" y="49"/>
                    <a:pt x="7" y="40"/>
                    <a:pt x="7" y="28"/>
                  </a:cubicBezTo>
                  <a:cubicBezTo>
                    <a:pt x="7" y="17"/>
                    <a:pt x="17" y="8"/>
                    <a:pt x="2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" name="Group 18">
            <a:extLst>
              <a:ext uri="{FF2B5EF4-FFF2-40B4-BE49-F238E27FC236}">
                <a16:creationId xmlns:a16="http://schemas.microsoft.com/office/drawing/2014/main" id="{69E451F0-653B-4DF6-B949-D200345037EA}"/>
              </a:ext>
            </a:extLst>
          </p:cNvPr>
          <p:cNvGrpSpPr>
            <a:grpSpLocks/>
          </p:cNvGrpSpPr>
          <p:nvPr/>
        </p:nvGrpSpPr>
        <p:grpSpPr bwMode="auto">
          <a:xfrm>
            <a:off x="435945" y="3846212"/>
            <a:ext cx="288925" cy="290513"/>
            <a:chOff x="112417238" y="113211044"/>
            <a:chExt cx="289820" cy="289820"/>
          </a:xfrm>
        </p:grpSpPr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63FFD9C9-08FD-4BB3-8D67-05E19DD7F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22338" y="113211044"/>
              <a:ext cx="184720" cy="184720"/>
            </a:xfrm>
            <a:custGeom>
              <a:avLst/>
              <a:gdLst>
                <a:gd name="T0" fmla="*/ 13 w 58"/>
                <a:gd name="T1" fmla="*/ 33 h 58"/>
                <a:gd name="T2" fmla="*/ 0 w 58"/>
                <a:gd name="T3" fmla="*/ 45 h 58"/>
                <a:gd name="T4" fmla="*/ 13 w 58"/>
                <a:gd name="T5" fmla="*/ 58 h 58"/>
                <a:gd name="T6" fmla="*/ 26 w 58"/>
                <a:gd name="T7" fmla="*/ 45 h 58"/>
                <a:gd name="T8" fmla="*/ 24 w 58"/>
                <a:gd name="T9" fmla="*/ 39 h 58"/>
                <a:gd name="T10" fmla="*/ 38 w 58"/>
                <a:gd name="T11" fmla="*/ 24 h 58"/>
                <a:gd name="T12" fmla="*/ 46 w 58"/>
                <a:gd name="T13" fmla="*/ 24 h 58"/>
                <a:gd name="T14" fmla="*/ 58 w 58"/>
                <a:gd name="T15" fmla="*/ 12 h 58"/>
                <a:gd name="T16" fmla="*/ 47 w 58"/>
                <a:gd name="T17" fmla="*/ 12 h 58"/>
                <a:gd name="T18" fmla="*/ 46 w 58"/>
                <a:gd name="T19" fmla="*/ 0 h 58"/>
                <a:gd name="T20" fmla="*/ 34 w 58"/>
                <a:gd name="T21" fmla="*/ 12 h 58"/>
                <a:gd name="T22" fmla="*/ 34 w 58"/>
                <a:gd name="T23" fmla="*/ 20 h 58"/>
                <a:gd name="T24" fmla="*/ 20 w 58"/>
                <a:gd name="T25" fmla="*/ 35 h 58"/>
                <a:gd name="T26" fmla="*/ 13 w 58"/>
                <a:gd name="T27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13" y="33"/>
                  </a:moveTo>
                  <a:cubicBezTo>
                    <a:pt x="6" y="33"/>
                    <a:pt x="0" y="38"/>
                    <a:pt x="0" y="45"/>
                  </a:cubicBezTo>
                  <a:cubicBezTo>
                    <a:pt x="0" y="53"/>
                    <a:pt x="6" y="58"/>
                    <a:pt x="13" y="58"/>
                  </a:cubicBezTo>
                  <a:cubicBezTo>
                    <a:pt x="20" y="58"/>
                    <a:pt x="26" y="53"/>
                    <a:pt x="26" y="45"/>
                  </a:cubicBezTo>
                  <a:cubicBezTo>
                    <a:pt x="26" y="43"/>
                    <a:pt x="25" y="41"/>
                    <a:pt x="24" y="39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8" y="33"/>
                    <a:pt x="15" y="33"/>
                    <a:pt x="1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E1F3BBB0-1188-47E8-947A-684F08839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17238" y="113211044"/>
              <a:ext cx="289820" cy="289820"/>
            </a:xfrm>
            <a:custGeom>
              <a:avLst/>
              <a:gdLst>
                <a:gd name="T0" fmla="*/ 83 w 91"/>
                <a:gd name="T1" fmla="*/ 28 h 91"/>
                <a:gd name="T2" fmla="*/ 79 w 91"/>
                <a:gd name="T3" fmla="*/ 30 h 91"/>
                <a:gd name="T4" fmla="*/ 83 w 91"/>
                <a:gd name="T5" fmla="*/ 45 h 91"/>
                <a:gd name="T6" fmla="*/ 46 w 91"/>
                <a:gd name="T7" fmla="*/ 82 h 91"/>
                <a:gd name="T8" fmla="*/ 9 w 91"/>
                <a:gd name="T9" fmla="*/ 45 h 91"/>
                <a:gd name="T10" fmla="*/ 46 w 91"/>
                <a:gd name="T11" fmla="*/ 8 h 91"/>
                <a:gd name="T12" fmla="*/ 62 w 91"/>
                <a:gd name="T13" fmla="*/ 12 h 91"/>
                <a:gd name="T14" fmla="*/ 63 w 91"/>
                <a:gd name="T15" fmla="*/ 8 h 91"/>
                <a:gd name="T16" fmla="*/ 66 w 91"/>
                <a:gd name="T17" fmla="*/ 5 h 91"/>
                <a:gd name="T18" fmla="*/ 46 w 91"/>
                <a:gd name="T19" fmla="*/ 0 h 91"/>
                <a:gd name="T20" fmla="*/ 0 w 91"/>
                <a:gd name="T21" fmla="*/ 45 h 91"/>
                <a:gd name="T22" fmla="*/ 46 w 91"/>
                <a:gd name="T23" fmla="*/ 91 h 91"/>
                <a:gd name="T24" fmla="*/ 91 w 91"/>
                <a:gd name="T25" fmla="*/ 45 h 91"/>
                <a:gd name="T26" fmla="*/ 87 w 91"/>
                <a:gd name="T27" fmla="*/ 25 h 91"/>
                <a:gd name="T28" fmla="*/ 83 w 91"/>
                <a:gd name="T29" fmla="*/ 2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83" y="28"/>
                  </a:moveTo>
                  <a:cubicBezTo>
                    <a:pt x="82" y="29"/>
                    <a:pt x="81" y="30"/>
                    <a:pt x="79" y="30"/>
                  </a:cubicBezTo>
                  <a:cubicBezTo>
                    <a:pt x="82" y="35"/>
                    <a:pt x="83" y="40"/>
                    <a:pt x="83" y="45"/>
                  </a:cubicBezTo>
                  <a:cubicBezTo>
                    <a:pt x="83" y="66"/>
                    <a:pt x="66" y="82"/>
                    <a:pt x="46" y="82"/>
                  </a:cubicBezTo>
                  <a:cubicBezTo>
                    <a:pt x="26" y="82"/>
                    <a:pt x="9" y="66"/>
                    <a:pt x="9" y="45"/>
                  </a:cubicBezTo>
                  <a:cubicBezTo>
                    <a:pt x="9" y="25"/>
                    <a:pt x="26" y="8"/>
                    <a:pt x="46" y="8"/>
                  </a:cubicBezTo>
                  <a:cubicBezTo>
                    <a:pt x="52" y="8"/>
                    <a:pt x="57" y="10"/>
                    <a:pt x="62" y="12"/>
                  </a:cubicBezTo>
                  <a:cubicBezTo>
                    <a:pt x="62" y="11"/>
                    <a:pt x="62" y="9"/>
                    <a:pt x="63" y="8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0" y="2"/>
                    <a:pt x="53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71"/>
                    <a:pt x="21" y="91"/>
                    <a:pt x="46" y="91"/>
                  </a:cubicBezTo>
                  <a:cubicBezTo>
                    <a:pt x="71" y="91"/>
                    <a:pt x="91" y="71"/>
                    <a:pt x="91" y="45"/>
                  </a:cubicBezTo>
                  <a:cubicBezTo>
                    <a:pt x="91" y="38"/>
                    <a:pt x="90" y="31"/>
                    <a:pt x="87" y="25"/>
                  </a:cubicBezTo>
                  <a:lnTo>
                    <a:pt x="8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633D6F17-F2D8-4A91-A5B0-6349FB421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74565" y="113265186"/>
              <a:ext cx="178351" cy="181536"/>
            </a:xfrm>
            <a:custGeom>
              <a:avLst/>
              <a:gdLst>
                <a:gd name="T0" fmla="*/ 28 w 56"/>
                <a:gd name="T1" fmla="*/ 8 h 57"/>
                <a:gd name="T2" fmla="*/ 35 w 56"/>
                <a:gd name="T3" fmla="*/ 9 h 57"/>
                <a:gd name="T4" fmla="*/ 41 w 56"/>
                <a:gd name="T5" fmla="*/ 3 h 57"/>
                <a:gd name="T6" fmla="*/ 28 w 56"/>
                <a:gd name="T7" fmla="*/ 0 h 57"/>
                <a:gd name="T8" fmla="*/ 0 w 56"/>
                <a:gd name="T9" fmla="*/ 28 h 57"/>
                <a:gd name="T10" fmla="*/ 28 w 56"/>
                <a:gd name="T11" fmla="*/ 57 h 57"/>
                <a:gd name="T12" fmla="*/ 56 w 56"/>
                <a:gd name="T13" fmla="*/ 28 h 57"/>
                <a:gd name="T14" fmla="*/ 53 w 56"/>
                <a:gd name="T15" fmla="*/ 15 h 57"/>
                <a:gd name="T16" fmla="*/ 47 w 56"/>
                <a:gd name="T17" fmla="*/ 21 h 57"/>
                <a:gd name="T18" fmla="*/ 49 w 56"/>
                <a:gd name="T19" fmla="*/ 28 h 57"/>
                <a:gd name="T20" fmla="*/ 28 w 56"/>
                <a:gd name="T21" fmla="*/ 49 h 57"/>
                <a:gd name="T22" fmla="*/ 7 w 56"/>
                <a:gd name="T23" fmla="*/ 28 h 57"/>
                <a:gd name="T24" fmla="*/ 28 w 56"/>
                <a:gd name="T2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7">
                  <a:moveTo>
                    <a:pt x="28" y="8"/>
                  </a:moveTo>
                  <a:cubicBezTo>
                    <a:pt x="31" y="8"/>
                    <a:pt x="33" y="8"/>
                    <a:pt x="35" y="9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24"/>
                    <a:pt x="55" y="19"/>
                    <a:pt x="53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8" y="23"/>
                    <a:pt x="49" y="26"/>
                    <a:pt x="49" y="28"/>
                  </a:cubicBezTo>
                  <a:cubicBezTo>
                    <a:pt x="49" y="40"/>
                    <a:pt x="39" y="49"/>
                    <a:pt x="28" y="49"/>
                  </a:cubicBezTo>
                  <a:cubicBezTo>
                    <a:pt x="17" y="49"/>
                    <a:pt x="7" y="40"/>
                    <a:pt x="7" y="28"/>
                  </a:cubicBezTo>
                  <a:cubicBezTo>
                    <a:pt x="7" y="17"/>
                    <a:pt x="17" y="8"/>
                    <a:pt x="2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0" name="Group 18">
            <a:extLst>
              <a:ext uri="{FF2B5EF4-FFF2-40B4-BE49-F238E27FC236}">
                <a16:creationId xmlns:a16="http://schemas.microsoft.com/office/drawing/2014/main" id="{DF6894F7-4EE5-481C-979E-515C4FFF463F}"/>
              </a:ext>
            </a:extLst>
          </p:cNvPr>
          <p:cNvGrpSpPr>
            <a:grpSpLocks/>
          </p:cNvGrpSpPr>
          <p:nvPr/>
        </p:nvGrpSpPr>
        <p:grpSpPr bwMode="auto">
          <a:xfrm>
            <a:off x="444371" y="5272087"/>
            <a:ext cx="288925" cy="290513"/>
            <a:chOff x="112417238" y="113211044"/>
            <a:chExt cx="289820" cy="289820"/>
          </a:xfrm>
        </p:grpSpPr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23C749D0-542C-4201-B53A-BAEC7AA0A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22338" y="113211044"/>
              <a:ext cx="184720" cy="184720"/>
            </a:xfrm>
            <a:custGeom>
              <a:avLst/>
              <a:gdLst>
                <a:gd name="T0" fmla="*/ 13 w 58"/>
                <a:gd name="T1" fmla="*/ 33 h 58"/>
                <a:gd name="T2" fmla="*/ 0 w 58"/>
                <a:gd name="T3" fmla="*/ 45 h 58"/>
                <a:gd name="T4" fmla="*/ 13 w 58"/>
                <a:gd name="T5" fmla="*/ 58 h 58"/>
                <a:gd name="T6" fmla="*/ 26 w 58"/>
                <a:gd name="T7" fmla="*/ 45 h 58"/>
                <a:gd name="T8" fmla="*/ 24 w 58"/>
                <a:gd name="T9" fmla="*/ 39 h 58"/>
                <a:gd name="T10" fmla="*/ 38 w 58"/>
                <a:gd name="T11" fmla="*/ 24 h 58"/>
                <a:gd name="T12" fmla="*/ 46 w 58"/>
                <a:gd name="T13" fmla="*/ 24 h 58"/>
                <a:gd name="T14" fmla="*/ 58 w 58"/>
                <a:gd name="T15" fmla="*/ 12 h 58"/>
                <a:gd name="T16" fmla="*/ 47 w 58"/>
                <a:gd name="T17" fmla="*/ 12 h 58"/>
                <a:gd name="T18" fmla="*/ 46 w 58"/>
                <a:gd name="T19" fmla="*/ 0 h 58"/>
                <a:gd name="T20" fmla="*/ 34 w 58"/>
                <a:gd name="T21" fmla="*/ 12 h 58"/>
                <a:gd name="T22" fmla="*/ 34 w 58"/>
                <a:gd name="T23" fmla="*/ 20 h 58"/>
                <a:gd name="T24" fmla="*/ 20 w 58"/>
                <a:gd name="T25" fmla="*/ 35 h 58"/>
                <a:gd name="T26" fmla="*/ 13 w 58"/>
                <a:gd name="T27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13" y="33"/>
                  </a:moveTo>
                  <a:cubicBezTo>
                    <a:pt x="6" y="33"/>
                    <a:pt x="0" y="38"/>
                    <a:pt x="0" y="45"/>
                  </a:cubicBezTo>
                  <a:cubicBezTo>
                    <a:pt x="0" y="53"/>
                    <a:pt x="6" y="58"/>
                    <a:pt x="13" y="58"/>
                  </a:cubicBezTo>
                  <a:cubicBezTo>
                    <a:pt x="20" y="58"/>
                    <a:pt x="26" y="53"/>
                    <a:pt x="26" y="45"/>
                  </a:cubicBezTo>
                  <a:cubicBezTo>
                    <a:pt x="26" y="43"/>
                    <a:pt x="25" y="41"/>
                    <a:pt x="24" y="39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8" y="33"/>
                    <a:pt x="15" y="33"/>
                    <a:pt x="1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6E3DB7B0-EA88-42E6-9E0C-AC065C410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17238" y="113211044"/>
              <a:ext cx="289820" cy="289820"/>
            </a:xfrm>
            <a:custGeom>
              <a:avLst/>
              <a:gdLst>
                <a:gd name="T0" fmla="*/ 83 w 91"/>
                <a:gd name="T1" fmla="*/ 28 h 91"/>
                <a:gd name="T2" fmla="*/ 79 w 91"/>
                <a:gd name="T3" fmla="*/ 30 h 91"/>
                <a:gd name="T4" fmla="*/ 83 w 91"/>
                <a:gd name="T5" fmla="*/ 45 h 91"/>
                <a:gd name="T6" fmla="*/ 46 w 91"/>
                <a:gd name="T7" fmla="*/ 82 h 91"/>
                <a:gd name="T8" fmla="*/ 9 w 91"/>
                <a:gd name="T9" fmla="*/ 45 h 91"/>
                <a:gd name="T10" fmla="*/ 46 w 91"/>
                <a:gd name="T11" fmla="*/ 8 h 91"/>
                <a:gd name="T12" fmla="*/ 62 w 91"/>
                <a:gd name="T13" fmla="*/ 12 h 91"/>
                <a:gd name="T14" fmla="*/ 63 w 91"/>
                <a:gd name="T15" fmla="*/ 8 h 91"/>
                <a:gd name="T16" fmla="*/ 66 w 91"/>
                <a:gd name="T17" fmla="*/ 5 h 91"/>
                <a:gd name="T18" fmla="*/ 46 w 91"/>
                <a:gd name="T19" fmla="*/ 0 h 91"/>
                <a:gd name="T20" fmla="*/ 0 w 91"/>
                <a:gd name="T21" fmla="*/ 45 h 91"/>
                <a:gd name="T22" fmla="*/ 46 w 91"/>
                <a:gd name="T23" fmla="*/ 91 h 91"/>
                <a:gd name="T24" fmla="*/ 91 w 91"/>
                <a:gd name="T25" fmla="*/ 45 h 91"/>
                <a:gd name="T26" fmla="*/ 87 w 91"/>
                <a:gd name="T27" fmla="*/ 25 h 91"/>
                <a:gd name="T28" fmla="*/ 83 w 91"/>
                <a:gd name="T29" fmla="*/ 2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83" y="28"/>
                  </a:moveTo>
                  <a:cubicBezTo>
                    <a:pt x="82" y="29"/>
                    <a:pt x="81" y="30"/>
                    <a:pt x="79" y="30"/>
                  </a:cubicBezTo>
                  <a:cubicBezTo>
                    <a:pt x="82" y="35"/>
                    <a:pt x="83" y="40"/>
                    <a:pt x="83" y="45"/>
                  </a:cubicBezTo>
                  <a:cubicBezTo>
                    <a:pt x="83" y="66"/>
                    <a:pt x="66" y="82"/>
                    <a:pt x="46" y="82"/>
                  </a:cubicBezTo>
                  <a:cubicBezTo>
                    <a:pt x="26" y="82"/>
                    <a:pt x="9" y="66"/>
                    <a:pt x="9" y="45"/>
                  </a:cubicBezTo>
                  <a:cubicBezTo>
                    <a:pt x="9" y="25"/>
                    <a:pt x="26" y="8"/>
                    <a:pt x="46" y="8"/>
                  </a:cubicBezTo>
                  <a:cubicBezTo>
                    <a:pt x="52" y="8"/>
                    <a:pt x="57" y="10"/>
                    <a:pt x="62" y="12"/>
                  </a:cubicBezTo>
                  <a:cubicBezTo>
                    <a:pt x="62" y="11"/>
                    <a:pt x="62" y="9"/>
                    <a:pt x="63" y="8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0" y="2"/>
                    <a:pt x="53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71"/>
                    <a:pt x="21" y="91"/>
                    <a:pt x="46" y="91"/>
                  </a:cubicBezTo>
                  <a:cubicBezTo>
                    <a:pt x="71" y="91"/>
                    <a:pt x="91" y="71"/>
                    <a:pt x="91" y="45"/>
                  </a:cubicBezTo>
                  <a:cubicBezTo>
                    <a:pt x="91" y="38"/>
                    <a:pt x="90" y="31"/>
                    <a:pt x="87" y="25"/>
                  </a:cubicBezTo>
                  <a:lnTo>
                    <a:pt x="8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370BE72C-9089-46B2-BDC5-351157DD8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74565" y="113265186"/>
              <a:ext cx="178351" cy="181536"/>
            </a:xfrm>
            <a:custGeom>
              <a:avLst/>
              <a:gdLst>
                <a:gd name="T0" fmla="*/ 28 w 56"/>
                <a:gd name="T1" fmla="*/ 8 h 57"/>
                <a:gd name="T2" fmla="*/ 35 w 56"/>
                <a:gd name="T3" fmla="*/ 9 h 57"/>
                <a:gd name="T4" fmla="*/ 41 w 56"/>
                <a:gd name="T5" fmla="*/ 3 h 57"/>
                <a:gd name="T6" fmla="*/ 28 w 56"/>
                <a:gd name="T7" fmla="*/ 0 h 57"/>
                <a:gd name="T8" fmla="*/ 0 w 56"/>
                <a:gd name="T9" fmla="*/ 28 h 57"/>
                <a:gd name="T10" fmla="*/ 28 w 56"/>
                <a:gd name="T11" fmla="*/ 57 h 57"/>
                <a:gd name="T12" fmla="*/ 56 w 56"/>
                <a:gd name="T13" fmla="*/ 28 h 57"/>
                <a:gd name="T14" fmla="*/ 53 w 56"/>
                <a:gd name="T15" fmla="*/ 15 h 57"/>
                <a:gd name="T16" fmla="*/ 47 w 56"/>
                <a:gd name="T17" fmla="*/ 21 h 57"/>
                <a:gd name="T18" fmla="*/ 49 w 56"/>
                <a:gd name="T19" fmla="*/ 28 h 57"/>
                <a:gd name="T20" fmla="*/ 28 w 56"/>
                <a:gd name="T21" fmla="*/ 49 h 57"/>
                <a:gd name="T22" fmla="*/ 7 w 56"/>
                <a:gd name="T23" fmla="*/ 28 h 57"/>
                <a:gd name="T24" fmla="*/ 28 w 56"/>
                <a:gd name="T2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7">
                  <a:moveTo>
                    <a:pt x="28" y="8"/>
                  </a:moveTo>
                  <a:cubicBezTo>
                    <a:pt x="31" y="8"/>
                    <a:pt x="33" y="8"/>
                    <a:pt x="35" y="9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24"/>
                    <a:pt x="55" y="19"/>
                    <a:pt x="53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8" y="23"/>
                    <a:pt x="49" y="26"/>
                    <a:pt x="49" y="28"/>
                  </a:cubicBezTo>
                  <a:cubicBezTo>
                    <a:pt x="49" y="40"/>
                    <a:pt x="39" y="49"/>
                    <a:pt x="28" y="49"/>
                  </a:cubicBezTo>
                  <a:cubicBezTo>
                    <a:pt x="17" y="49"/>
                    <a:pt x="7" y="40"/>
                    <a:pt x="7" y="28"/>
                  </a:cubicBezTo>
                  <a:cubicBezTo>
                    <a:pt x="7" y="17"/>
                    <a:pt x="17" y="8"/>
                    <a:pt x="2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68F7BAA-BA68-4DA1-B1D4-19C8DF4A3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099" y="1371600"/>
            <a:ext cx="4636226" cy="463622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92E5B173-131D-4FF0-BA4B-666E1EF4ED90}"/>
              </a:ext>
            </a:extLst>
          </p:cNvPr>
          <p:cNvGrpSpPr>
            <a:grpSpLocks/>
          </p:cNvGrpSpPr>
          <p:nvPr/>
        </p:nvGrpSpPr>
        <p:grpSpPr bwMode="auto">
          <a:xfrm>
            <a:off x="8010842" y="5487427"/>
            <a:ext cx="957314" cy="957312"/>
            <a:chOff x="102698399" y="111328047"/>
            <a:chExt cx="688545" cy="688544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AB1ABE4-4264-4604-B0B2-28B4D5BA0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98399" y="111328047"/>
              <a:ext cx="688545" cy="688544"/>
            </a:xfrm>
            <a:prstGeom prst="ellipse">
              <a:avLst/>
            </a:pr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AA58A535-CF2C-4430-B0E6-03CB56552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22720" y="111551186"/>
              <a:ext cx="516408" cy="465405"/>
            </a:xfrm>
            <a:custGeom>
              <a:avLst/>
              <a:gdLst>
                <a:gd name="T0" fmla="*/ 77 w 162"/>
                <a:gd name="T1" fmla="*/ 146 h 146"/>
                <a:gd name="T2" fmla="*/ 162 w 162"/>
                <a:gd name="T3" fmla="*/ 93 h 146"/>
                <a:gd name="T4" fmla="*/ 88 w 162"/>
                <a:gd name="T5" fmla="*/ 19 h 146"/>
                <a:gd name="T6" fmla="*/ 88 w 162"/>
                <a:gd name="T7" fmla="*/ 19 h 146"/>
                <a:gd name="T8" fmla="*/ 88 w 162"/>
                <a:gd name="T9" fmla="*/ 19 h 146"/>
                <a:gd name="T10" fmla="*/ 88 w 162"/>
                <a:gd name="T11" fmla="*/ 19 h 146"/>
                <a:gd name="T12" fmla="*/ 87 w 162"/>
                <a:gd name="T13" fmla="*/ 19 h 146"/>
                <a:gd name="T14" fmla="*/ 78 w 162"/>
                <a:gd name="T15" fmla="*/ 9 h 146"/>
                <a:gd name="T16" fmla="*/ 77 w 162"/>
                <a:gd name="T17" fmla="*/ 9 h 146"/>
                <a:gd name="T18" fmla="*/ 68 w 162"/>
                <a:gd name="T19" fmla="*/ 4 h 146"/>
                <a:gd name="T20" fmla="*/ 65 w 162"/>
                <a:gd name="T21" fmla="*/ 5 h 146"/>
                <a:gd name="T22" fmla="*/ 63 w 162"/>
                <a:gd name="T23" fmla="*/ 9 h 146"/>
                <a:gd name="T24" fmla="*/ 55 w 162"/>
                <a:gd name="T25" fmla="*/ 1 h 146"/>
                <a:gd name="T26" fmla="*/ 53 w 162"/>
                <a:gd name="T27" fmla="*/ 0 h 146"/>
                <a:gd name="T28" fmla="*/ 48 w 162"/>
                <a:gd name="T29" fmla="*/ 0 h 146"/>
                <a:gd name="T30" fmla="*/ 43 w 162"/>
                <a:gd name="T31" fmla="*/ 0 h 146"/>
                <a:gd name="T32" fmla="*/ 41 w 162"/>
                <a:gd name="T33" fmla="*/ 3 h 146"/>
                <a:gd name="T34" fmla="*/ 41 w 162"/>
                <a:gd name="T35" fmla="*/ 9 h 146"/>
                <a:gd name="T36" fmla="*/ 36 w 162"/>
                <a:gd name="T37" fmla="*/ 10 h 146"/>
                <a:gd name="T38" fmla="*/ 31 w 162"/>
                <a:gd name="T39" fmla="*/ 5 h 146"/>
                <a:gd name="T40" fmla="*/ 31 w 162"/>
                <a:gd name="T41" fmla="*/ 5 h 146"/>
                <a:gd name="T42" fmla="*/ 28 w 162"/>
                <a:gd name="T43" fmla="*/ 4 h 146"/>
                <a:gd name="T44" fmla="*/ 19 w 162"/>
                <a:gd name="T45" fmla="*/ 10 h 146"/>
                <a:gd name="T46" fmla="*/ 18 w 162"/>
                <a:gd name="T47" fmla="*/ 13 h 146"/>
                <a:gd name="T48" fmla="*/ 21 w 162"/>
                <a:gd name="T49" fmla="*/ 18 h 146"/>
                <a:gd name="T50" fmla="*/ 17 w 162"/>
                <a:gd name="T51" fmla="*/ 23 h 146"/>
                <a:gd name="T52" fmla="*/ 12 w 162"/>
                <a:gd name="T53" fmla="*/ 20 h 146"/>
                <a:gd name="T54" fmla="*/ 9 w 162"/>
                <a:gd name="T55" fmla="*/ 21 h 146"/>
                <a:gd name="T56" fmla="*/ 4 w 162"/>
                <a:gd name="T57" fmla="*/ 29 h 146"/>
                <a:gd name="T58" fmla="*/ 4 w 162"/>
                <a:gd name="T59" fmla="*/ 32 h 146"/>
                <a:gd name="T60" fmla="*/ 4 w 162"/>
                <a:gd name="T61" fmla="*/ 32 h 146"/>
                <a:gd name="T62" fmla="*/ 4 w 162"/>
                <a:gd name="T63" fmla="*/ 33 h 146"/>
                <a:gd name="T64" fmla="*/ 4 w 162"/>
                <a:gd name="T65" fmla="*/ 33 h 146"/>
                <a:gd name="T66" fmla="*/ 9 w 162"/>
                <a:gd name="T67" fmla="*/ 38 h 146"/>
                <a:gd name="T68" fmla="*/ 8 w 162"/>
                <a:gd name="T69" fmla="*/ 42 h 146"/>
                <a:gd name="T70" fmla="*/ 2 w 162"/>
                <a:gd name="T71" fmla="*/ 42 h 146"/>
                <a:gd name="T72" fmla="*/ 0 w 162"/>
                <a:gd name="T73" fmla="*/ 45 h 146"/>
                <a:gd name="T74" fmla="*/ 0 w 162"/>
                <a:gd name="T75" fmla="*/ 55 h 146"/>
                <a:gd name="T76" fmla="*/ 1 w 162"/>
                <a:gd name="T77" fmla="*/ 57 h 146"/>
                <a:gd name="T78" fmla="*/ 1 w 162"/>
                <a:gd name="T79" fmla="*/ 57 h 146"/>
                <a:gd name="T80" fmla="*/ 8 w 162"/>
                <a:gd name="T81" fmla="*/ 64 h 146"/>
                <a:gd name="T82" fmla="*/ 5 w 162"/>
                <a:gd name="T83" fmla="*/ 66 h 146"/>
                <a:gd name="T84" fmla="*/ 4 w 162"/>
                <a:gd name="T85" fmla="*/ 70 h 146"/>
                <a:gd name="T86" fmla="*/ 9 w 162"/>
                <a:gd name="T87" fmla="*/ 78 h 146"/>
                <a:gd name="T88" fmla="*/ 10 w 162"/>
                <a:gd name="T89" fmla="*/ 79 h 146"/>
                <a:gd name="T90" fmla="*/ 10 w 162"/>
                <a:gd name="T91" fmla="*/ 79 h 146"/>
                <a:gd name="T92" fmla="*/ 77 w 162"/>
                <a:gd name="T93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2" h="146">
                  <a:moveTo>
                    <a:pt x="77" y="146"/>
                  </a:moveTo>
                  <a:cubicBezTo>
                    <a:pt x="113" y="144"/>
                    <a:pt x="145" y="123"/>
                    <a:pt x="162" y="93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8" y="9"/>
                    <a:pt x="77" y="9"/>
                    <a:pt x="77" y="9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7" y="3"/>
                    <a:pt x="66" y="4"/>
                    <a:pt x="65" y="5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4" y="0"/>
                    <a:pt x="5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1"/>
                    <a:pt x="41" y="3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9" y="9"/>
                    <a:pt x="38" y="9"/>
                    <a:pt x="36" y="10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4"/>
                    <a:pt x="29" y="4"/>
                    <a:pt x="28" y="4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20"/>
                    <a:pt x="18" y="21"/>
                    <a:pt x="17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9"/>
                    <a:pt x="9" y="20"/>
                    <a:pt x="9" y="2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0"/>
                    <a:pt x="3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9"/>
                    <a:pt x="8" y="41"/>
                    <a:pt x="8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6"/>
                    <a:pt x="1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7"/>
                    <a:pt x="3" y="68"/>
                    <a:pt x="4" y="7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79"/>
                    <a:pt x="9" y="79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lnTo>
                    <a:pt x="77" y="146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FF648803-F7AF-46B6-BAE7-55CB0BF23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71361" y="111468306"/>
              <a:ext cx="315583" cy="376149"/>
            </a:xfrm>
            <a:custGeom>
              <a:avLst/>
              <a:gdLst>
                <a:gd name="T0" fmla="*/ 85 w 99"/>
                <a:gd name="T1" fmla="*/ 118 h 118"/>
                <a:gd name="T2" fmla="*/ 99 w 99"/>
                <a:gd name="T3" fmla="*/ 66 h 118"/>
                <a:gd name="T4" fmla="*/ 42 w 99"/>
                <a:gd name="T5" fmla="*/ 8 h 118"/>
                <a:gd name="T6" fmla="*/ 42 w 99"/>
                <a:gd name="T7" fmla="*/ 8 h 118"/>
                <a:gd name="T8" fmla="*/ 38 w 99"/>
                <a:gd name="T9" fmla="*/ 4 h 118"/>
                <a:gd name="T10" fmla="*/ 36 w 99"/>
                <a:gd name="T11" fmla="*/ 4 h 118"/>
                <a:gd name="T12" fmla="*/ 34 w 99"/>
                <a:gd name="T13" fmla="*/ 7 h 118"/>
                <a:gd name="T14" fmla="*/ 27 w 99"/>
                <a:gd name="T15" fmla="*/ 0 h 118"/>
                <a:gd name="T16" fmla="*/ 26 w 99"/>
                <a:gd name="T17" fmla="*/ 0 h 118"/>
                <a:gd name="T18" fmla="*/ 23 w 99"/>
                <a:gd name="T19" fmla="*/ 0 h 118"/>
                <a:gd name="T20" fmla="*/ 20 w 99"/>
                <a:gd name="T21" fmla="*/ 0 h 118"/>
                <a:gd name="T22" fmla="*/ 19 w 99"/>
                <a:gd name="T23" fmla="*/ 1 h 118"/>
                <a:gd name="T24" fmla="*/ 19 w 99"/>
                <a:gd name="T25" fmla="*/ 5 h 118"/>
                <a:gd name="T26" fmla="*/ 17 w 99"/>
                <a:gd name="T27" fmla="*/ 7 h 118"/>
                <a:gd name="T28" fmla="*/ 16 w 99"/>
                <a:gd name="T29" fmla="*/ 7 h 118"/>
                <a:gd name="T30" fmla="*/ 13 w 99"/>
                <a:gd name="T31" fmla="*/ 7 h 118"/>
                <a:gd name="T32" fmla="*/ 11 w 99"/>
                <a:gd name="T33" fmla="*/ 4 h 118"/>
                <a:gd name="T34" fmla="*/ 8 w 99"/>
                <a:gd name="T35" fmla="*/ 4 h 118"/>
                <a:gd name="T36" fmla="*/ 4 w 99"/>
                <a:gd name="T37" fmla="*/ 8 h 118"/>
                <a:gd name="T38" fmla="*/ 4 w 99"/>
                <a:gd name="T39" fmla="*/ 11 h 118"/>
                <a:gd name="T40" fmla="*/ 7 w 99"/>
                <a:gd name="T41" fmla="*/ 13 h 118"/>
                <a:gd name="T42" fmla="*/ 7 w 99"/>
                <a:gd name="T43" fmla="*/ 16 h 118"/>
                <a:gd name="T44" fmla="*/ 7 w 99"/>
                <a:gd name="T45" fmla="*/ 17 h 118"/>
                <a:gd name="T46" fmla="*/ 5 w 99"/>
                <a:gd name="T47" fmla="*/ 19 h 118"/>
                <a:gd name="T48" fmla="*/ 1 w 99"/>
                <a:gd name="T49" fmla="*/ 19 h 118"/>
                <a:gd name="T50" fmla="*/ 0 w 99"/>
                <a:gd name="T51" fmla="*/ 20 h 118"/>
                <a:gd name="T52" fmla="*/ 0 w 99"/>
                <a:gd name="T53" fmla="*/ 26 h 118"/>
                <a:gd name="T54" fmla="*/ 0 w 99"/>
                <a:gd name="T55" fmla="*/ 27 h 118"/>
                <a:gd name="T56" fmla="*/ 7 w 99"/>
                <a:gd name="T57" fmla="*/ 34 h 118"/>
                <a:gd name="T58" fmla="*/ 4 w 99"/>
                <a:gd name="T59" fmla="*/ 36 h 118"/>
                <a:gd name="T60" fmla="*/ 4 w 99"/>
                <a:gd name="T61" fmla="*/ 38 h 118"/>
                <a:gd name="T62" fmla="*/ 6 w 99"/>
                <a:gd name="T63" fmla="*/ 40 h 118"/>
                <a:gd name="T64" fmla="*/ 6 w 99"/>
                <a:gd name="T65" fmla="*/ 40 h 118"/>
                <a:gd name="T66" fmla="*/ 85 w 99"/>
                <a:gd name="T6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" h="118">
                  <a:moveTo>
                    <a:pt x="85" y="118"/>
                  </a:moveTo>
                  <a:cubicBezTo>
                    <a:pt x="94" y="103"/>
                    <a:pt x="99" y="85"/>
                    <a:pt x="99" y="6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6" y="4"/>
                    <a:pt x="36" y="4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8" y="6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5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9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8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lnTo>
                    <a:pt x="85" y="118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6600085-1ADA-4BC2-9D3A-EEE68F34AF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822720" y="111551186"/>
              <a:ext cx="312395" cy="312395"/>
            </a:xfrm>
            <a:custGeom>
              <a:avLst/>
              <a:gdLst>
                <a:gd name="T0" fmla="*/ 89 w 98"/>
                <a:gd name="T1" fmla="*/ 41 h 98"/>
                <a:gd name="T2" fmla="*/ 92 w 98"/>
                <a:gd name="T3" fmla="*/ 32 h 98"/>
                <a:gd name="T4" fmla="*/ 88 w 98"/>
                <a:gd name="T5" fmla="*/ 20 h 98"/>
                <a:gd name="T6" fmla="*/ 80 w 98"/>
                <a:gd name="T7" fmla="*/ 22 h 98"/>
                <a:gd name="T8" fmla="*/ 78 w 98"/>
                <a:gd name="T9" fmla="*/ 12 h 98"/>
                <a:gd name="T10" fmla="*/ 68 w 98"/>
                <a:gd name="T11" fmla="*/ 4 h 98"/>
                <a:gd name="T12" fmla="*/ 62 w 98"/>
                <a:gd name="T13" fmla="*/ 10 h 98"/>
                <a:gd name="T14" fmla="*/ 56 w 98"/>
                <a:gd name="T15" fmla="*/ 3 h 98"/>
                <a:gd name="T16" fmla="*/ 43 w 98"/>
                <a:gd name="T17" fmla="*/ 0 h 98"/>
                <a:gd name="T18" fmla="*/ 41 w 98"/>
                <a:gd name="T19" fmla="*/ 9 h 98"/>
                <a:gd name="T20" fmla="*/ 32 w 98"/>
                <a:gd name="T21" fmla="*/ 5 h 98"/>
                <a:gd name="T22" fmla="*/ 19 w 98"/>
                <a:gd name="T23" fmla="*/ 10 h 98"/>
                <a:gd name="T24" fmla="*/ 21 w 98"/>
                <a:gd name="T25" fmla="*/ 18 h 98"/>
                <a:gd name="T26" fmla="*/ 12 w 98"/>
                <a:gd name="T27" fmla="*/ 20 h 98"/>
                <a:gd name="T28" fmla="*/ 4 w 98"/>
                <a:gd name="T29" fmla="*/ 29 h 98"/>
                <a:gd name="T30" fmla="*/ 10 w 98"/>
                <a:gd name="T31" fmla="*/ 36 h 98"/>
                <a:gd name="T32" fmla="*/ 2 w 98"/>
                <a:gd name="T33" fmla="*/ 42 h 98"/>
                <a:gd name="T34" fmla="*/ 0 w 98"/>
                <a:gd name="T35" fmla="*/ 55 h 98"/>
                <a:gd name="T36" fmla="*/ 8 w 98"/>
                <a:gd name="T37" fmla="*/ 57 h 98"/>
                <a:gd name="T38" fmla="*/ 5 w 98"/>
                <a:gd name="T39" fmla="*/ 66 h 98"/>
                <a:gd name="T40" fmla="*/ 9 w 98"/>
                <a:gd name="T41" fmla="*/ 78 h 98"/>
                <a:gd name="T42" fmla="*/ 18 w 98"/>
                <a:gd name="T43" fmla="*/ 76 h 98"/>
                <a:gd name="T44" fmla="*/ 19 w 98"/>
                <a:gd name="T45" fmla="*/ 86 h 98"/>
                <a:gd name="T46" fmla="*/ 29 w 98"/>
                <a:gd name="T47" fmla="*/ 94 h 98"/>
                <a:gd name="T48" fmla="*/ 36 w 98"/>
                <a:gd name="T49" fmla="*/ 88 h 98"/>
                <a:gd name="T50" fmla="*/ 42 w 98"/>
                <a:gd name="T51" fmla="*/ 96 h 98"/>
                <a:gd name="T52" fmla="*/ 54 w 98"/>
                <a:gd name="T53" fmla="*/ 98 h 98"/>
                <a:gd name="T54" fmla="*/ 57 w 98"/>
                <a:gd name="T55" fmla="*/ 90 h 98"/>
                <a:gd name="T56" fmla="*/ 66 w 98"/>
                <a:gd name="T57" fmla="*/ 93 h 98"/>
                <a:gd name="T58" fmla="*/ 78 w 98"/>
                <a:gd name="T59" fmla="*/ 89 h 98"/>
                <a:gd name="T60" fmla="*/ 76 w 98"/>
                <a:gd name="T61" fmla="*/ 80 h 98"/>
                <a:gd name="T62" fmla="*/ 85 w 98"/>
                <a:gd name="T63" fmla="*/ 78 h 98"/>
                <a:gd name="T64" fmla="*/ 94 w 98"/>
                <a:gd name="T65" fmla="*/ 69 h 98"/>
                <a:gd name="T66" fmla="*/ 88 w 98"/>
                <a:gd name="T67" fmla="*/ 62 h 98"/>
                <a:gd name="T68" fmla="*/ 95 w 98"/>
                <a:gd name="T69" fmla="*/ 56 h 98"/>
                <a:gd name="T70" fmla="*/ 98 w 98"/>
                <a:gd name="T71" fmla="*/ 44 h 98"/>
                <a:gd name="T72" fmla="*/ 49 w 98"/>
                <a:gd name="T73" fmla="*/ 75 h 98"/>
                <a:gd name="T74" fmla="*/ 49 w 98"/>
                <a:gd name="T75" fmla="*/ 23 h 98"/>
                <a:gd name="T76" fmla="*/ 49 w 98"/>
                <a:gd name="T77" fmla="*/ 7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8" h="98">
                  <a:moveTo>
                    <a:pt x="95" y="41"/>
                  </a:moveTo>
                  <a:cubicBezTo>
                    <a:pt x="89" y="41"/>
                    <a:pt x="89" y="41"/>
                    <a:pt x="89" y="41"/>
                  </a:cubicBezTo>
                  <a:cubicBezTo>
                    <a:pt x="89" y="39"/>
                    <a:pt x="88" y="37"/>
                    <a:pt x="87" y="35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4" y="31"/>
                    <a:pt x="94" y="30"/>
                    <a:pt x="93" y="28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19"/>
                    <a:pt x="86" y="18"/>
                    <a:pt x="85" y="19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78" y="20"/>
                    <a:pt x="77" y="19"/>
                    <a:pt x="75" y="1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9" y="11"/>
                    <a:pt x="78" y="10"/>
                    <a:pt x="77" y="9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7" y="3"/>
                    <a:pt x="66" y="4"/>
                    <a:pt x="65" y="5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0" y="9"/>
                    <a:pt x="58" y="9"/>
                    <a:pt x="56" y="8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1"/>
                    <a:pt x="55" y="0"/>
                    <a:pt x="5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1"/>
                    <a:pt x="41" y="3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8" y="9"/>
                    <a:pt x="36" y="10"/>
                    <a:pt x="34" y="10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4"/>
                    <a:pt x="29" y="4"/>
                    <a:pt x="28" y="4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20"/>
                    <a:pt x="18" y="21"/>
                    <a:pt x="17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9"/>
                    <a:pt x="9" y="20"/>
                    <a:pt x="9" y="2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8"/>
                    <a:pt x="8" y="40"/>
                    <a:pt x="8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7"/>
                    <a:pt x="2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9" y="59"/>
                    <a:pt x="9" y="61"/>
                    <a:pt x="10" y="63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7"/>
                    <a:pt x="3" y="68"/>
                    <a:pt x="4" y="7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0" y="80"/>
                    <a:pt x="11" y="80"/>
                    <a:pt x="13" y="79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9" y="78"/>
                    <a:pt x="21" y="79"/>
                    <a:pt x="22" y="81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19" y="89"/>
                    <a:pt x="20" y="89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30" y="95"/>
                    <a:pt x="32" y="95"/>
                    <a:pt x="33" y="93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8" y="89"/>
                    <a:pt x="40" y="89"/>
                    <a:pt x="42" y="90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7"/>
                    <a:pt x="43" y="98"/>
                    <a:pt x="44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6" y="98"/>
                    <a:pt x="57" y="97"/>
                    <a:pt x="57" y="96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9" y="89"/>
                    <a:pt x="61" y="89"/>
                    <a:pt x="63" y="88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67" y="94"/>
                    <a:pt x="68" y="94"/>
                    <a:pt x="69" y="94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9" y="88"/>
                    <a:pt x="80" y="86"/>
                    <a:pt x="79" y="85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8" y="79"/>
                    <a:pt x="79" y="77"/>
                    <a:pt x="80" y="75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7" y="79"/>
                    <a:pt x="88" y="79"/>
                    <a:pt x="89" y="77"/>
                  </a:cubicBezTo>
                  <a:cubicBezTo>
                    <a:pt x="94" y="69"/>
                    <a:pt x="94" y="69"/>
                    <a:pt x="94" y="69"/>
                  </a:cubicBezTo>
                  <a:cubicBezTo>
                    <a:pt x="95" y="68"/>
                    <a:pt x="94" y="66"/>
                    <a:pt x="93" y="65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8" y="60"/>
                    <a:pt x="89" y="58"/>
                    <a:pt x="89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7" y="56"/>
                    <a:pt x="98" y="55"/>
                    <a:pt x="98" y="54"/>
                  </a:cubicBezTo>
                  <a:cubicBezTo>
                    <a:pt x="98" y="44"/>
                    <a:pt x="98" y="44"/>
                    <a:pt x="98" y="44"/>
                  </a:cubicBezTo>
                  <a:cubicBezTo>
                    <a:pt x="98" y="42"/>
                    <a:pt x="97" y="41"/>
                    <a:pt x="95" y="41"/>
                  </a:cubicBezTo>
                  <a:close/>
                  <a:moveTo>
                    <a:pt x="49" y="75"/>
                  </a:moveTo>
                  <a:cubicBezTo>
                    <a:pt x="34" y="75"/>
                    <a:pt x="23" y="64"/>
                    <a:pt x="23" y="49"/>
                  </a:cubicBezTo>
                  <a:cubicBezTo>
                    <a:pt x="23" y="35"/>
                    <a:pt x="34" y="23"/>
                    <a:pt x="49" y="23"/>
                  </a:cubicBezTo>
                  <a:cubicBezTo>
                    <a:pt x="63" y="23"/>
                    <a:pt x="75" y="35"/>
                    <a:pt x="75" y="49"/>
                  </a:cubicBezTo>
                  <a:cubicBezTo>
                    <a:pt x="75" y="64"/>
                    <a:pt x="63" y="75"/>
                    <a:pt x="49" y="75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F416E03-A4AB-4544-8BDC-275FF7FA0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22720" y="111551186"/>
              <a:ext cx="153010" cy="312395"/>
            </a:xfrm>
            <a:custGeom>
              <a:avLst/>
              <a:gdLst>
                <a:gd name="T0" fmla="*/ 48 w 48"/>
                <a:gd name="T1" fmla="*/ 75 h 98"/>
                <a:gd name="T2" fmla="*/ 23 w 48"/>
                <a:gd name="T3" fmla="*/ 49 h 98"/>
                <a:gd name="T4" fmla="*/ 48 w 48"/>
                <a:gd name="T5" fmla="*/ 23 h 98"/>
                <a:gd name="T6" fmla="*/ 48 w 48"/>
                <a:gd name="T7" fmla="*/ 0 h 98"/>
                <a:gd name="T8" fmla="*/ 43 w 48"/>
                <a:gd name="T9" fmla="*/ 0 h 98"/>
                <a:gd name="T10" fmla="*/ 41 w 48"/>
                <a:gd name="T11" fmla="*/ 3 h 98"/>
                <a:gd name="T12" fmla="*/ 41 w 48"/>
                <a:gd name="T13" fmla="*/ 9 h 98"/>
                <a:gd name="T14" fmla="*/ 34 w 48"/>
                <a:gd name="T15" fmla="*/ 10 h 98"/>
                <a:gd name="T16" fmla="*/ 32 w 48"/>
                <a:gd name="T17" fmla="*/ 5 h 98"/>
                <a:gd name="T18" fmla="*/ 28 w 48"/>
                <a:gd name="T19" fmla="*/ 4 h 98"/>
                <a:gd name="T20" fmla="*/ 19 w 48"/>
                <a:gd name="T21" fmla="*/ 10 h 98"/>
                <a:gd name="T22" fmla="*/ 18 w 48"/>
                <a:gd name="T23" fmla="*/ 13 h 98"/>
                <a:gd name="T24" fmla="*/ 21 w 48"/>
                <a:gd name="T25" fmla="*/ 18 h 98"/>
                <a:gd name="T26" fmla="*/ 17 w 48"/>
                <a:gd name="T27" fmla="*/ 23 h 98"/>
                <a:gd name="T28" fmla="*/ 12 w 48"/>
                <a:gd name="T29" fmla="*/ 20 h 98"/>
                <a:gd name="T30" fmla="*/ 9 w 48"/>
                <a:gd name="T31" fmla="*/ 21 h 98"/>
                <a:gd name="T32" fmla="*/ 4 w 48"/>
                <a:gd name="T33" fmla="*/ 29 h 98"/>
                <a:gd name="T34" fmla="*/ 4 w 48"/>
                <a:gd name="T35" fmla="*/ 33 h 98"/>
                <a:gd name="T36" fmla="*/ 10 w 48"/>
                <a:gd name="T37" fmla="*/ 36 h 98"/>
                <a:gd name="T38" fmla="*/ 8 w 48"/>
                <a:gd name="T39" fmla="*/ 42 h 98"/>
                <a:gd name="T40" fmla="*/ 2 w 48"/>
                <a:gd name="T41" fmla="*/ 42 h 98"/>
                <a:gd name="T42" fmla="*/ 0 w 48"/>
                <a:gd name="T43" fmla="*/ 45 h 98"/>
                <a:gd name="T44" fmla="*/ 0 w 48"/>
                <a:gd name="T45" fmla="*/ 55 h 98"/>
                <a:gd name="T46" fmla="*/ 2 w 48"/>
                <a:gd name="T47" fmla="*/ 57 h 98"/>
                <a:gd name="T48" fmla="*/ 8 w 48"/>
                <a:gd name="T49" fmla="*/ 57 h 98"/>
                <a:gd name="T50" fmla="*/ 10 w 48"/>
                <a:gd name="T51" fmla="*/ 63 h 98"/>
                <a:gd name="T52" fmla="*/ 5 w 48"/>
                <a:gd name="T53" fmla="*/ 66 h 98"/>
                <a:gd name="T54" fmla="*/ 4 w 48"/>
                <a:gd name="T55" fmla="*/ 70 h 98"/>
                <a:gd name="T56" fmla="*/ 9 w 48"/>
                <a:gd name="T57" fmla="*/ 78 h 98"/>
                <a:gd name="T58" fmla="*/ 13 w 48"/>
                <a:gd name="T59" fmla="*/ 79 h 98"/>
                <a:gd name="T60" fmla="*/ 18 w 48"/>
                <a:gd name="T61" fmla="*/ 76 h 98"/>
                <a:gd name="T62" fmla="*/ 22 w 48"/>
                <a:gd name="T63" fmla="*/ 81 h 98"/>
                <a:gd name="T64" fmla="*/ 19 w 48"/>
                <a:gd name="T65" fmla="*/ 86 h 98"/>
                <a:gd name="T66" fmla="*/ 20 w 48"/>
                <a:gd name="T67" fmla="*/ 89 h 98"/>
                <a:gd name="T68" fmla="*/ 29 w 48"/>
                <a:gd name="T69" fmla="*/ 94 h 98"/>
                <a:gd name="T70" fmla="*/ 33 w 48"/>
                <a:gd name="T71" fmla="*/ 93 h 98"/>
                <a:gd name="T72" fmla="*/ 36 w 48"/>
                <a:gd name="T73" fmla="*/ 88 h 98"/>
                <a:gd name="T74" fmla="*/ 42 w 48"/>
                <a:gd name="T75" fmla="*/ 90 h 98"/>
                <a:gd name="T76" fmla="*/ 42 w 48"/>
                <a:gd name="T77" fmla="*/ 96 h 98"/>
                <a:gd name="T78" fmla="*/ 44 w 48"/>
                <a:gd name="T79" fmla="*/ 98 h 98"/>
                <a:gd name="T80" fmla="*/ 48 w 48"/>
                <a:gd name="T81" fmla="*/ 98 h 98"/>
                <a:gd name="T82" fmla="*/ 48 w 48"/>
                <a:gd name="T83" fmla="*/ 7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" h="98">
                  <a:moveTo>
                    <a:pt x="48" y="75"/>
                  </a:moveTo>
                  <a:cubicBezTo>
                    <a:pt x="34" y="75"/>
                    <a:pt x="23" y="63"/>
                    <a:pt x="23" y="49"/>
                  </a:cubicBezTo>
                  <a:cubicBezTo>
                    <a:pt x="23" y="35"/>
                    <a:pt x="34" y="23"/>
                    <a:pt x="48" y="23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1"/>
                    <a:pt x="41" y="3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8" y="9"/>
                    <a:pt x="36" y="10"/>
                    <a:pt x="34" y="10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4"/>
                    <a:pt x="29" y="4"/>
                    <a:pt x="28" y="4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20"/>
                    <a:pt x="18" y="21"/>
                    <a:pt x="17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9"/>
                    <a:pt x="9" y="20"/>
                    <a:pt x="9" y="2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8"/>
                    <a:pt x="8" y="40"/>
                    <a:pt x="8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7"/>
                    <a:pt x="2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9" y="59"/>
                    <a:pt x="9" y="61"/>
                    <a:pt x="10" y="63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7"/>
                    <a:pt x="3" y="68"/>
                    <a:pt x="4" y="7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0" y="80"/>
                    <a:pt x="11" y="80"/>
                    <a:pt x="13" y="79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9" y="78"/>
                    <a:pt x="21" y="79"/>
                    <a:pt x="22" y="81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19" y="89"/>
                    <a:pt x="20" y="89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30" y="95"/>
                    <a:pt x="32" y="95"/>
                    <a:pt x="33" y="93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8" y="89"/>
                    <a:pt x="40" y="89"/>
                    <a:pt x="42" y="90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7"/>
                    <a:pt x="43" y="98"/>
                    <a:pt x="44" y="98"/>
                  </a:cubicBezTo>
                  <a:cubicBezTo>
                    <a:pt x="48" y="98"/>
                    <a:pt x="48" y="98"/>
                    <a:pt x="48" y="98"/>
                  </a:cubicBezTo>
                  <a:lnTo>
                    <a:pt x="48" y="75"/>
                  </a:ln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A24DCE7F-6DB9-45D0-A126-08B54249F5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876911" y="111605377"/>
              <a:ext cx="204013" cy="204013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32 w 64"/>
                <a:gd name="T11" fmla="*/ 58 h 64"/>
                <a:gd name="T12" fmla="*/ 6 w 64"/>
                <a:gd name="T13" fmla="*/ 32 h 64"/>
                <a:gd name="T14" fmla="*/ 32 w 64"/>
                <a:gd name="T15" fmla="*/ 6 h 64"/>
                <a:gd name="T16" fmla="*/ 58 w 64"/>
                <a:gd name="T17" fmla="*/ 32 h 64"/>
                <a:gd name="T18" fmla="*/ 32 w 64"/>
                <a:gd name="T19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5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49" y="64"/>
                    <a:pt x="64" y="50"/>
                    <a:pt x="64" y="32"/>
                  </a:cubicBezTo>
                  <a:cubicBezTo>
                    <a:pt x="64" y="15"/>
                    <a:pt x="49" y="0"/>
                    <a:pt x="32" y="0"/>
                  </a:cubicBezTo>
                  <a:close/>
                  <a:moveTo>
                    <a:pt x="32" y="58"/>
                  </a:moveTo>
                  <a:cubicBezTo>
                    <a:pt x="17" y="58"/>
                    <a:pt x="6" y="47"/>
                    <a:pt x="6" y="32"/>
                  </a:cubicBezTo>
                  <a:cubicBezTo>
                    <a:pt x="6" y="18"/>
                    <a:pt x="17" y="6"/>
                    <a:pt x="32" y="6"/>
                  </a:cubicBezTo>
                  <a:cubicBezTo>
                    <a:pt x="46" y="6"/>
                    <a:pt x="58" y="18"/>
                    <a:pt x="58" y="32"/>
                  </a:cubicBezTo>
                  <a:cubicBezTo>
                    <a:pt x="58" y="47"/>
                    <a:pt x="46" y="58"/>
                    <a:pt x="32" y="58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161FEBB-BF84-4903-9AAA-DD49C3C67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75730" y="111605377"/>
              <a:ext cx="105194" cy="204013"/>
            </a:xfrm>
            <a:custGeom>
              <a:avLst/>
              <a:gdLst>
                <a:gd name="T0" fmla="*/ 1 w 33"/>
                <a:gd name="T1" fmla="*/ 0 h 64"/>
                <a:gd name="T2" fmla="*/ 0 w 33"/>
                <a:gd name="T3" fmla="*/ 0 h 64"/>
                <a:gd name="T4" fmla="*/ 0 w 33"/>
                <a:gd name="T5" fmla="*/ 6 h 64"/>
                <a:gd name="T6" fmla="*/ 1 w 33"/>
                <a:gd name="T7" fmla="*/ 6 h 64"/>
                <a:gd name="T8" fmla="*/ 27 w 33"/>
                <a:gd name="T9" fmla="*/ 32 h 64"/>
                <a:gd name="T10" fmla="*/ 1 w 33"/>
                <a:gd name="T11" fmla="*/ 58 h 64"/>
                <a:gd name="T12" fmla="*/ 0 w 33"/>
                <a:gd name="T13" fmla="*/ 58 h 64"/>
                <a:gd name="T14" fmla="*/ 0 w 33"/>
                <a:gd name="T15" fmla="*/ 64 h 64"/>
                <a:gd name="T16" fmla="*/ 1 w 33"/>
                <a:gd name="T17" fmla="*/ 64 h 64"/>
                <a:gd name="T18" fmla="*/ 33 w 33"/>
                <a:gd name="T19" fmla="*/ 32 h 64"/>
                <a:gd name="T20" fmla="*/ 1 w 33"/>
                <a:gd name="T2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6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5" y="6"/>
                    <a:pt x="27" y="18"/>
                    <a:pt x="27" y="32"/>
                  </a:cubicBezTo>
                  <a:cubicBezTo>
                    <a:pt x="27" y="47"/>
                    <a:pt x="15" y="58"/>
                    <a:pt x="1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1" y="64"/>
                  </a:cubicBezTo>
                  <a:cubicBezTo>
                    <a:pt x="18" y="64"/>
                    <a:pt x="33" y="50"/>
                    <a:pt x="33" y="32"/>
                  </a:cubicBezTo>
                  <a:cubicBezTo>
                    <a:pt x="33" y="15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05C8847-4883-4452-9F45-847AAD6919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71361" y="111468306"/>
              <a:ext cx="149822" cy="149822"/>
            </a:xfrm>
            <a:custGeom>
              <a:avLst/>
              <a:gdLst>
                <a:gd name="T0" fmla="*/ 42 w 47"/>
                <a:gd name="T1" fmla="*/ 19 h 47"/>
                <a:gd name="T2" fmla="*/ 39 w 47"/>
                <a:gd name="T3" fmla="*/ 16 h 47"/>
                <a:gd name="T4" fmla="*/ 42 w 47"/>
                <a:gd name="T5" fmla="*/ 11 h 47"/>
                <a:gd name="T6" fmla="*/ 38 w 47"/>
                <a:gd name="T7" fmla="*/ 4 h 47"/>
                <a:gd name="T8" fmla="*/ 33 w 47"/>
                <a:gd name="T9" fmla="*/ 7 h 47"/>
                <a:gd name="T10" fmla="*/ 29 w 47"/>
                <a:gd name="T11" fmla="*/ 7 h 47"/>
                <a:gd name="T12" fmla="*/ 28 w 47"/>
                <a:gd name="T13" fmla="*/ 1 h 47"/>
                <a:gd name="T14" fmla="*/ 20 w 47"/>
                <a:gd name="T15" fmla="*/ 0 h 47"/>
                <a:gd name="T16" fmla="*/ 19 w 47"/>
                <a:gd name="T17" fmla="*/ 5 h 47"/>
                <a:gd name="T18" fmla="*/ 16 w 47"/>
                <a:gd name="T19" fmla="*/ 7 h 47"/>
                <a:gd name="T20" fmla="*/ 11 w 47"/>
                <a:gd name="T21" fmla="*/ 4 h 47"/>
                <a:gd name="T22" fmla="*/ 4 w 47"/>
                <a:gd name="T23" fmla="*/ 8 h 47"/>
                <a:gd name="T24" fmla="*/ 7 w 47"/>
                <a:gd name="T25" fmla="*/ 13 h 47"/>
                <a:gd name="T26" fmla="*/ 7 w 47"/>
                <a:gd name="T27" fmla="*/ 17 h 47"/>
                <a:gd name="T28" fmla="*/ 1 w 47"/>
                <a:gd name="T29" fmla="*/ 19 h 47"/>
                <a:gd name="T30" fmla="*/ 0 w 47"/>
                <a:gd name="T31" fmla="*/ 26 h 47"/>
                <a:gd name="T32" fmla="*/ 5 w 47"/>
                <a:gd name="T33" fmla="*/ 28 h 47"/>
                <a:gd name="T34" fmla="*/ 7 w 47"/>
                <a:gd name="T35" fmla="*/ 31 h 47"/>
                <a:gd name="T36" fmla="*/ 4 w 47"/>
                <a:gd name="T37" fmla="*/ 36 h 47"/>
                <a:gd name="T38" fmla="*/ 8 w 47"/>
                <a:gd name="T39" fmla="*/ 42 h 47"/>
                <a:gd name="T40" fmla="*/ 13 w 47"/>
                <a:gd name="T41" fmla="*/ 39 h 47"/>
                <a:gd name="T42" fmla="*/ 17 w 47"/>
                <a:gd name="T43" fmla="*/ 40 h 47"/>
                <a:gd name="T44" fmla="*/ 19 w 47"/>
                <a:gd name="T45" fmla="*/ 45 h 47"/>
                <a:gd name="T46" fmla="*/ 26 w 47"/>
                <a:gd name="T47" fmla="*/ 47 h 47"/>
                <a:gd name="T48" fmla="*/ 28 w 47"/>
                <a:gd name="T49" fmla="*/ 42 h 47"/>
                <a:gd name="T50" fmla="*/ 31 w 47"/>
                <a:gd name="T51" fmla="*/ 39 h 47"/>
                <a:gd name="T52" fmla="*/ 36 w 47"/>
                <a:gd name="T53" fmla="*/ 42 h 47"/>
                <a:gd name="T54" fmla="*/ 42 w 47"/>
                <a:gd name="T55" fmla="*/ 38 h 47"/>
                <a:gd name="T56" fmla="*/ 39 w 47"/>
                <a:gd name="T57" fmla="*/ 33 h 47"/>
                <a:gd name="T58" fmla="*/ 40 w 47"/>
                <a:gd name="T59" fmla="*/ 29 h 47"/>
                <a:gd name="T60" fmla="*/ 45 w 47"/>
                <a:gd name="T61" fmla="*/ 28 h 47"/>
                <a:gd name="T62" fmla="*/ 47 w 47"/>
                <a:gd name="T63" fmla="*/ 20 h 47"/>
                <a:gd name="T64" fmla="*/ 23 w 47"/>
                <a:gd name="T65" fmla="*/ 31 h 47"/>
                <a:gd name="T66" fmla="*/ 23 w 47"/>
                <a:gd name="T67" fmla="*/ 16 h 47"/>
                <a:gd name="T68" fmla="*/ 23 w 47"/>
                <a:gd name="T69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7">
                  <a:moveTo>
                    <a:pt x="45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1" y="19"/>
                    <a:pt x="40" y="18"/>
                    <a:pt x="40" y="17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5"/>
                    <a:pt x="39" y="14"/>
                    <a:pt x="39" y="1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0"/>
                    <a:pt x="42" y="9"/>
                    <a:pt x="42" y="8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6" y="4"/>
                    <a:pt x="36" y="4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8"/>
                    <a:pt x="31" y="8"/>
                    <a:pt x="31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6"/>
                    <a:pt x="28" y="6"/>
                    <a:pt x="28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0"/>
                    <a:pt x="27" y="0"/>
                    <a:pt x="2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8" y="6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5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9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1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6" y="28"/>
                    <a:pt x="7" y="29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8" y="31"/>
                    <a:pt x="8" y="33"/>
                    <a:pt x="7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8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2"/>
                    <a:pt x="10" y="42"/>
                    <a:pt x="11" y="42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9"/>
                    <a:pt x="15" y="38"/>
                    <a:pt x="16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8" y="40"/>
                    <a:pt x="19" y="41"/>
                    <a:pt x="19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6"/>
                    <a:pt x="19" y="47"/>
                    <a:pt x="20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7" y="47"/>
                    <a:pt x="28" y="46"/>
                    <a:pt x="28" y="45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1"/>
                    <a:pt x="28" y="40"/>
                    <a:pt x="29" y="40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38"/>
                    <a:pt x="32" y="39"/>
                    <a:pt x="33" y="39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6" y="42"/>
                    <a:pt x="37" y="42"/>
                    <a:pt x="38" y="4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7"/>
                    <a:pt x="42" y="36"/>
                    <a:pt x="42" y="36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8" y="31"/>
                    <a:pt x="39" y="31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8"/>
                    <a:pt x="41" y="28"/>
                    <a:pt x="42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7" y="27"/>
                    <a:pt x="47" y="26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6" y="19"/>
                    <a:pt x="45" y="19"/>
                  </a:cubicBezTo>
                  <a:close/>
                  <a:moveTo>
                    <a:pt x="23" y="31"/>
                  </a:moveTo>
                  <a:cubicBezTo>
                    <a:pt x="19" y="31"/>
                    <a:pt x="16" y="27"/>
                    <a:pt x="16" y="23"/>
                  </a:cubicBezTo>
                  <a:cubicBezTo>
                    <a:pt x="16" y="19"/>
                    <a:pt x="19" y="16"/>
                    <a:pt x="23" y="16"/>
                  </a:cubicBezTo>
                  <a:cubicBezTo>
                    <a:pt x="27" y="16"/>
                    <a:pt x="31" y="19"/>
                    <a:pt x="31" y="23"/>
                  </a:cubicBezTo>
                  <a:cubicBezTo>
                    <a:pt x="31" y="27"/>
                    <a:pt x="27" y="31"/>
                    <a:pt x="23" y="31"/>
                  </a:cubicBez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3E126278-E6D3-4FE2-9421-63F66F1F8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71361" y="111468306"/>
              <a:ext cx="73317" cy="149822"/>
            </a:xfrm>
            <a:custGeom>
              <a:avLst/>
              <a:gdLst>
                <a:gd name="T0" fmla="*/ 23 w 23"/>
                <a:gd name="T1" fmla="*/ 31 h 47"/>
                <a:gd name="T2" fmla="*/ 23 w 23"/>
                <a:gd name="T3" fmla="*/ 31 h 47"/>
                <a:gd name="T4" fmla="*/ 16 w 23"/>
                <a:gd name="T5" fmla="*/ 23 h 47"/>
                <a:gd name="T6" fmla="*/ 23 w 23"/>
                <a:gd name="T7" fmla="*/ 16 h 47"/>
                <a:gd name="T8" fmla="*/ 23 w 23"/>
                <a:gd name="T9" fmla="*/ 16 h 47"/>
                <a:gd name="T10" fmla="*/ 23 w 23"/>
                <a:gd name="T11" fmla="*/ 0 h 47"/>
                <a:gd name="T12" fmla="*/ 20 w 23"/>
                <a:gd name="T13" fmla="*/ 0 h 47"/>
                <a:gd name="T14" fmla="*/ 19 w 23"/>
                <a:gd name="T15" fmla="*/ 1 h 47"/>
                <a:gd name="T16" fmla="*/ 19 w 23"/>
                <a:gd name="T17" fmla="*/ 5 h 47"/>
                <a:gd name="T18" fmla="*/ 17 w 23"/>
                <a:gd name="T19" fmla="*/ 7 h 47"/>
                <a:gd name="T20" fmla="*/ 16 w 23"/>
                <a:gd name="T21" fmla="*/ 7 h 47"/>
                <a:gd name="T22" fmla="*/ 13 w 23"/>
                <a:gd name="T23" fmla="*/ 7 h 47"/>
                <a:gd name="T24" fmla="*/ 11 w 23"/>
                <a:gd name="T25" fmla="*/ 4 h 47"/>
                <a:gd name="T26" fmla="*/ 8 w 23"/>
                <a:gd name="T27" fmla="*/ 4 h 47"/>
                <a:gd name="T28" fmla="*/ 4 w 23"/>
                <a:gd name="T29" fmla="*/ 8 h 47"/>
                <a:gd name="T30" fmla="*/ 4 w 23"/>
                <a:gd name="T31" fmla="*/ 11 h 47"/>
                <a:gd name="T32" fmla="*/ 7 w 23"/>
                <a:gd name="T33" fmla="*/ 13 h 47"/>
                <a:gd name="T34" fmla="*/ 7 w 23"/>
                <a:gd name="T35" fmla="*/ 16 h 47"/>
                <a:gd name="T36" fmla="*/ 7 w 23"/>
                <a:gd name="T37" fmla="*/ 17 h 47"/>
                <a:gd name="T38" fmla="*/ 5 w 23"/>
                <a:gd name="T39" fmla="*/ 19 h 47"/>
                <a:gd name="T40" fmla="*/ 1 w 23"/>
                <a:gd name="T41" fmla="*/ 19 h 47"/>
                <a:gd name="T42" fmla="*/ 0 w 23"/>
                <a:gd name="T43" fmla="*/ 20 h 47"/>
                <a:gd name="T44" fmla="*/ 0 w 23"/>
                <a:gd name="T45" fmla="*/ 26 h 47"/>
                <a:gd name="T46" fmla="*/ 1 w 23"/>
                <a:gd name="T47" fmla="*/ 28 h 47"/>
                <a:gd name="T48" fmla="*/ 5 w 23"/>
                <a:gd name="T49" fmla="*/ 28 h 47"/>
                <a:gd name="T50" fmla="*/ 7 w 23"/>
                <a:gd name="T51" fmla="*/ 29 h 47"/>
                <a:gd name="T52" fmla="*/ 7 w 23"/>
                <a:gd name="T53" fmla="*/ 31 h 47"/>
                <a:gd name="T54" fmla="*/ 7 w 23"/>
                <a:gd name="T55" fmla="*/ 33 h 47"/>
                <a:gd name="T56" fmla="*/ 4 w 23"/>
                <a:gd name="T57" fmla="*/ 36 h 47"/>
                <a:gd name="T58" fmla="*/ 4 w 23"/>
                <a:gd name="T59" fmla="*/ 38 h 47"/>
                <a:gd name="T60" fmla="*/ 8 w 23"/>
                <a:gd name="T61" fmla="*/ 42 h 47"/>
                <a:gd name="T62" fmla="*/ 11 w 23"/>
                <a:gd name="T63" fmla="*/ 42 h 47"/>
                <a:gd name="T64" fmla="*/ 13 w 23"/>
                <a:gd name="T65" fmla="*/ 39 h 47"/>
                <a:gd name="T66" fmla="*/ 16 w 23"/>
                <a:gd name="T67" fmla="*/ 39 h 47"/>
                <a:gd name="T68" fmla="*/ 17 w 23"/>
                <a:gd name="T69" fmla="*/ 40 h 47"/>
                <a:gd name="T70" fmla="*/ 19 w 23"/>
                <a:gd name="T71" fmla="*/ 42 h 47"/>
                <a:gd name="T72" fmla="*/ 19 w 23"/>
                <a:gd name="T73" fmla="*/ 45 h 47"/>
                <a:gd name="T74" fmla="*/ 20 w 23"/>
                <a:gd name="T75" fmla="*/ 47 h 47"/>
                <a:gd name="T76" fmla="*/ 23 w 23"/>
                <a:gd name="T77" fmla="*/ 47 h 47"/>
                <a:gd name="T78" fmla="*/ 23 w 23"/>
                <a:gd name="T79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47">
                  <a:moveTo>
                    <a:pt x="23" y="31"/>
                  </a:moveTo>
                  <a:cubicBezTo>
                    <a:pt x="23" y="31"/>
                    <a:pt x="23" y="31"/>
                    <a:pt x="23" y="31"/>
                  </a:cubicBezTo>
                  <a:cubicBezTo>
                    <a:pt x="19" y="31"/>
                    <a:pt x="16" y="27"/>
                    <a:pt x="16" y="23"/>
                  </a:cubicBezTo>
                  <a:cubicBezTo>
                    <a:pt x="16" y="19"/>
                    <a:pt x="19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8" y="6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5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9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1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6" y="28"/>
                    <a:pt x="7" y="29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8" y="31"/>
                    <a:pt x="8" y="33"/>
                    <a:pt x="7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8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2"/>
                    <a:pt x="10" y="42"/>
                    <a:pt x="11" y="42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9"/>
                    <a:pt x="15" y="38"/>
                    <a:pt x="16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8" y="40"/>
                    <a:pt x="19" y="41"/>
                    <a:pt x="19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6"/>
                    <a:pt x="19" y="47"/>
                    <a:pt x="20" y="47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3" y="31"/>
                  </a:ln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3358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EFFECTIVE COMP PLANNING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Aspiration &gt; TO &gt; Implementation</a:t>
            </a: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304800" y="4667250"/>
            <a:ext cx="2000250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r">
              <a:lnSpc>
                <a:spcPct val="168000"/>
              </a:lnSpc>
            </a:pPr>
            <a:r>
              <a:rPr lang="en-US" altLang="en-US" sz="800" b="1" dirty="0">
                <a:solidFill>
                  <a:schemeClr val="accent3"/>
                </a:solidFill>
                <a:latin typeface="+mn-lt"/>
                <a:cs typeface="Arial" pitchFamily="34" charset="0"/>
              </a:rPr>
              <a:t>MONICA H. CALLAHAN</a:t>
            </a:r>
          </a:p>
          <a:p>
            <a:pPr algn="r">
              <a:lnSpc>
                <a:spcPct val="168000"/>
              </a:lnSpc>
            </a:pPr>
            <a:r>
              <a:rPr lang="en-US" altLang="en-US" sz="800" b="1" dirty="0">
                <a:solidFill>
                  <a:schemeClr val="accent3"/>
                </a:solidFill>
                <a:latin typeface="+mn-lt"/>
                <a:cs typeface="Arial" pitchFamily="34" charset="0"/>
              </a:rPr>
              <a:t>CITY OF MADISON</a:t>
            </a:r>
            <a:br>
              <a:rPr lang="en-US" altLang="en-US" sz="800" b="1" dirty="0">
                <a:solidFill>
                  <a:schemeClr val="accent3"/>
                </a:solidFill>
                <a:latin typeface="+mn-lt"/>
                <a:cs typeface="Arial" pitchFamily="34" charset="0"/>
              </a:rPr>
            </a:br>
            <a:r>
              <a:rPr lang="en-US" altLang="en-US" sz="800" b="1" dirty="0">
                <a:solidFill>
                  <a:schemeClr val="accent3"/>
                </a:solidFill>
                <a:latin typeface="+mn-lt"/>
                <a:cs typeface="Arial" pitchFamily="34" charset="0"/>
              </a:rPr>
              <a:t>PLANNING &amp; DEVELOPMENT</a:t>
            </a:r>
            <a:br>
              <a:rPr lang="en-US" altLang="en-US" sz="800" b="1" dirty="0">
                <a:solidFill>
                  <a:schemeClr val="accent3"/>
                </a:solidFill>
                <a:latin typeface="+mn-lt"/>
                <a:cs typeface="Arial" pitchFamily="34" charset="0"/>
              </a:rPr>
            </a:br>
            <a:r>
              <a:rPr lang="en-US" altLang="en-US" sz="800" b="1" dirty="0">
                <a:solidFill>
                  <a:schemeClr val="accent3"/>
                </a:solidFill>
                <a:cs typeface="Arial" pitchFamily="34" charset="0"/>
              </a:rPr>
              <a:t>132 N. Main Street | Madison, GA 30650</a:t>
            </a:r>
          </a:p>
          <a:p>
            <a:pPr lvl="0" algn="r">
              <a:lnSpc>
                <a:spcPct val="168000"/>
              </a:lnSpc>
            </a:pPr>
            <a:r>
              <a:rPr lang="en-US" altLang="en-US" sz="800" b="1" dirty="0">
                <a:solidFill>
                  <a:schemeClr val="accent3"/>
                </a:solidFill>
                <a:latin typeface="+mn-lt"/>
                <a:cs typeface="Arial" pitchFamily="34" charset="0"/>
              </a:rPr>
              <a:t>mhcallahan@madisonga.com</a:t>
            </a:r>
          </a:p>
        </p:txBody>
      </p:sp>
      <p:sp>
        <p:nvSpPr>
          <p:cNvPr id="36" name="Text Box 25"/>
          <p:cNvSpPr txBox="1">
            <a:spLocks noChangeArrowheads="1"/>
          </p:cNvSpPr>
          <p:nvPr/>
        </p:nvSpPr>
        <p:spPr bwMode="auto">
          <a:xfrm>
            <a:off x="1371600" y="533400"/>
            <a:ext cx="17716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altLang="en-US" sz="1600" b="1" dirty="0">
                <a:solidFill>
                  <a:srgbClr val="FFFFFE"/>
                </a:solidFill>
                <a:latin typeface="Arial Narrow" pitchFamily="34" charset="0"/>
                <a:cs typeface="Arial" pitchFamily="34" charset="0"/>
              </a:rPr>
              <a:t>Community Planning Institute</a:t>
            </a:r>
            <a:br>
              <a:rPr lang="en-US" altLang="en-US" sz="1600" b="1" dirty="0">
                <a:solidFill>
                  <a:srgbClr val="FFFFFE"/>
                </a:solidFill>
                <a:latin typeface="Arial Narrow" pitchFamily="34" charset="0"/>
                <a:cs typeface="Arial" pitchFamily="34" charset="0"/>
              </a:rPr>
            </a:br>
            <a:endParaRPr lang="en-US" altLang="en-US" sz="1600" b="1" dirty="0">
              <a:solidFill>
                <a:srgbClr val="FFFFFE"/>
              </a:solidFill>
              <a:latin typeface="Arial Narrow" pitchFamily="34" charset="0"/>
              <a:cs typeface="Arial" pitchFamily="34" charset="0"/>
            </a:endParaRPr>
          </a:p>
          <a:p>
            <a:pPr lvl="0" algn="ctr"/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SPRING 2019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b="1" dirty="0">
                <a:solidFill>
                  <a:srgbClr val="FFFFFE"/>
                </a:solidFill>
                <a:latin typeface="Arial Narrow" pitchFamily="34" charset="0"/>
                <a:cs typeface="Arial" pitchFamily="34" charset="0"/>
              </a:rPr>
              <a:t>Madison, GA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oup 26">
            <a:extLst>
              <a:ext uri="{FF2B5EF4-FFF2-40B4-BE49-F238E27FC236}">
                <a16:creationId xmlns:a16="http://schemas.microsoft.com/office/drawing/2014/main" id="{096619C0-90B9-48DC-9C0A-0D26E95D9CCE}"/>
              </a:ext>
            </a:extLst>
          </p:cNvPr>
          <p:cNvGrpSpPr>
            <a:grpSpLocks/>
          </p:cNvGrpSpPr>
          <p:nvPr/>
        </p:nvGrpSpPr>
        <p:grpSpPr bwMode="auto">
          <a:xfrm>
            <a:off x="2419095" y="4746985"/>
            <a:ext cx="306161" cy="306161"/>
            <a:chOff x="109388135" y="114068216"/>
            <a:chExt cx="398388" cy="398386"/>
          </a:xfrm>
        </p:grpSpPr>
        <p:sp>
          <p:nvSpPr>
            <p:cNvPr id="20" name="Oval 27">
              <a:extLst>
                <a:ext uri="{FF2B5EF4-FFF2-40B4-BE49-F238E27FC236}">
                  <a16:creationId xmlns:a16="http://schemas.microsoft.com/office/drawing/2014/main" id="{AB9F3B80-B4B9-4AF7-AB89-9FF4FF9B5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88135" y="114068216"/>
              <a:ext cx="398388" cy="398386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B755BBB7-627F-4FE4-BB20-F280942ED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50677" y="114071403"/>
              <a:ext cx="235846" cy="296400"/>
            </a:xfrm>
            <a:custGeom>
              <a:avLst/>
              <a:gdLst>
                <a:gd name="T0" fmla="*/ 13 w 74"/>
                <a:gd name="T1" fmla="*/ 78 h 93"/>
                <a:gd name="T2" fmla="*/ 66 w 74"/>
                <a:gd name="T3" fmla="*/ 93 h 93"/>
                <a:gd name="T4" fmla="*/ 74 w 74"/>
                <a:gd name="T5" fmla="*/ 61 h 93"/>
                <a:gd name="T6" fmla="*/ 24 w 74"/>
                <a:gd name="T7" fmla="*/ 0 h 93"/>
                <a:gd name="T8" fmla="*/ 0 w 74"/>
                <a:gd name="T9" fmla="*/ 44 h 93"/>
                <a:gd name="T10" fmla="*/ 13 w 74"/>
                <a:gd name="T11" fmla="*/ 7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93">
                  <a:moveTo>
                    <a:pt x="13" y="78"/>
                  </a:moveTo>
                  <a:cubicBezTo>
                    <a:pt x="66" y="93"/>
                    <a:pt x="66" y="93"/>
                    <a:pt x="66" y="93"/>
                  </a:cubicBezTo>
                  <a:cubicBezTo>
                    <a:pt x="71" y="84"/>
                    <a:pt x="74" y="73"/>
                    <a:pt x="74" y="61"/>
                  </a:cubicBezTo>
                  <a:cubicBezTo>
                    <a:pt x="74" y="31"/>
                    <a:pt x="53" y="6"/>
                    <a:pt x="24" y="0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13" y="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9">
              <a:extLst>
                <a:ext uri="{FF2B5EF4-FFF2-40B4-BE49-F238E27FC236}">
                  <a16:creationId xmlns:a16="http://schemas.microsoft.com/office/drawing/2014/main" id="{98F7E56F-0714-4C4E-8EE3-F806D8FB9D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455064" y="114122396"/>
              <a:ext cx="254968" cy="229471"/>
            </a:xfrm>
            <a:custGeom>
              <a:avLst/>
              <a:gdLst>
                <a:gd name="T0" fmla="*/ 72 w 80"/>
                <a:gd name="T1" fmla="*/ 30 h 72"/>
                <a:gd name="T2" fmla="*/ 73 w 80"/>
                <a:gd name="T3" fmla="*/ 69 h 72"/>
                <a:gd name="T4" fmla="*/ 73 w 80"/>
                <a:gd name="T5" fmla="*/ 69 h 72"/>
                <a:gd name="T6" fmla="*/ 70 w 80"/>
                <a:gd name="T7" fmla="*/ 69 h 72"/>
                <a:gd name="T8" fmla="*/ 66 w 80"/>
                <a:gd name="T9" fmla="*/ 68 h 72"/>
                <a:gd name="T10" fmla="*/ 43 w 80"/>
                <a:gd name="T11" fmla="*/ 62 h 72"/>
                <a:gd name="T12" fmla="*/ 24 w 80"/>
                <a:gd name="T13" fmla="*/ 69 h 72"/>
                <a:gd name="T14" fmla="*/ 4 w 80"/>
                <a:gd name="T15" fmla="*/ 58 h 72"/>
                <a:gd name="T16" fmla="*/ 10 w 80"/>
                <a:gd name="T17" fmla="*/ 36 h 72"/>
                <a:gd name="T18" fmla="*/ 30 w 80"/>
                <a:gd name="T19" fmla="*/ 28 h 72"/>
                <a:gd name="T20" fmla="*/ 41 w 80"/>
                <a:gd name="T21" fmla="*/ 7 h 72"/>
                <a:gd name="T22" fmla="*/ 43 w 80"/>
                <a:gd name="T23" fmla="*/ 4 h 72"/>
                <a:gd name="T24" fmla="*/ 45 w 80"/>
                <a:gd name="T25" fmla="*/ 2 h 72"/>
                <a:gd name="T26" fmla="*/ 46 w 80"/>
                <a:gd name="T27" fmla="*/ 2 h 72"/>
                <a:gd name="T28" fmla="*/ 72 w 80"/>
                <a:gd name="T29" fmla="*/ 30 h 72"/>
                <a:gd name="T30" fmla="*/ 48 w 80"/>
                <a:gd name="T31" fmla="*/ 15 h 72"/>
                <a:gd name="T32" fmla="*/ 47 w 80"/>
                <a:gd name="T33" fmla="*/ 40 h 72"/>
                <a:gd name="T34" fmla="*/ 65 w 80"/>
                <a:gd name="T35" fmla="*/ 58 h 72"/>
                <a:gd name="T36" fmla="*/ 65 w 80"/>
                <a:gd name="T37" fmla="*/ 33 h 72"/>
                <a:gd name="T38" fmla="*/ 48 w 80"/>
                <a:gd name="T39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72">
                  <a:moveTo>
                    <a:pt x="72" y="30"/>
                  </a:moveTo>
                  <a:cubicBezTo>
                    <a:pt x="79" y="48"/>
                    <a:pt x="80" y="65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2" y="70"/>
                    <a:pt x="71" y="70"/>
                    <a:pt x="70" y="69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17" y="72"/>
                    <a:pt x="8" y="67"/>
                    <a:pt x="4" y="58"/>
                  </a:cubicBezTo>
                  <a:cubicBezTo>
                    <a:pt x="0" y="48"/>
                    <a:pt x="3" y="39"/>
                    <a:pt x="10" y="36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4" y="3"/>
                    <a:pt x="44" y="2"/>
                    <a:pt x="45" y="2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53" y="0"/>
                    <a:pt x="64" y="12"/>
                    <a:pt x="72" y="30"/>
                  </a:cubicBezTo>
                  <a:close/>
                  <a:moveTo>
                    <a:pt x="48" y="15"/>
                  </a:moveTo>
                  <a:cubicBezTo>
                    <a:pt x="43" y="17"/>
                    <a:pt x="43" y="28"/>
                    <a:pt x="47" y="40"/>
                  </a:cubicBezTo>
                  <a:cubicBezTo>
                    <a:pt x="52" y="52"/>
                    <a:pt x="60" y="60"/>
                    <a:pt x="65" y="58"/>
                  </a:cubicBezTo>
                  <a:cubicBezTo>
                    <a:pt x="70" y="56"/>
                    <a:pt x="70" y="45"/>
                    <a:pt x="65" y="33"/>
                  </a:cubicBezTo>
                  <a:cubicBezTo>
                    <a:pt x="61" y="21"/>
                    <a:pt x="53" y="13"/>
                    <a:pt x="48" y="15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D7951EB3-A9C9-4D02-8DA6-9B61E8FE6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21993" y="114335932"/>
              <a:ext cx="86052" cy="79677"/>
            </a:xfrm>
            <a:custGeom>
              <a:avLst/>
              <a:gdLst>
                <a:gd name="T0" fmla="*/ 0 w 27"/>
                <a:gd name="T1" fmla="*/ 8 h 25"/>
                <a:gd name="T2" fmla="*/ 4 w 27"/>
                <a:gd name="T3" fmla="*/ 17 h 25"/>
                <a:gd name="T4" fmla="*/ 18 w 27"/>
                <a:gd name="T5" fmla="*/ 23 h 25"/>
                <a:gd name="T6" fmla="*/ 25 w 27"/>
                <a:gd name="T7" fmla="*/ 8 h 25"/>
                <a:gd name="T8" fmla="*/ 21 w 27"/>
                <a:gd name="T9" fmla="*/ 0 h 25"/>
                <a:gd name="T10" fmla="*/ 0 w 27"/>
                <a:gd name="T1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5">
                  <a:moveTo>
                    <a:pt x="0" y="8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6" y="23"/>
                    <a:pt x="13" y="25"/>
                    <a:pt x="18" y="23"/>
                  </a:cubicBezTo>
                  <a:cubicBezTo>
                    <a:pt x="24" y="21"/>
                    <a:pt x="27" y="14"/>
                    <a:pt x="25" y="8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1">
              <a:extLst>
                <a:ext uri="{FF2B5EF4-FFF2-40B4-BE49-F238E27FC236}">
                  <a16:creationId xmlns:a16="http://schemas.microsoft.com/office/drawing/2014/main" id="{BF2048A4-B65F-4115-894B-C623CB34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08045" y="114211635"/>
              <a:ext cx="50994" cy="57368"/>
            </a:xfrm>
            <a:custGeom>
              <a:avLst/>
              <a:gdLst>
                <a:gd name="T0" fmla="*/ 14 w 16"/>
                <a:gd name="T1" fmla="*/ 6 h 18"/>
                <a:gd name="T2" fmla="*/ 10 w 16"/>
                <a:gd name="T3" fmla="*/ 16 h 18"/>
                <a:gd name="T4" fmla="*/ 2 w 16"/>
                <a:gd name="T5" fmla="*/ 11 h 18"/>
                <a:gd name="T6" fmla="*/ 4 w 16"/>
                <a:gd name="T7" fmla="*/ 2 h 18"/>
                <a:gd name="T8" fmla="*/ 14 w 16"/>
                <a:gd name="T9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4" y="6"/>
                  </a:moveTo>
                  <a:cubicBezTo>
                    <a:pt x="16" y="10"/>
                    <a:pt x="14" y="15"/>
                    <a:pt x="10" y="16"/>
                  </a:cubicBezTo>
                  <a:cubicBezTo>
                    <a:pt x="6" y="18"/>
                    <a:pt x="4" y="15"/>
                    <a:pt x="2" y="11"/>
                  </a:cubicBezTo>
                  <a:cubicBezTo>
                    <a:pt x="1" y="7"/>
                    <a:pt x="0" y="3"/>
                    <a:pt x="4" y="2"/>
                  </a:cubicBezTo>
                  <a:cubicBezTo>
                    <a:pt x="8" y="0"/>
                    <a:pt x="12" y="2"/>
                    <a:pt x="14" y="6"/>
                  </a:cubicBezTo>
                  <a:close/>
                </a:path>
              </a:pathLst>
            </a:custGeom>
            <a:solidFill>
              <a:srgbClr val="D035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8307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7F292-9AFE-4F01-9FFE-436E5BE06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  <a:br>
              <a:rPr lang="en-US" dirty="0"/>
            </a:br>
            <a:r>
              <a:rPr lang="en-US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AF0B2-19E4-4978-AE17-D88F92384D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438400"/>
            <a:ext cx="1681617" cy="40386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Task Reminders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Work Plan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Report Cards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1A72478-5FA6-4D12-9CE5-7F1CFC2ABA5E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457200" y="1371599"/>
            <a:ext cx="2453286" cy="824185"/>
          </a:xfrm>
        </p:spPr>
        <p:txBody>
          <a:bodyPr>
            <a:normAutofit/>
          </a:bodyPr>
          <a:lstStyle/>
          <a:p>
            <a:r>
              <a:rPr lang="en-US" dirty="0"/>
              <a:t>What is the Comprehensive Plan good for now?</a:t>
            </a:r>
          </a:p>
        </p:txBody>
      </p:sp>
      <p:grpSp>
        <p:nvGrpSpPr>
          <p:cNvPr id="38" name="Group 18">
            <a:extLst>
              <a:ext uri="{FF2B5EF4-FFF2-40B4-BE49-F238E27FC236}">
                <a16:creationId xmlns:a16="http://schemas.microsoft.com/office/drawing/2014/main" id="{A54029EC-EF37-402C-BF6E-8B82E1FA8AE2}"/>
              </a:ext>
            </a:extLst>
          </p:cNvPr>
          <p:cNvGrpSpPr>
            <a:grpSpLocks/>
          </p:cNvGrpSpPr>
          <p:nvPr/>
        </p:nvGrpSpPr>
        <p:grpSpPr bwMode="auto">
          <a:xfrm>
            <a:off x="433841" y="2468608"/>
            <a:ext cx="288925" cy="290513"/>
            <a:chOff x="112417238" y="113211044"/>
            <a:chExt cx="289820" cy="289820"/>
          </a:xfrm>
        </p:grpSpPr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864F14F5-69D7-4452-9796-4265308C8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22338" y="113211044"/>
              <a:ext cx="184720" cy="184720"/>
            </a:xfrm>
            <a:custGeom>
              <a:avLst/>
              <a:gdLst>
                <a:gd name="T0" fmla="*/ 13 w 58"/>
                <a:gd name="T1" fmla="*/ 33 h 58"/>
                <a:gd name="T2" fmla="*/ 0 w 58"/>
                <a:gd name="T3" fmla="*/ 45 h 58"/>
                <a:gd name="T4" fmla="*/ 13 w 58"/>
                <a:gd name="T5" fmla="*/ 58 h 58"/>
                <a:gd name="T6" fmla="*/ 26 w 58"/>
                <a:gd name="T7" fmla="*/ 45 h 58"/>
                <a:gd name="T8" fmla="*/ 24 w 58"/>
                <a:gd name="T9" fmla="*/ 39 h 58"/>
                <a:gd name="T10" fmla="*/ 38 w 58"/>
                <a:gd name="T11" fmla="*/ 24 h 58"/>
                <a:gd name="T12" fmla="*/ 46 w 58"/>
                <a:gd name="T13" fmla="*/ 24 h 58"/>
                <a:gd name="T14" fmla="*/ 58 w 58"/>
                <a:gd name="T15" fmla="*/ 12 h 58"/>
                <a:gd name="T16" fmla="*/ 47 w 58"/>
                <a:gd name="T17" fmla="*/ 12 h 58"/>
                <a:gd name="T18" fmla="*/ 46 w 58"/>
                <a:gd name="T19" fmla="*/ 0 h 58"/>
                <a:gd name="T20" fmla="*/ 34 w 58"/>
                <a:gd name="T21" fmla="*/ 12 h 58"/>
                <a:gd name="T22" fmla="*/ 34 w 58"/>
                <a:gd name="T23" fmla="*/ 20 h 58"/>
                <a:gd name="T24" fmla="*/ 20 w 58"/>
                <a:gd name="T25" fmla="*/ 35 h 58"/>
                <a:gd name="T26" fmla="*/ 13 w 58"/>
                <a:gd name="T27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13" y="33"/>
                  </a:moveTo>
                  <a:cubicBezTo>
                    <a:pt x="6" y="33"/>
                    <a:pt x="0" y="38"/>
                    <a:pt x="0" y="45"/>
                  </a:cubicBezTo>
                  <a:cubicBezTo>
                    <a:pt x="0" y="53"/>
                    <a:pt x="6" y="58"/>
                    <a:pt x="13" y="58"/>
                  </a:cubicBezTo>
                  <a:cubicBezTo>
                    <a:pt x="20" y="58"/>
                    <a:pt x="26" y="53"/>
                    <a:pt x="26" y="45"/>
                  </a:cubicBezTo>
                  <a:cubicBezTo>
                    <a:pt x="26" y="43"/>
                    <a:pt x="25" y="41"/>
                    <a:pt x="24" y="39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8" y="33"/>
                    <a:pt x="15" y="33"/>
                    <a:pt x="1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DE10C6C9-B130-44E2-A820-19A1C3FD4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17238" y="113211044"/>
              <a:ext cx="289820" cy="289820"/>
            </a:xfrm>
            <a:custGeom>
              <a:avLst/>
              <a:gdLst>
                <a:gd name="T0" fmla="*/ 83 w 91"/>
                <a:gd name="T1" fmla="*/ 28 h 91"/>
                <a:gd name="T2" fmla="*/ 79 w 91"/>
                <a:gd name="T3" fmla="*/ 30 h 91"/>
                <a:gd name="T4" fmla="*/ 83 w 91"/>
                <a:gd name="T5" fmla="*/ 45 h 91"/>
                <a:gd name="T6" fmla="*/ 46 w 91"/>
                <a:gd name="T7" fmla="*/ 82 h 91"/>
                <a:gd name="T8" fmla="*/ 9 w 91"/>
                <a:gd name="T9" fmla="*/ 45 h 91"/>
                <a:gd name="T10" fmla="*/ 46 w 91"/>
                <a:gd name="T11" fmla="*/ 8 h 91"/>
                <a:gd name="T12" fmla="*/ 62 w 91"/>
                <a:gd name="T13" fmla="*/ 12 h 91"/>
                <a:gd name="T14" fmla="*/ 63 w 91"/>
                <a:gd name="T15" fmla="*/ 8 h 91"/>
                <a:gd name="T16" fmla="*/ 66 w 91"/>
                <a:gd name="T17" fmla="*/ 5 h 91"/>
                <a:gd name="T18" fmla="*/ 46 w 91"/>
                <a:gd name="T19" fmla="*/ 0 h 91"/>
                <a:gd name="T20" fmla="*/ 0 w 91"/>
                <a:gd name="T21" fmla="*/ 45 h 91"/>
                <a:gd name="T22" fmla="*/ 46 w 91"/>
                <a:gd name="T23" fmla="*/ 91 h 91"/>
                <a:gd name="T24" fmla="*/ 91 w 91"/>
                <a:gd name="T25" fmla="*/ 45 h 91"/>
                <a:gd name="T26" fmla="*/ 87 w 91"/>
                <a:gd name="T27" fmla="*/ 25 h 91"/>
                <a:gd name="T28" fmla="*/ 83 w 91"/>
                <a:gd name="T29" fmla="*/ 2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83" y="28"/>
                  </a:moveTo>
                  <a:cubicBezTo>
                    <a:pt x="82" y="29"/>
                    <a:pt x="81" y="30"/>
                    <a:pt x="79" y="30"/>
                  </a:cubicBezTo>
                  <a:cubicBezTo>
                    <a:pt x="82" y="35"/>
                    <a:pt x="83" y="40"/>
                    <a:pt x="83" y="45"/>
                  </a:cubicBezTo>
                  <a:cubicBezTo>
                    <a:pt x="83" y="66"/>
                    <a:pt x="66" y="82"/>
                    <a:pt x="46" y="82"/>
                  </a:cubicBezTo>
                  <a:cubicBezTo>
                    <a:pt x="26" y="82"/>
                    <a:pt x="9" y="66"/>
                    <a:pt x="9" y="45"/>
                  </a:cubicBezTo>
                  <a:cubicBezTo>
                    <a:pt x="9" y="25"/>
                    <a:pt x="26" y="8"/>
                    <a:pt x="46" y="8"/>
                  </a:cubicBezTo>
                  <a:cubicBezTo>
                    <a:pt x="52" y="8"/>
                    <a:pt x="57" y="10"/>
                    <a:pt x="62" y="12"/>
                  </a:cubicBezTo>
                  <a:cubicBezTo>
                    <a:pt x="62" y="11"/>
                    <a:pt x="62" y="9"/>
                    <a:pt x="63" y="8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0" y="2"/>
                    <a:pt x="53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71"/>
                    <a:pt x="21" y="91"/>
                    <a:pt x="46" y="91"/>
                  </a:cubicBezTo>
                  <a:cubicBezTo>
                    <a:pt x="71" y="91"/>
                    <a:pt x="91" y="71"/>
                    <a:pt x="91" y="45"/>
                  </a:cubicBezTo>
                  <a:cubicBezTo>
                    <a:pt x="91" y="38"/>
                    <a:pt x="90" y="31"/>
                    <a:pt x="87" y="25"/>
                  </a:cubicBezTo>
                  <a:lnTo>
                    <a:pt x="8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067C500F-3C22-45B9-B302-F20F53966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74565" y="113265186"/>
              <a:ext cx="178351" cy="181536"/>
            </a:xfrm>
            <a:custGeom>
              <a:avLst/>
              <a:gdLst>
                <a:gd name="T0" fmla="*/ 28 w 56"/>
                <a:gd name="T1" fmla="*/ 8 h 57"/>
                <a:gd name="T2" fmla="*/ 35 w 56"/>
                <a:gd name="T3" fmla="*/ 9 h 57"/>
                <a:gd name="T4" fmla="*/ 41 w 56"/>
                <a:gd name="T5" fmla="*/ 3 h 57"/>
                <a:gd name="T6" fmla="*/ 28 w 56"/>
                <a:gd name="T7" fmla="*/ 0 h 57"/>
                <a:gd name="T8" fmla="*/ 0 w 56"/>
                <a:gd name="T9" fmla="*/ 28 h 57"/>
                <a:gd name="T10" fmla="*/ 28 w 56"/>
                <a:gd name="T11" fmla="*/ 57 h 57"/>
                <a:gd name="T12" fmla="*/ 56 w 56"/>
                <a:gd name="T13" fmla="*/ 28 h 57"/>
                <a:gd name="T14" fmla="*/ 53 w 56"/>
                <a:gd name="T15" fmla="*/ 15 h 57"/>
                <a:gd name="T16" fmla="*/ 47 w 56"/>
                <a:gd name="T17" fmla="*/ 21 h 57"/>
                <a:gd name="T18" fmla="*/ 49 w 56"/>
                <a:gd name="T19" fmla="*/ 28 h 57"/>
                <a:gd name="T20" fmla="*/ 28 w 56"/>
                <a:gd name="T21" fmla="*/ 49 h 57"/>
                <a:gd name="T22" fmla="*/ 7 w 56"/>
                <a:gd name="T23" fmla="*/ 28 h 57"/>
                <a:gd name="T24" fmla="*/ 28 w 56"/>
                <a:gd name="T2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7">
                  <a:moveTo>
                    <a:pt x="28" y="8"/>
                  </a:moveTo>
                  <a:cubicBezTo>
                    <a:pt x="31" y="8"/>
                    <a:pt x="33" y="8"/>
                    <a:pt x="35" y="9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24"/>
                    <a:pt x="55" y="19"/>
                    <a:pt x="53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8" y="23"/>
                    <a:pt x="49" y="26"/>
                    <a:pt x="49" y="28"/>
                  </a:cubicBezTo>
                  <a:cubicBezTo>
                    <a:pt x="49" y="40"/>
                    <a:pt x="39" y="49"/>
                    <a:pt x="28" y="49"/>
                  </a:cubicBezTo>
                  <a:cubicBezTo>
                    <a:pt x="17" y="49"/>
                    <a:pt x="7" y="40"/>
                    <a:pt x="7" y="28"/>
                  </a:cubicBezTo>
                  <a:cubicBezTo>
                    <a:pt x="7" y="17"/>
                    <a:pt x="17" y="8"/>
                    <a:pt x="2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" name="Group 18">
            <a:extLst>
              <a:ext uri="{FF2B5EF4-FFF2-40B4-BE49-F238E27FC236}">
                <a16:creationId xmlns:a16="http://schemas.microsoft.com/office/drawing/2014/main" id="{BF030AF8-711D-453F-A45F-6DBE347E5BA2}"/>
              </a:ext>
            </a:extLst>
          </p:cNvPr>
          <p:cNvGrpSpPr>
            <a:grpSpLocks/>
          </p:cNvGrpSpPr>
          <p:nvPr/>
        </p:nvGrpSpPr>
        <p:grpSpPr bwMode="auto">
          <a:xfrm>
            <a:off x="453388" y="3487094"/>
            <a:ext cx="288925" cy="290513"/>
            <a:chOff x="112417238" y="113211044"/>
            <a:chExt cx="289820" cy="289820"/>
          </a:xfrm>
        </p:grpSpPr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C8316AA6-2A51-4019-A836-CD624765F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22338" y="113211044"/>
              <a:ext cx="184720" cy="184720"/>
            </a:xfrm>
            <a:custGeom>
              <a:avLst/>
              <a:gdLst>
                <a:gd name="T0" fmla="*/ 13 w 58"/>
                <a:gd name="T1" fmla="*/ 33 h 58"/>
                <a:gd name="T2" fmla="*/ 0 w 58"/>
                <a:gd name="T3" fmla="*/ 45 h 58"/>
                <a:gd name="T4" fmla="*/ 13 w 58"/>
                <a:gd name="T5" fmla="*/ 58 h 58"/>
                <a:gd name="T6" fmla="*/ 26 w 58"/>
                <a:gd name="T7" fmla="*/ 45 h 58"/>
                <a:gd name="T8" fmla="*/ 24 w 58"/>
                <a:gd name="T9" fmla="*/ 39 h 58"/>
                <a:gd name="T10" fmla="*/ 38 w 58"/>
                <a:gd name="T11" fmla="*/ 24 h 58"/>
                <a:gd name="T12" fmla="*/ 46 w 58"/>
                <a:gd name="T13" fmla="*/ 24 h 58"/>
                <a:gd name="T14" fmla="*/ 58 w 58"/>
                <a:gd name="T15" fmla="*/ 12 h 58"/>
                <a:gd name="T16" fmla="*/ 47 w 58"/>
                <a:gd name="T17" fmla="*/ 12 h 58"/>
                <a:gd name="T18" fmla="*/ 46 w 58"/>
                <a:gd name="T19" fmla="*/ 0 h 58"/>
                <a:gd name="T20" fmla="*/ 34 w 58"/>
                <a:gd name="T21" fmla="*/ 12 h 58"/>
                <a:gd name="T22" fmla="*/ 34 w 58"/>
                <a:gd name="T23" fmla="*/ 20 h 58"/>
                <a:gd name="T24" fmla="*/ 20 w 58"/>
                <a:gd name="T25" fmla="*/ 35 h 58"/>
                <a:gd name="T26" fmla="*/ 13 w 58"/>
                <a:gd name="T27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13" y="33"/>
                  </a:moveTo>
                  <a:cubicBezTo>
                    <a:pt x="6" y="33"/>
                    <a:pt x="0" y="38"/>
                    <a:pt x="0" y="45"/>
                  </a:cubicBezTo>
                  <a:cubicBezTo>
                    <a:pt x="0" y="53"/>
                    <a:pt x="6" y="58"/>
                    <a:pt x="13" y="58"/>
                  </a:cubicBezTo>
                  <a:cubicBezTo>
                    <a:pt x="20" y="58"/>
                    <a:pt x="26" y="53"/>
                    <a:pt x="26" y="45"/>
                  </a:cubicBezTo>
                  <a:cubicBezTo>
                    <a:pt x="26" y="43"/>
                    <a:pt x="25" y="41"/>
                    <a:pt x="24" y="39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8" y="33"/>
                    <a:pt x="15" y="33"/>
                    <a:pt x="1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E96ADA1B-AACC-46B9-AB23-70434C9A5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17238" y="113211044"/>
              <a:ext cx="289820" cy="289820"/>
            </a:xfrm>
            <a:custGeom>
              <a:avLst/>
              <a:gdLst>
                <a:gd name="T0" fmla="*/ 83 w 91"/>
                <a:gd name="T1" fmla="*/ 28 h 91"/>
                <a:gd name="T2" fmla="*/ 79 w 91"/>
                <a:gd name="T3" fmla="*/ 30 h 91"/>
                <a:gd name="T4" fmla="*/ 83 w 91"/>
                <a:gd name="T5" fmla="*/ 45 h 91"/>
                <a:gd name="T6" fmla="*/ 46 w 91"/>
                <a:gd name="T7" fmla="*/ 82 h 91"/>
                <a:gd name="T8" fmla="*/ 9 w 91"/>
                <a:gd name="T9" fmla="*/ 45 h 91"/>
                <a:gd name="T10" fmla="*/ 46 w 91"/>
                <a:gd name="T11" fmla="*/ 8 h 91"/>
                <a:gd name="T12" fmla="*/ 62 w 91"/>
                <a:gd name="T13" fmla="*/ 12 h 91"/>
                <a:gd name="T14" fmla="*/ 63 w 91"/>
                <a:gd name="T15" fmla="*/ 8 h 91"/>
                <a:gd name="T16" fmla="*/ 66 w 91"/>
                <a:gd name="T17" fmla="*/ 5 h 91"/>
                <a:gd name="T18" fmla="*/ 46 w 91"/>
                <a:gd name="T19" fmla="*/ 0 h 91"/>
                <a:gd name="T20" fmla="*/ 0 w 91"/>
                <a:gd name="T21" fmla="*/ 45 h 91"/>
                <a:gd name="T22" fmla="*/ 46 w 91"/>
                <a:gd name="T23" fmla="*/ 91 h 91"/>
                <a:gd name="T24" fmla="*/ 91 w 91"/>
                <a:gd name="T25" fmla="*/ 45 h 91"/>
                <a:gd name="T26" fmla="*/ 87 w 91"/>
                <a:gd name="T27" fmla="*/ 25 h 91"/>
                <a:gd name="T28" fmla="*/ 83 w 91"/>
                <a:gd name="T29" fmla="*/ 2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83" y="28"/>
                  </a:moveTo>
                  <a:cubicBezTo>
                    <a:pt x="82" y="29"/>
                    <a:pt x="81" y="30"/>
                    <a:pt x="79" y="30"/>
                  </a:cubicBezTo>
                  <a:cubicBezTo>
                    <a:pt x="82" y="35"/>
                    <a:pt x="83" y="40"/>
                    <a:pt x="83" y="45"/>
                  </a:cubicBezTo>
                  <a:cubicBezTo>
                    <a:pt x="83" y="66"/>
                    <a:pt x="66" y="82"/>
                    <a:pt x="46" y="82"/>
                  </a:cubicBezTo>
                  <a:cubicBezTo>
                    <a:pt x="26" y="82"/>
                    <a:pt x="9" y="66"/>
                    <a:pt x="9" y="45"/>
                  </a:cubicBezTo>
                  <a:cubicBezTo>
                    <a:pt x="9" y="25"/>
                    <a:pt x="26" y="8"/>
                    <a:pt x="46" y="8"/>
                  </a:cubicBezTo>
                  <a:cubicBezTo>
                    <a:pt x="52" y="8"/>
                    <a:pt x="57" y="10"/>
                    <a:pt x="62" y="12"/>
                  </a:cubicBezTo>
                  <a:cubicBezTo>
                    <a:pt x="62" y="11"/>
                    <a:pt x="62" y="9"/>
                    <a:pt x="63" y="8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0" y="2"/>
                    <a:pt x="53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71"/>
                    <a:pt x="21" y="91"/>
                    <a:pt x="46" y="91"/>
                  </a:cubicBezTo>
                  <a:cubicBezTo>
                    <a:pt x="71" y="91"/>
                    <a:pt x="91" y="71"/>
                    <a:pt x="91" y="45"/>
                  </a:cubicBezTo>
                  <a:cubicBezTo>
                    <a:pt x="91" y="38"/>
                    <a:pt x="90" y="31"/>
                    <a:pt x="87" y="25"/>
                  </a:cubicBezTo>
                  <a:lnTo>
                    <a:pt x="8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C2EB9CCC-07E6-42A6-9100-E39BF0624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74565" y="113265186"/>
              <a:ext cx="178351" cy="181536"/>
            </a:xfrm>
            <a:custGeom>
              <a:avLst/>
              <a:gdLst>
                <a:gd name="T0" fmla="*/ 28 w 56"/>
                <a:gd name="T1" fmla="*/ 8 h 57"/>
                <a:gd name="T2" fmla="*/ 35 w 56"/>
                <a:gd name="T3" fmla="*/ 9 h 57"/>
                <a:gd name="T4" fmla="*/ 41 w 56"/>
                <a:gd name="T5" fmla="*/ 3 h 57"/>
                <a:gd name="T6" fmla="*/ 28 w 56"/>
                <a:gd name="T7" fmla="*/ 0 h 57"/>
                <a:gd name="T8" fmla="*/ 0 w 56"/>
                <a:gd name="T9" fmla="*/ 28 h 57"/>
                <a:gd name="T10" fmla="*/ 28 w 56"/>
                <a:gd name="T11" fmla="*/ 57 h 57"/>
                <a:gd name="T12" fmla="*/ 56 w 56"/>
                <a:gd name="T13" fmla="*/ 28 h 57"/>
                <a:gd name="T14" fmla="*/ 53 w 56"/>
                <a:gd name="T15" fmla="*/ 15 h 57"/>
                <a:gd name="T16" fmla="*/ 47 w 56"/>
                <a:gd name="T17" fmla="*/ 21 h 57"/>
                <a:gd name="T18" fmla="*/ 49 w 56"/>
                <a:gd name="T19" fmla="*/ 28 h 57"/>
                <a:gd name="T20" fmla="*/ 28 w 56"/>
                <a:gd name="T21" fmla="*/ 49 h 57"/>
                <a:gd name="T22" fmla="*/ 7 w 56"/>
                <a:gd name="T23" fmla="*/ 28 h 57"/>
                <a:gd name="T24" fmla="*/ 28 w 56"/>
                <a:gd name="T2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7">
                  <a:moveTo>
                    <a:pt x="28" y="8"/>
                  </a:moveTo>
                  <a:cubicBezTo>
                    <a:pt x="31" y="8"/>
                    <a:pt x="33" y="8"/>
                    <a:pt x="35" y="9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24"/>
                    <a:pt x="55" y="19"/>
                    <a:pt x="53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8" y="23"/>
                    <a:pt x="49" y="26"/>
                    <a:pt x="49" y="28"/>
                  </a:cubicBezTo>
                  <a:cubicBezTo>
                    <a:pt x="49" y="40"/>
                    <a:pt x="39" y="49"/>
                    <a:pt x="28" y="49"/>
                  </a:cubicBezTo>
                  <a:cubicBezTo>
                    <a:pt x="17" y="49"/>
                    <a:pt x="7" y="40"/>
                    <a:pt x="7" y="28"/>
                  </a:cubicBezTo>
                  <a:cubicBezTo>
                    <a:pt x="7" y="17"/>
                    <a:pt x="17" y="8"/>
                    <a:pt x="2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" name="Group 18">
            <a:extLst>
              <a:ext uri="{FF2B5EF4-FFF2-40B4-BE49-F238E27FC236}">
                <a16:creationId xmlns:a16="http://schemas.microsoft.com/office/drawing/2014/main" id="{69E451F0-653B-4DF6-B949-D200345037EA}"/>
              </a:ext>
            </a:extLst>
          </p:cNvPr>
          <p:cNvGrpSpPr>
            <a:grpSpLocks/>
          </p:cNvGrpSpPr>
          <p:nvPr/>
        </p:nvGrpSpPr>
        <p:grpSpPr bwMode="auto">
          <a:xfrm>
            <a:off x="435945" y="4473875"/>
            <a:ext cx="288925" cy="290513"/>
            <a:chOff x="112417238" y="113211044"/>
            <a:chExt cx="289820" cy="289820"/>
          </a:xfrm>
        </p:grpSpPr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63FFD9C9-08FD-4BB3-8D67-05E19DD7F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22338" y="113211044"/>
              <a:ext cx="184720" cy="184720"/>
            </a:xfrm>
            <a:custGeom>
              <a:avLst/>
              <a:gdLst>
                <a:gd name="T0" fmla="*/ 13 w 58"/>
                <a:gd name="T1" fmla="*/ 33 h 58"/>
                <a:gd name="T2" fmla="*/ 0 w 58"/>
                <a:gd name="T3" fmla="*/ 45 h 58"/>
                <a:gd name="T4" fmla="*/ 13 w 58"/>
                <a:gd name="T5" fmla="*/ 58 h 58"/>
                <a:gd name="T6" fmla="*/ 26 w 58"/>
                <a:gd name="T7" fmla="*/ 45 h 58"/>
                <a:gd name="T8" fmla="*/ 24 w 58"/>
                <a:gd name="T9" fmla="*/ 39 h 58"/>
                <a:gd name="T10" fmla="*/ 38 w 58"/>
                <a:gd name="T11" fmla="*/ 24 h 58"/>
                <a:gd name="T12" fmla="*/ 46 w 58"/>
                <a:gd name="T13" fmla="*/ 24 h 58"/>
                <a:gd name="T14" fmla="*/ 58 w 58"/>
                <a:gd name="T15" fmla="*/ 12 h 58"/>
                <a:gd name="T16" fmla="*/ 47 w 58"/>
                <a:gd name="T17" fmla="*/ 12 h 58"/>
                <a:gd name="T18" fmla="*/ 46 w 58"/>
                <a:gd name="T19" fmla="*/ 0 h 58"/>
                <a:gd name="T20" fmla="*/ 34 w 58"/>
                <a:gd name="T21" fmla="*/ 12 h 58"/>
                <a:gd name="T22" fmla="*/ 34 w 58"/>
                <a:gd name="T23" fmla="*/ 20 h 58"/>
                <a:gd name="T24" fmla="*/ 20 w 58"/>
                <a:gd name="T25" fmla="*/ 35 h 58"/>
                <a:gd name="T26" fmla="*/ 13 w 58"/>
                <a:gd name="T27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13" y="33"/>
                  </a:moveTo>
                  <a:cubicBezTo>
                    <a:pt x="6" y="33"/>
                    <a:pt x="0" y="38"/>
                    <a:pt x="0" y="45"/>
                  </a:cubicBezTo>
                  <a:cubicBezTo>
                    <a:pt x="0" y="53"/>
                    <a:pt x="6" y="58"/>
                    <a:pt x="13" y="58"/>
                  </a:cubicBezTo>
                  <a:cubicBezTo>
                    <a:pt x="20" y="58"/>
                    <a:pt x="26" y="53"/>
                    <a:pt x="26" y="45"/>
                  </a:cubicBezTo>
                  <a:cubicBezTo>
                    <a:pt x="26" y="43"/>
                    <a:pt x="25" y="41"/>
                    <a:pt x="24" y="39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8" y="33"/>
                    <a:pt x="15" y="33"/>
                    <a:pt x="1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E1F3BBB0-1188-47E8-947A-684F08839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17238" y="113211044"/>
              <a:ext cx="289820" cy="289820"/>
            </a:xfrm>
            <a:custGeom>
              <a:avLst/>
              <a:gdLst>
                <a:gd name="T0" fmla="*/ 83 w 91"/>
                <a:gd name="T1" fmla="*/ 28 h 91"/>
                <a:gd name="T2" fmla="*/ 79 w 91"/>
                <a:gd name="T3" fmla="*/ 30 h 91"/>
                <a:gd name="T4" fmla="*/ 83 w 91"/>
                <a:gd name="T5" fmla="*/ 45 h 91"/>
                <a:gd name="T6" fmla="*/ 46 w 91"/>
                <a:gd name="T7" fmla="*/ 82 h 91"/>
                <a:gd name="T8" fmla="*/ 9 w 91"/>
                <a:gd name="T9" fmla="*/ 45 h 91"/>
                <a:gd name="T10" fmla="*/ 46 w 91"/>
                <a:gd name="T11" fmla="*/ 8 h 91"/>
                <a:gd name="T12" fmla="*/ 62 w 91"/>
                <a:gd name="T13" fmla="*/ 12 h 91"/>
                <a:gd name="T14" fmla="*/ 63 w 91"/>
                <a:gd name="T15" fmla="*/ 8 h 91"/>
                <a:gd name="T16" fmla="*/ 66 w 91"/>
                <a:gd name="T17" fmla="*/ 5 h 91"/>
                <a:gd name="T18" fmla="*/ 46 w 91"/>
                <a:gd name="T19" fmla="*/ 0 h 91"/>
                <a:gd name="T20" fmla="*/ 0 w 91"/>
                <a:gd name="T21" fmla="*/ 45 h 91"/>
                <a:gd name="T22" fmla="*/ 46 w 91"/>
                <a:gd name="T23" fmla="*/ 91 h 91"/>
                <a:gd name="T24" fmla="*/ 91 w 91"/>
                <a:gd name="T25" fmla="*/ 45 h 91"/>
                <a:gd name="T26" fmla="*/ 87 w 91"/>
                <a:gd name="T27" fmla="*/ 25 h 91"/>
                <a:gd name="T28" fmla="*/ 83 w 91"/>
                <a:gd name="T29" fmla="*/ 2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83" y="28"/>
                  </a:moveTo>
                  <a:cubicBezTo>
                    <a:pt x="82" y="29"/>
                    <a:pt x="81" y="30"/>
                    <a:pt x="79" y="30"/>
                  </a:cubicBezTo>
                  <a:cubicBezTo>
                    <a:pt x="82" y="35"/>
                    <a:pt x="83" y="40"/>
                    <a:pt x="83" y="45"/>
                  </a:cubicBezTo>
                  <a:cubicBezTo>
                    <a:pt x="83" y="66"/>
                    <a:pt x="66" y="82"/>
                    <a:pt x="46" y="82"/>
                  </a:cubicBezTo>
                  <a:cubicBezTo>
                    <a:pt x="26" y="82"/>
                    <a:pt x="9" y="66"/>
                    <a:pt x="9" y="45"/>
                  </a:cubicBezTo>
                  <a:cubicBezTo>
                    <a:pt x="9" y="25"/>
                    <a:pt x="26" y="8"/>
                    <a:pt x="46" y="8"/>
                  </a:cubicBezTo>
                  <a:cubicBezTo>
                    <a:pt x="52" y="8"/>
                    <a:pt x="57" y="10"/>
                    <a:pt x="62" y="12"/>
                  </a:cubicBezTo>
                  <a:cubicBezTo>
                    <a:pt x="62" y="11"/>
                    <a:pt x="62" y="9"/>
                    <a:pt x="63" y="8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0" y="2"/>
                    <a:pt x="53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71"/>
                    <a:pt x="21" y="91"/>
                    <a:pt x="46" y="91"/>
                  </a:cubicBezTo>
                  <a:cubicBezTo>
                    <a:pt x="71" y="91"/>
                    <a:pt x="91" y="71"/>
                    <a:pt x="91" y="45"/>
                  </a:cubicBezTo>
                  <a:cubicBezTo>
                    <a:pt x="91" y="38"/>
                    <a:pt x="90" y="31"/>
                    <a:pt x="87" y="25"/>
                  </a:cubicBezTo>
                  <a:lnTo>
                    <a:pt x="8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633D6F17-F2D8-4A91-A5B0-6349FB421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74565" y="113265186"/>
              <a:ext cx="178351" cy="181536"/>
            </a:xfrm>
            <a:custGeom>
              <a:avLst/>
              <a:gdLst>
                <a:gd name="T0" fmla="*/ 28 w 56"/>
                <a:gd name="T1" fmla="*/ 8 h 57"/>
                <a:gd name="T2" fmla="*/ 35 w 56"/>
                <a:gd name="T3" fmla="*/ 9 h 57"/>
                <a:gd name="T4" fmla="*/ 41 w 56"/>
                <a:gd name="T5" fmla="*/ 3 h 57"/>
                <a:gd name="T6" fmla="*/ 28 w 56"/>
                <a:gd name="T7" fmla="*/ 0 h 57"/>
                <a:gd name="T8" fmla="*/ 0 w 56"/>
                <a:gd name="T9" fmla="*/ 28 h 57"/>
                <a:gd name="T10" fmla="*/ 28 w 56"/>
                <a:gd name="T11" fmla="*/ 57 h 57"/>
                <a:gd name="T12" fmla="*/ 56 w 56"/>
                <a:gd name="T13" fmla="*/ 28 h 57"/>
                <a:gd name="T14" fmla="*/ 53 w 56"/>
                <a:gd name="T15" fmla="*/ 15 h 57"/>
                <a:gd name="T16" fmla="*/ 47 w 56"/>
                <a:gd name="T17" fmla="*/ 21 h 57"/>
                <a:gd name="T18" fmla="*/ 49 w 56"/>
                <a:gd name="T19" fmla="*/ 28 h 57"/>
                <a:gd name="T20" fmla="*/ 28 w 56"/>
                <a:gd name="T21" fmla="*/ 49 h 57"/>
                <a:gd name="T22" fmla="*/ 7 w 56"/>
                <a:gd name="T23" fmla="*/ 28 h 57"/>
                <a:gd name="T24" fmla="*/ 28 w 56"/>
                <a:gd name="T2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7">
                  <a:moveTo>
                    <a:pt x="28" y="8"/>
                  </a:moveTo>
                  <a:cubicBezTo>
                    <a:pt x="31" y="8"/>
                    <a:pt x="33" y="8"/>
                    <a:pt x="35" y="9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24"/>
                    <a:pt x="55" y="19"/>
                    <a:pt x="53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8" y="23"/>
                    <a:pt x="49" y="26"/>
                    <a:pt x="49" y="28"/>
                  </a:cubicBezTo>
                  <a:cubicBezTo>
                    <a:pt x="49" y="40"/>
                    <a:pt x="39" y="49"/>
                    <a:pt x="28" y="49"/>
                  </a:cubicBezTo>
                  <a:cubicBezTo>
                    <a:pt x="17" y="49"/>
                    <a:pt x="7" y="40"/>
                    <a:pt x="7" y="28"/>
                  </a:cubicBezTo>
                  <a:cubicBezTo>
                    <a:pt x="7" y="17"/>
                    <a:pt x="17" y="8"/>
                    <a:pt x="2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B5E1B3C8-239C-401D-B33A-0306311E68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36" y="134471"/>
            <a:ext cx="4842164" cy="6266329"/>
          </a:xfrm>
          <a:prstGeom prst="rect">
            <a:avLst/>
          </a:prstGeom>
        </p:spPr>
      </p:pic>
      <p:grpSp>
        <p:nvGrpSpPr>
          <p:cNvPr id="55" name="Group 26">
            <a:extLst>
              <a:ext uri="{FF2B5EF4-FFF2-40B4-BE49-F238E27FC236}">
                <a16:creationId xmlns:a16="http://schemas.microsoft.com/office/drawing/2014/main" id="{10BA7A6F-B28B-44A6-A25C-9F6F1FDDCA0B}"/>
              </a:ext>
            </a:extLst>
          </p:cNvPr>
          <p:cNvGrpSpPr>
            <a:grpSpLocks/>
          </p:cNvGrpSpPr>
          <p:nvPr/>
        </p:nvGrpSpPr>
        <p:grpSpPr bwMode="auto">
          <a:xfrm>
            <a:off x="2673351" y="1838033"/>
            <a:ext cx="908049" cy="905167"/>
            <a:chOff x="117160611" y="106695712"/>
            <a:chExt cx="1000901" cy="997712"/>
          </a:xfrm>
        </p:grpSpPr>
        <p:sp>
          <p:nvSpPr>
            <p:cNvPr id="56" name="Oval 27">
              <a:extLst>
                <a:ext uri="{FF2B5EF4-FFF2-40B4-BE49-F238E27FC236}">
                  <a16:creationId xmlns:a16="http://schemas.microsoft.com/office/drawing/2014/main" id="{6290D90B-A09C-43F0-8FAC-7F8A03FEE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60611" y="106695712"/>
              <a:ext cx="1000901" cy="997712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AAE517AA-BB16-44D8-AA8F-556B09E7B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55054" y="106877404"/>
              <a:ext cx="806458" cy="806457"/>
            </a:xfrm>
            <a:custGeom>
              <a:avLst/>
              <a:gdLst>
                <a:gd name="T0" fmla="*/ 167 w 253"/>
                <a:gd name="T1" fmla="*/ 1 h 253"/>
                <a:gd name="T2" fmla="*/ 167 w 253"/>
                <a:gd name="T3" fmla="*/ 1 h 253"/>
                <a:gd name="T4" fmla="*/ 153 w 253"/>
                <a:gd name="T5" fmla="*/ 15 h 253"/>
                <a:gd name="T6" fmla="*/ 156 w 253"/>
                <a:gd name="T7" fmla="*/ 28 h 253"/>
                <a:gd name="T8" fmla="*/ 154 w 253"/>
                <a:gd name="T9" fmla="*/ 30 h 253"/>
                <a:gd name="T10" fmla="*/ 91 w 253"/>
                <a:gd name="T11" fmla="*/ 5 h 253"/>
                <a:gd name="T12" fmla="*/ 0 w 253"/>
                <a:gd name="T13" fmla="*/ 96 h 253"/>
                <a:gd name="T14" fmla="*/ 36 w 253"/>
                <a:gd name="T15" fmla="*/ 169 h 253"/>
                <a:gd name="T16" fmla="*/ 36 w 253"/>
                <a:gd name="T17" fmla="*/ 169 h 253"/>
                <a:gd name="T18" fmla="*/ 120 w 253"/>
                <a:gd name="T19" fmla="*/ 253 h 253"/>
                <a:gd name="T20" fmla="*/ 253 w 253"/>
                <a:gd name="T21" fmla="*/ 99 h 253"/>
                <a:gd name="T22" fmla="*/ 252 w 253"/>
                <a:gd name="T23" fmla="*/ 85 h 253"/>
                <a:gd name="T24" fmla="*/ 167 w 253"/>
                <a:gd name="T25" fmla="*/ 0 h 253"/>
                <a:gd name="T26" fmla="*/ 167 w 253"/>
                <a:gd name="T27" fmla="*/ 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253">
                  <a:moveTo>
                    <a:pt x="167" y="1"/>
                  </a:moveTo>
                  <a:cubicBezTo>
                    <a:pt x="167" y="1"/>
                    <a:pt x="167" y="1"/>
                    <a:pt x="167" y="1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6" y="28"/>
                    <a:pt x="156" y="28"/>
                    <a:pt x="156" y="28"/>
                  </a:cubicBezTo>
                  <a:cubicBezTo>
                    <a:pt x="154" y="30"/>
                    <a:pt x="154" y="30"/>
                    <a:pt x="154" y="30"/>
                  </a:cubicBezTo>
                  <a:cubicBezTo>
                    <a:pt x="138" y="14"/>
                    <a:pt x="115" y="5"/>
                    <a:pt x="91" y="5"/>
                  </a:cubicBezTo>
                  <a:cubicBezTo>
                    <a:pt x="40" y="5"/>
                    <a:pt x="0" y="46"/>
                    <a:pt x="0" y="96"/>
                  </a:cubicBezTo>
                  <a:cubicBezTo>
                    <a:pt x="0" y="126"/>
                    <a:pt x="14" y="152"/>
                    <a:pt x="36" y="169"/>
                  </a:cubicBezTo>
                  <a:cubicBezTo>
                    <a:pt x="36" y="169"/>
                    <a:pt x="36" y="169"/>
                    <a:pt x="36" y="169"/>
                  </a:cubicBezTo>
                  <a:cubicBezTo>
                    <a:pt x="120" y="253"/>
                    <a:pt x="120" y="253"/>
                    <a:pt x="120" y="253"/>
                  </a:cubicBezTo>
                  <a:cubicBezTo>
                    <a:pt x="195" y="242"/>
                    <a:pt x="253" y="177"/>
                    <a:pt x="253" y="99"/>
                  </a:cubicBezTo>
                  <a:cubicBezTo>
                    <a:pt x="253" y="94"/>
                    <a:pt x="252" y="89"/>
                    <a:pt x="252" y="85"/>
                  </a:cubicBezTo>
                  <a:cubicBezTo>
                    <a:pt x="167" y="0"/>
                    <a:pt x="167" y="0"/>
                    <a:pt x="167" y="0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29">
              <a:extLst>
                <a:ext uri="{FF2B5EF4-FFF2-40B4-BE49-F238E27FC236}">
                  <a16:creationId xmlns:a16="http://schemas.microsoft.com/office/drawing/2014/main" id="{58F0663D-9D5D-4D22-BBF9-24F3A20E8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55054" y="106893342"/>
              <a:ext cx="580140" cy="580139"/>
            </a:xfrm>
            <a:prstGeom prst="ellipse">
              <a:avLst/>
            </a:prstGeom>
            <a:solidFill>
              <a:srgbClr val="3651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30">
              <a:extLst>
                <a:ext uri="{FF2B5EF4-FFF2-40B4-BE49-F238E27FC236}">
                  <a16:creationId xmlns:a16="http://schemas.microsoft.com/office/drawing/2014/main" id="{430C00AF-8BE2-4A12-899F-290D7908D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28368" y="106966656"/>
              <a:ext cx="430324" cy="4303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31">
              <a:extLst>
                <a:ext uri="{FF2B5EF4-FFF2-40B4-BE49-F238E27FC236}">
                  <a16:creationId xmlns:a16="http://schemas.microsoft.com/office/drawing/2014/main" id="{A9488DCD-3B4F-4E98-8F2B-07BF3B687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04870" y="107043158"/>
              <a:ext cx="277320" cy="280507"/>
            </a:xfrm>
            <a:prstGeom prst="ellipse">
              <a:avLst/>
            </a:prstGeom>
            <a:solidFill>
              <a:srgbClr val="3651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Oval 32">
              <a:extLst>
                <a:ext uri="{FF2B5EF4-FFF2-40B4-BE49-F238E27FC236}">
                  <a16:creationId xmlns:a16="http://schemas.microsoft.com/office/drawing/2014/main" id="{DF90DBEE-2C5C-4270-9644-674EB8A96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81372" y="107119660"/>
              <a:ext cx="127504" cy="12750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1BB622E2-AA27-4F07-A2BA-6897C437E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6893342"/>
              <a:ext cx="290070" cy="580139"/>
            </a:xfrm>
            <a:custGeom>
              <a:avLst/>
              <a:gdLst>
                <a:gd name="T0" fmla="*/ 0 w 91"/>
                <a:gd name="T1" fmla="*/ 0 h 182"/>
                <a:gd name="T2" fmla="*/ 0 w 91"/>
                <a:gd name="T3" fmla="*/ 23 h 182"/>
                <a:gd name="T4" fmla="*/ 67 w 91"/>
                <a:gd name="T5" fmla="*/ 91 h 182"/>
                <a:gd name="T6" fmla="*/ 0 w 91"/>
                <a:gd name="T7" fmla="*/ 158 h 182"/>
                <a:gd name="T8" fmla="*/ 0 w 91"/>
                <a:gd name="T9" fmla="*/ 182 h 182"/>
                <a:gd name="T10" fmla="*/ 91 w 91"/>
                <a:gd name="T11" fmla="*/ 91 h 182"/>
                <a:gd name="T12" fmla="*/ 0 w 91"/>
                <a:gd name="T1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82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37" y="23"/>
                    <a:pt x="67" y="54"/>
                    <a:pt x="67" y="91"/>
                  </a:cubicBezTo>
                  <a:cubicBezTo>
                    <a:pt x="67" y="128"/>
                    <a:pt x="37" y="158"/>
                    <a:pt x="0" y="158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50" y="182"/>
                    <a:pt x="91" y="141"/>
                    <a:pt x="91" y="91"/>
                  </a:cubicBezTo>
                  <a:cubicBezTo>
                    <a:pt x="91" y="41"/>
                    <a:pt x="50" y="0"/>
                    <a:pt x="0" y="0"/>
                  </a:cubicBezTo>
                  <a:close/>
                </a:path>
              </a:pathLst>
            </a:custGeom>
            <a:solidFill>
              <a:srgbClr val="3537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22896BCB-0C5E-4DBD-BA25-D26FE7B13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7119660"/>
              <a:ext cx="63752" cy="127503"/>
            </a:xfrm>
            <a:custGeom>
              <a:avLst/>
              <a:gdLst>
                <a:gd name="T0" fmla="*/ 0 w 20"/>
                <a:gd name="T1" fmla="*/ 0 h 40"/>
                <a:gd name="T2" fmla="*/ 20 w 20"/>
                <a:gd name="T3" fmla="*/ 20 h 40"/>
                <a:gd name="T4" fmla="*/ 0 w 20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cubicBezTo>
                    <a:pt x="11" y="0"/>
                    <a:pt x="20" y="9"/>
                    <a:pt x="20" y="20"/>
                  </a:cubicBezTo>
                  <a:cubicBezTo>
                    <a:pt x="20" y="31"/>
                    <a:pt x="11" y="40"/>
                    <a:pt x="0" y="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28A1EF0A-04FA-4E44-9A4E-E78692DF5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7043158"/>
              <a:ext cx="137066" cy="280507"/>
            </a:xfrm>
            <a:custGeom>
              <a:avLst/>
              <a:gdLst>
                <a:gd name="T0" fmla="*/ 0 w 43"/>
                <a:gd name="T1" fmla="*/ 0 h 88"/>
                <a:gd name="T2" fmla="*/ 0 w 43"/>
                <a:gd name="T3" fmla="*/ 24 h 88"/>
                <a:gd name="T4" fmla="*/ 20 w 43"/>
                <a:gd name="T5" fmla="*/ 44 h 88"/>
                <a:gd name="T6" fmla="*/ 0 w 43"/>
                <a:gd name="T7" fmla="*/ 64 h 88"/>
                <a:gd name="T8" fmla="*/ 0 w 43"/>
                <a:gd name="T9" fmla="*/ 88 h 88"/>
                <a:gd name="T10" fmla="*/ 43 w 43"/>
                <a:gd name="T11" fmla="*/ 44 h 88"/>
                <a:gd name="T12" fmla="*/ 0 w 43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88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20" y="33"/>
                    <a:pt x="20" y="44"/>
                  </a:cubicBezTo>
                  <a:cubicBezTo>
                    <a:pt x="20" y="55"/>
                    <a:pt x="11" y="64"/>
                    <a:pt x="0" y="6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4" y="88"/>
                    <a:pt x="43" y="68"/>
                    <a:pt x="43" y="44"/>
                  </a:cubicBezTo>
                  <a:cubicBezTo>
                    <a:pt x="43" y="20"/>
                    <a:pt x="24" y="0"/>
                    <a:pt x="0" y="0"/>
                  </a:cubicBezTo>
                  <a:close/>
                </a:path>
              </a:pathLst>
            </a:custGeom>
            <a:solidFill>
              <a:srgbClr val="3537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7FFDA0F2-734C-48A7-93BA-3DDBA4D58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7119660"/>
              <a:ext cx="63752" cy="127503"/>
            </a:xfrm>
            <a:custGeom>
              <a:avLst/>
              <a:gdLst>
                <a:gd name="T0" fmla="*/ 20 w 20"/>
                <a:gd name="T1" fmla="*/ 20 h 40"/>
                <a:gd name="T2" fmla="*/ 0 w 20"/>
                <a:gd name="T3" fmla="*/ 0 h 40"/>
                <a:gd name="T4" fmla="*/ 0 w 20"/>
                <a:gd name="T5" fmla="*/ 40 h 40"/>
                <a:gd name="T6" fmla="*/ 20 w 20"/>
                <a:gd name="T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20" y="20"/>
                  </a:moveTo>
                  <a:cubicBezTo>
                    <a:pt x="20" y="9"/>
                    <a:pt x="11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40"/>
                    <a:pt x="20" y="31"/>
                    <a:pt x="20" y="2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53A66470-B3EB-41F8-9428-0FBBD1CF6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6966656"/>
              <a:ext cx="213568" cy="430323"/>
            </a:xfrm>
            <a:custGeom>
              <a:avLst/>
              <a:gdLst>
                <a:gd name="T0" fmla="*/ 0 w 67"/>
                <a:gd name="T1" fmla="*/ 0 h 135"/>
                <a:gd name="T2" fmla="*/ 0 w 67"/>
                <a:gd name="T3" fmla="*/ 24 h 135"/>
                <a:gd name="T4" fmla="*/ 43 w 67"/>
                <a:gd name="T5" fmla="*/ 68 h 135"/>
                <a:gd name="T6" fmla="*/ 0 w 67"/>
                <a:gd name="T7" fmla="*/ 112 h 135"/>
                <a:gd name="T8" fmla="*/ 0 w 67"/>
                <a:gd name="T9" fmla="*/ 135 h 135"/>
                <a:gd name="T10" fmla="*/ 67 w 67"/>
                <a:gd name="T11" fmla="*/ 68 h 135"/>
                <a:gd name="T12" fmla="*/ 0 w 67"/>
                <a:gd name="T1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135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24" y="24"/>
                    <a:pt x="43" y="44"/>
                    <a:pt x="43" y="68"/>
                  </a:cubicBezTo>
                  <a:cubicBezTo>
                    <a:pt x="43" y="92"/>
                    <a:pt x="24" y="112"/>
                    <a:pt x="0" y="112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37" y="135"/>
                    <a:pt x="67" y="105"/>
                    <a:pt x="67" y="68"/>
                  </a:cubicBezTo>
                  <a:cubicBezTo>
                    <a:pt x="67" y="31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3DBF339B-7B57-4D47-A1F1-6D3C10662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8312" y="106880591"/>
              <a:ext cx="302820" cy="302820"/>
            </a:xfrm>
            <a:custGeom>
              <a:avLst/>
              <a:gdLst>
                <a:gd name="T0" fmla="*/ 258194 w 302820"/>
                <a:gd name="T1" fmla="*/ 108378 h 302820"/>
                <a:gd name="T2" fmla="*/ 302820 w 302820"/>
                <a:gd name="T3" fmla="*/ 63752 h 302820"/>
                <a:gd name="T4" fmla="*/ 251819 w 302820"/>
                <a:gd name="T5" fmla="*/ 51002 h 302820"/>
                <a:gd name="T6" fmla="*/ 239068 w 302820"/>
                <a:gd name="T7" fmla="*/ 0 h 302820"/>
                <a:gd name="T8" fmla="*/ 194442 w 302820"/>
                <a:gd name="T9" fmla="*/ 44626 h 302820"/>
                <a:gd name="T10" fmla="*/ 204005 w 302820"/>
                <a:gd name="T11" fmla="*/ 86065 h 302820"/>
                <a:gd name="T12" fmla="*/ 47813 w 302820"/>
                <a:gd name="T13" fmla="*/ 242256 h 302820"/>
                <a:gd name="T14" fmla="*/ 28688 w 302820"/>
                <a:gd name="T15" fmla="*/ 197630 h 302820"/>
                <a:gd name="T16" fmla="*/ 12750 w 302820"/>
                <a:gd name="T17" fmla="*/ 251819 h 302820"/>
                <a:gd name="T18" fmla="*/ 0 w 302820"/>
                <a:gd name="T19" fmla="*/ 302820 h 302820"/>
                <a:gd name="T20" fmla="*/ 51001 w 302820"/>
                <a:gd name="T21" fmla="*/ 290070 h 302820"/>
                <a:gd name="T22" fmla="*/ 105190 w 302820"/>
                <a:gd name="T23" fmla="*/ 274132 h 302820"/>
                <a:gd name="T24" fmla="*/ 60564 w 302820"/>
                <a:gd name="T25" fmla="*/ 251819 h 302820"/>
                <a:gd name="T26" fmla="*/ 216755 w 302820"/>
                <a:gd name="T27" fmla="*/ 98815 h 302820"/>
                <a:gd name="T28" fmla="*/ 258194 w 302820"/>
                <a:gd name="T29" fmla="*/ 108378 h 302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2820" h="302820">
                  <a:moveTo>
                    <a:pt x="258194" y="108378"/>
                  </a:moveTo>
                  <a:lnTo>
                    <a:pt x="302820" y="63752"/>
                  </a:lnTo>
                  <a:lnTo>
                    <a:pt x="251819" y="51002"/>
                  </a:lnTo>
                  <a:lnTo>
                    <a:pt x="239068" y="0"/>
                  </a:lnTo>
                  <a:lnTo>
                    <a:pt x="194442" y="44626"/>
                  </a:lnTo>
                  <a:lnTo>
                    <a:pt x="204005" y="86065"/>
                  </a:lnTo>
                  <a:lnTo>
                    <a:pt x="47813" y="242256"/>
                  </a:lnTo>
                  <a:lnTo>
                    <a:pt x="28688" y="197630"/>
                  </a:lnTo>
                  <a:lnTo>
                    <a:pt x="12750" y="251819"/>
                  </a:lnTo>
                  <a:lnTo>
                    <a:pt x="0" y="302820"/>
                  </a:lnTo>
                  <a:lnTo>
                    <a:pt x="51001" y="290070"/>
                  </a:lnTo>
                  <a:lnTo>
                    <a:pt x="105190" y="274132"/>
                  </a:lnTo>
                  <a:lnTo>
                    <a:pt x="60564" y="251819"/>
                  </a:lnTo>
                  <a:lnTo>
                    <a:pt x="216755" y="98815"/>
                  </a:lnTo>
                  <a:lnTo>
                    <a:pt x="258194" y="108378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39">
              <a:extLst>
                <a:ext uri="{FF2B5EF4-FFF2-40B4-BE49-F238E27FC236}">
                  <a16:creationId xmlns:a16="http://schemas.microsoft.com/office/drawing/2014/main" id="{3306A98C-FFDD-43B8-A4B2-9B79805B6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8312" y="106880591"/>
              <a:ext cx="251819" cy="302820"/>
            </a:xfrm>
            <a:custGeom>
              <a:avLst/>
              <a:gdLst>
                <a:gd name="T0" fmla="*/ 251819 w 251819"/>
                <a:gd name="T1" fmla="*/ 51002 h 302820"/>
                <a:gd name="T2" fmla="*/ 239068 w 251819"/>
                <a:gd name="T3" fmla="*/ 0 h 302820"/>
                <a:gd name="T4" fmla="*/ 194442 w 251819"/>
                <a:gd name="T5" fmla="*/ 44626 h 302820"/>
                <a:gd name="T6" fmla="*/ 204005 w 251819"/>
                <a:gd name="T7" fmla="*/ 86065 h 302820"/>
                <a:gd name="T8" fmla="*/ 47813 w 251819"/>
                <a:gd name="T9" fmla="*/ 242256 h 302820"/>
                <a:gd name="T10" fmla="*/ 28688 w 251819"/>
                <a:gd name="T11" fmla="*/ 197630 h 302820"/>
                <a:gd name="T12" fmla="*/ 12750 w 251819"/>
                <a:gd name="T13" fmla="*/ 251819 h 302820"/>
                <a:gd name="T14" fmla="*/ 0 w 251819"/>
                <a:gd name="T15" fmla="*/ 302820 h 302820"/>
                <a:gd name="T16" fmla="*/ 251819 w 251819"/>
                <a:gd name="T17" fmla="*/ 51002 h 302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819" h="302820">
                  <a:moveTo>
                    <a:pt x="251819" y="51002"/>
                  </a:moveTo>
                  <a:lnTo>
                    <a:pt x="239068" y="0"/>
                  </a:lnTo>
                  <a:lnTo>
                    <a:pt x="194442" y="44626"/>
                  </a:lnTo>
                  <a:lnTo>
                    <a:pt x="204005" y="86065"/>
                  </a:lnTo>
                  <a:lnTo>
                    <a:pt x="47813" y="242256"/>
                  </a:lnTo>
                  <a:lnTo>
                    <a:pt x="28688" y="197630"/>
                  </a:lnTo>
                  <a:lnTo>
                    <a:pt x="12750" y="251819"/>
                  </a:lnTo>
                  <a:lnTo>
                    <a:pt x="0" y="302820"/>
                  </a:lnTo>
                  <a:lnTo>
                    <a:pt x="251819" y="51002"/>
                  </a:lnTo>
                  <a:close/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4832A42-2D12-42BE-AFD4-F81CB22C58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567968"/>
            <a:ext cx="5181600" cy="67055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805A6D-B7C9-4F50-B870-19CCB31D0061}"/>
              </a:ext>
            </a:extLst>
          </p:cNvPr>
          <p:cNvSpPr/>
          <p:nvPr/>
        </p:nvSpPr>
        <p:spPr>
          <a:xfrm>
            <a:off x="5065412" y="5638800"/>
            <a:ext cx="2913461" cy="1524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26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7F292-9AFE-4F01-9FFE-436E5BE06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  <a:br>
              <a:rPr lang="en-US" dirty="0"/>
            </a:br>
            <a:r>
              <a:rPr lang="en-US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AF0B2-19E4-4978-AE17-D88F92384D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438400"/>
            <a:ext cx="1681617" cy="40386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Task Reminders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Work Plan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Report Cards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1A72478-5FA6-4D12-9CE5-7F1CFC2ABA5E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457199" y="1371599"/>
            <a:ext cx="1913893" cy="824185"/>
          </a:xfrm>
        </p:spPr>
        <p:txBody>
          <a:bodyPr>
            <a:normAutofit/>
          </a:bodyPr>
          <a:lstStyle/>
          <a:p>
            <a:r>
              <a:rPr lang="en-US" dirty="0"/>
              <a:t>How do we use this Comprehensive Plan?</a:t>
            </a:r>
          </a:p>
        </p:txBody>
      </p:sp>
      <p:grpSp>
        <p:nvGrpSpPr>
          <p:cNvPr id="38" name="Group 18">
            <a:extLst>
              <a:ext uri="{FF2B5EF4-FFF2-40B4-BE49-F238E27FC236}">
                <a16:creationId xmlns:a16="http://schemas.microsoft.com/office/drawing/2014/main" id="{A54029EC-EF37-402C-BF6E-8B82E1FA8AE2}"/>
              </a:ext>
            </a:extLst>
          </p:cNvPr>
          <p:cNvGrpSpPr>
            <a:grpSpLocks/>
          </p:cNvGrpSpPr>
          <p:nvPr/>
        </p:nvGrpSpPr>
        <p:grpSpPr bwMode="auto">
          <a:xfrm>
            <a:off x="433841" y="2468608"/>
            <a:ext cx="288925" cy="290513"/>
            <a:chOff x="112417238" y="113211044"/>
            <a:chExt cx="289820" cy="289820"/>
          </a:xfrm>
        </p:grpSpPr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864F14F5-69D7-4452-9796-4265308C8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22338" y="113211044"/>
              <a:ext cx="184720" cy="184720"/>
            </a:xfrm>
            <a:custGeom>
              <a:avLst/>
              <a:gdLst>
                <a:gd name="T0" fmla="*/ 13 w 58"/>
                <a:gd name="T1" fmla="*/ 33 h 58"/>
                <a:gd name="T2" fmla="*/ 0 w 58"/>
                <a:gd name="T3" fmla="*/ 45 h 58"/>
                <a:gd name="T4" fmla="*/ 13 w 58"/>
                <a:gd name="T5" fmla="*/ 58 h 58"/>
                <a:gd name="T6" fmla="*/ 26 w 58"/>
                <a:gd name="T7" fmla="*/ 45 h 58"/>
                <a:gd name="T8" fmla="*/ 24 w 58"/>
                <a:gd name="T9" fmla="*/ 39 h 58"/>
                <a:gd name="T10" fmla="*/ 38 w 58"/>
                <a:gd name="T11" fmla="*/ 24 h 58"/>
                <a:gd name="T12" fmla="*/ 46 w 58"/>
                <a:gd name="T13" fmla="*/ 24 h 58"/>
                <a:gd name="T14" fmla="*/ 58 w 58"/>
                <a:gd name="T15" fmla="*/ 12 h 58"/>
                <a:gd name="T16" fmla="*/ 47 w 58"/>
                <a:gd name="T17" fmla="*/ 12 h 58"/>
                <a:gd name="T18" fmla="*/ 46 w 58"/>
                <a:gd name="T19" fmla="*/ 0 h 58"/>
                <a:gd name="T20" fmla="*/ 34 w 58"/>
                <a:gd name="T21" fmla="*/ 12 h 58"/>
                <a:gd name="T22" fmla="*/ 34 w 58"/>
                <a:gd name="T23" fmla="*/ 20 h 58"/>
                <a:gd name="T24" fmla="*/ 20 w 58"/>
                <a:gd name="T25" fmla="*/ 35 h 58"/>
                <a:gd name="T26" fmla="*/ 13 w 58"/>
                <a:gd name="T27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13" y="33"/>
                  </a:moveTo>
                  <a:cubicBezTo>
                    <a:pt x="6" y="33"/>
                    <a:pt x="0" y="38"/>
                    <a:pt x="0" y="45"/>
                  </a:cubicBezTo>
                  <a:cubicBezTo>
                    <a:pt x="0" y="53"/>
                    <a:pt x="6" y="58"/>
                    <a:pt x="13" y="58"/>
                  </a:cubicBezTo>
                  <a:cubicBezTo>
                    <a:pt x="20" y="58"/>
                    <a:pt x="26" y="53"/>
                    <a:pt x="26" y="45"/>
                  </a:cubicBezTo>
                  <a:cubicBezTo>
                    <a:pt x="26" y="43"/>
                    <a:pt x="25" y="41"/>
                    <a:pt x="24" y="39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8" y="33"/>
                    <a:pt x="15" y="33"/>
                    <a:pt x="1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DE10C6C9-B130-44E2-A820-19A1C3FD4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17238" y="113211044"/>
              <a:ext cx="289820" cy="289820"/>
            </a:xfrm>
            <a:custGeom>
              <a:avLst/>
              <a:gdLst>
                <a:gd name="T0" fmla="*/ 83 w 91"/>
                <a:gd name="T1" fmla="*/ 28 h 91"/>
                <a:gd name="T2" fmla="*/ 79 w 91"/>
                <a:gd name="T3" fmla="*/ 30 h 91"/>
                <a:gd name="T4" fmla="*/ 83 w 91"/>
                <a:gd name="T5" fmla="*/ 45 h 91"/>
                <a:gd name="T6" fmla="*/ 46 w 91"/>
                <a:gd name="T7" fmla="*/ 82 h 91"/>
                <a:gd name="T8" fmla="*/ 9 w 91"/>
                <a:gd name="T9" fmla="*/ 45 h 91"/>
                <a:gd name="T10" fmla="*/ 46 w 91"/>
                <a:gd name="T11" fmla="*/ 8 h 91"/>
                <a:gd name="T12" fmla="*/ 62 w 91"/>
                <a:gd name="T13" fmla="*/ 12 h 91"/>
                <a:gd name="T14" fmla="*/ 63 w 91"/>
                <a:gd name="T15" fmla="*/ 8 h 91"/>
                <a:gd name="T16" fmla="*/ 66 w 91"/>
                <a:gd name="T17" fmla="*/ 5 h 91"/>
                <a:gd name="T18" fmla="*/ 46 w 91"/>
                <a:gd name="T19" fmla="*/ 0 h 91"/>
                <a:gd name="T20" fmla="*/ 0 w 91"/>
                <a:gd name="T21" fmla="*/ 45 h 91"/>
                <a:gd name="T22" fmla="*/ 46 w 91"/>
                <a:gd name="T23" fmla="*/ 91 h 91"/>
                <a:gd name="T24" fmla="*/ 91 w 91"/>
                <a:gd name="T25" fmla="*/ 45 h 91"/>
                <a:gd name="T26" fmla="*/ 87 w 91"/>
                <a:gd name="T27" fmla="*/ 25 h 91"/>
                <a:gd name="T28" fmla="*/ 83 w 91"/>
                <a:gd name="T29" fmla="*/ 2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83" y="28"/>
                  </a:moveTo>
                  <a:cubicBezTo>
                    <a:pt x="82" y="29"/>
                    <a:pt x="81" y="30"/>
                    <a:pt x="79" y="30"/>
                  </a:cubicBezTo>
                  <a:cubicBezTo>
                    <a:pt x="82" y="35"/>
                    <a:pt x="83" y="40"/>
                    <a:pt x="83" y="45"/>
                  </a:cubicBezTo>
                  <a:cubicBezTo>
                    <a:pt x="83" y="66"/>
                    <a:pt x="66" y="82"/>
                    <a:pt x="46" y="82"/>
                  </a:cubicBezTo>
                  <a:cubicBezTo>
                    <a:pt x="26" y="82"/>
                    <a:pt x="9" y="66"/>
                    <a:pt x="9" y="45"/>
                  </a:cubicBezTo>
                  <a:cubicBezTo>
                    <a:pt x="9" y="25"/>
                    <a:pt x="26" y="8"/>
                    <a:pt x="46" y="8"/>
                  </a:cubicBezTo>
                  <a:cubicBezTo>
                    <a:pt x="52" y="8"/>
                    <a:pt x="57" y="10"/>
                    <a:pt x="62" y="12"/>
                  </a:cubicBezTo>
                  <a:cubicBezTo>
                    <a:pt x="62" y="11"/>
                    <a:pt x="62" y="9"/>
                    <a:pt x="63" y="8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0" y="2"/>
                    <a:pt x="53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71"/>
                    <a:pt x="21" y="91"/>
                    <a:pt x="46" y="91"/>
                  </a:cubicBezTo>
                  <a:cubicBezTo>
                    <a:pt x="71" y="91"/>
                    <a:pt x="91" y="71"/>
                    <a:pt x="91" y="45"/>
                  </a:cubicBezTo>
                  <a:cubicBezTo>
                    <a:pt x="91" y="38"/>
                    <a:pt x="90" y="31"/>
                    <a:pt x="87" y="25"/>
                  </a:cubicBezTo>
                  <a:lnTo>
                    <a:pt x="8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067C500F-3C22-45B9-B302-F20F53966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74565" y="113265186"/>
              <a:ext cx="178351" cy="181536"/>
            </a:xfrm>
            <a:custGeom>
              <a:avLst/>
              <a:gdLst>
                <a:gd name="T0" fmla="*/ 28 w 56"/>
                <a:gd name="T1" fmla="*/ 8 h 57"/>
                <a:gd name="T2" fmla="*/ 35 w 56"/>
                <a:gd name="T3" fmla="*/ 9 h 57"/>
                <a:gd name="T4" fmla="*/ 41 w 56"/>
                <a:gd name="T5" fmla="*/ 3 h 57"/>
                <a:gd name="T6" fmla="*/ 28 w 56"/>
                <a:gd name="T7" fmla="*/ 0 h 57"/>
                <a:gd name="T8" fmla="*/ 0 w 56"/>
                <a:gd name="T9" fmla="*/ 28 h 57"/>
                <a:gd name="T10" fmla="*/ 28 w 56"/>
                <a:gd name="T11" fmla="*/ 57 h 57"/>
                <a:gd name="T12" fmla="*/ 56 w 56"/>
                <a:gd name="T13" fmla="*/ 28 h 57"/>
                <a:gd name="T14" fmla="*/ 53 w 56"/>
                <a:gd name="T15" fmla="*/ 15 h 57"/>
                <a:gd name="T16" fmla="*/ 47 w 56"/>
                <a:gd name="T17" fmla="*/ 21 h 57"/>
                <a:gd name="T18" fmla="*/ 49 w 56"/>
                <a:gd name="T19" fmla="*/ 28 h 57"/>
                <a:gd name="T20" fmla="*/ 28 w 56"/>
                <a:gd name="T21" fmla="*/ 49 h 57"/>
                <a:gd name="T22" fmla="*/ 7 w 56"/>
                <a:gd name="T23" fmla="*/ 28 h 57"/>
                <a:gd name="T24" fmla="*/ 28 w 56"/>
                <a:gd name="T2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7">
                  <a:moveTo>
                    <a:pt x="28" y="8"/>
                  </a:moveTo>
                  <a:cubicBezTo>
                    <a:pt x="31" y="8"/>
                    <a:pt x="33" y="8"/>
                    <a:pt x="35" y="9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24"/>
                    <a:pt x="55" y="19"/>
                    <a:pt x="53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8" y="23"/>
                    <a:pt x="49" y="26"/>
                    <a:pt x="49" y="28"/>
                  </a:cubicBezTo>
                  <a:cubicBezTo>
                    <a:pt x="49" y="40"/>
                    <a:pt x="39" y="49"/>
                    <a:pt x="28" y="49"/>
                  </a:cubicBezTo>
                  <a:cubicBezTo>
                    <a:pt x="17" y="49"/>
                    <a:pt x="7" y="40"/>
                    <a:pt x="7" y="28"/>
                  </a:cubicBezTo>
                  <a:cubicBezTo>
                    <a:pt x="7" y="17"/>
                    <a:pt x="17" y="8"/>
                    <a:pt x="2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" name="Group 18">
            <a:extLst>
              <a:ext uri="{FF2B5EF4-FFF2-40B4-BE49-F238E27FC236}">
                <a16:creationId xmlns:a16="http://schemas.microsoft.com/office/drawing/2014/main" id="{BF030AF8-711D-453F-A45F-6DBE347E5BA2}"/>
              </a:ext>
            </a:extLst>
          </p:cNvPr>
          <p:cNvGrpSpPr>
            <a:grpSpLocks/>
          </p:cNvGrpSpPr>
          <p:nvPr/>
        </p:nvGrpSpPr>
        <p:grpSpPr bwMode="auto">
          <a:xfrm>
            <a:off x="453388" y="3487094"/>
            <a:ext cx="288925" cy="290513"/>
            <a:chOff x="112417238" y="113211044"/>
            <a:chExt cx="289820" cy="289820"/>
          </a:xfrm>
        </p:grpSpPr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C8316AA6-2A51-4019-A836-CD624765F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22338" y="113211044"/>
              <a:ext cx="184720" cy="184720"/>
            </a:xfrm>
            <a:custGeom>
              <a:avLst/>
              <a:gdLst>
                <a:gd name="T0" fmla="*/ 13 w 58"/>
                <a:gd name="T1" fmla="*/ 33 h 58"/>
                <a:gd name="T2" fmla="*/ 0 w 58"/>
                <a:gd name="T3" fmla="*/ 45 h 58"/>
                <a:gd name="T4" fmla="*/ 13 w 58"/>
                <a:gd name="T5" fmla="*/ 58 h 58"/>
                <a:gd name="T6" fmla="*/ 26 w 58"/>
                <a:gd name="T7" fmla="*/ 45 h 58"/>
                <a:gd name="T8" fmla="*/ 24 w 58"/>
                <a:gd name="T9" fmla="*/ 39 h 58"/>
                <a:gd name="T10" fmla="*/ 38 w 58"/>
                <a:gd name="T11" fmla="*/ 24 h 58"/>
                <a:gd name="T12" fmla="*/ 46 w 58"/>
                <a:gd name="T13" fmla="*/ 24 h 58"/>
                <a:gd name="T14" fmla="*/ 58 w 58"/>
                <a:gd name="T15" fmla="*/ 12 h 58"/>
                <a:gd name="T16" fmla="*/ 47 w 58"/>
                <a:gd name="T17" fmla="*/ 12 h 58"/>
                <a:gd name="T18" fmla="*/ 46 w 58"/>
                <a:gd name="T19" fmla="*/ 0 h 58"/>
                <a:gd name="T20" fmla="*/ 34 w 58"/>
                <a:gd name="T21" fmla="*/ 12 h 58"/>
                <a:gd name="T22" fmla="*/ 34 w 58"/>
                <a:gd name="T23" fmla="*/ 20 h 58"/>
                <a:gd name="T24" fmla="*/ 20 w 58"/>
                <a:gd name="T25" fmla="*/ 35 h 58"/>
                <a:gd name="T26" fmla="*/ 13 w 58"/>
                <a:gd name="T27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13" y="33"/>
                  </a:moveTo>
                  <a:cubicBezTo>
                    <a:pt x="6" y="33"/>
                    <a:pt x="0" y="38"/>
                    <a:pt x="0" y="45"/>
                  </a:cubicBezTo>
                  <a:cubicBezTo>
                    <a:pt x="0" y="53"/>
                    <a:pt x="6" y="58"/>
                    <a:pt x="13" y="58"/>
                  </a:cubicBezTo>
                  <a:cubicBezTo>
                    <a:pt x="20" y="58"/>
                    <a:pt x="26" y="53"/>
                    <a:pt x="26" y="45"/>
                  </a:cubicBezTo>
                  <a:cubicBezTo>
                    <a:pt x="26" y="43"/>
                    <a:pt x="25" y="41"/>
                    <a:pt x="24" y="39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8" y="33"/>
                    <a:pt x="15" y="33"/>
                    <a:pt x="1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E96ADA1B-AACC-46B9-AB23-70434C9A5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17238" y="113211044"/>
              <a:ext cx="289820" cy="289820"/>
            </a:xfrm>
            <a:custGeom>
              <a:avLst/>
              <a:gdLst>
                <a:gd name="T0" fmla="*/ 83 w 91"/>
                <a:gd name="T1" fmla="*/ 28 h 91"/>
                <a:gd name="T2" fmla="*/ 79 w 91"/>
                <a:gd name="T3" fmla="*/ 30 h 91"/>
                <a:gd name="T4" fmla="*/ 83 w 91"/>
                <a:gd name="T5" fmla="*/ 45 h 91"/>
                <a:gd name="T6" fmla="*/ 46 w 91"/>
                <a:gd name="T7" fmla="*/ 82 h 91"/>
                <a:gd name="T8" fmla="*/ 9 w 91"/>
                <a:gd name="T9" fmla="*/ 45 h 91"/>
                <a:gd name="T10" fmla="*/ 46 w 91"/>
                <a:gd name="T11" fmla="*/ 8 h 91"/>
                <a:gd name="T12" fmla="*/ 62 w 91"/>
                <a:gd name="T13" fmla="*/ 12 h 91"/>
                <a:gd name="T14" fmla="*/ 63 w 91"/>
                <a:gd name="T15" fmla="*/ 8 h 91"/>
                <a:gd name="T16" fmla="*/ 66 w 91"/>
                <a:gd name="T17" fmla="*/ 5 h 91"/>
                <a:gd name="T18" fmla="*/ 46 w 91"/>
                <a:gd name="T19" fmla="*/ 0 h 91"/>
                <a:gd name="T20" fmla="*/ 0 w 91"/>
                <a:gd name="T21" fmla="*/ 45 h 91"/>
                <a:gd name="T22" fmla="*/ 46 w 91"/>
                <a:gd name="T23" fmla="*/ 91 h 91"/>
                <a:gd name="T24" fmla="*/ 91 w 91"/>
                <a:gd name="T25" fmla="*/ 45 h 91"/>
                <a:gd name="T26" fmla="*/ 87 w 91"/>
                <a:gd name="T27" fmla="*/ 25 h 91"/>
                <a:gd name="T28" fmla="*/ 83 w 91"/>
                <a:gd name="T29" fmla="*/ 2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83" y="28"/>
                  </a:moveTo>
                  <a:cubicBezTo>
                    <a:pt x="82" y="29"/>
                    <a:pt x="81" y="30"/>
                    <a:pt x="79" y="30"/>
                  </a:cubicBezTo>
                  <a:cubicBezTo>
                    <a:pt x="82" y="35"/>
                    <a:pt x="83" y="40"/>
                    <a:pt x="83" y="45"/>
                  </a:cubicBezTo>
                  <a:cubicBezTo>
                    <a:pt x="83" y="66"/>
                    <a:pt x="66" y="82"/>
                    <a:pt x="46" y="82"/>
                  </a:cubicBezTo>
                  <a:cubicBezTo>
                    <a:pt x="26" y="82"/>
                    <a:pt x="9" y="66"/>
                    <a:pt x="9" y="45"/>
                  </a:cubicBezTo>
                  <a:cubicBezTo>
                    <a:pt x="9" y="25"/>
                    <a:pt x="26" y="8"/>
                    <a:pt x="46" y="8"/>
                  </a:cubicBezTo>
                  <a:cubicBezTo>
                    <a:pt x="52" y="8"/>
                    <a:pt x="57" y="10"/>
                    <a:pt x="62" y="12"/>
                  </a:cubicBezTo>
                  <a:cubicBezTo>
                    <a:pt x="62" y="11"/>
                    <a:pt x="62" y="9"/>
                    <a:pt x="63" y="8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0" y="2"/>
                    <a:pt x="53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71"/>
                    <a:pt x="21" y="91"/>
                    <a:pt x="46" y="91"/>
                  </a:cubicBezTo>
                  <a:cubicBezTo>
                    <a:pt x="71" y="91"/>
                    <a:pt x="91" y="71"/>
                    <a:pt x="91" y="45"/>
                  </a:cubicBezTo>
                  <a:cubicBezTo>
                    <a:pt x="91" y="38"/>
                    <a:pt x="90" y="31"/>
                    <a:pt x="87" y="25"/>
                  </a:cubicBezTo>
                  <a:lnTo>
                    <a:pt x="8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C2EB9CCC-07E6-42A6-9100-E39BF0624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74565" y="113265186"/>
              <a:ext cx="178351" cy="181536"/>
            </a:xfrm>
            <a:custGeom>
              <a:avLst/>
              <a:gdLst>
                <a:gd name="T0" fmla="*/ 28 w 56"/>
                <a:gd name="T1" fmla="*/ 8 h 57"/>
                <a:gd name="T2" fmla="*/ 35 w 56"/>
                <a:gd name="T3" fmla="*/ 9 h 57"/>
                <a:gd name="T4" fmla="*/ 41 w 56"/>
                <a:gd name="T5" fmla="*/ 3 h 57"/>
                <a:gd name="T6" fmla="*/ 28 w 56"/>
                <a:gd name="T7" fmla="*/ 0 h 57"/>
                <a:gd name="T8" fmla="*/ 0 w 56"/>
                <a:gd name="T9" fmla="*/ 28 h 57"/>
                <a:gd name="T10" fmla="*/ 28 w 56"/>
                <a:gd name="T11" fmla="*/ 57 h 57"/>
                <a:gd name="T12" fmla="*/ 56 w 56"/>
                <a:gd name="T13" fmla="*/ 28 h 57"/>
                <a:gd name="T14" fmla="*/ 53 w 56"/>
                <a:gd name="T15" fmla="*/ 15 h 57"/>
                <a:gd name="T16" fmla="*/ 47 w 56"/>
                <a:gd name="T17" fmla="*/ 21 h 57"/>
                <a:gd name="T18" fmla="*/ 49 w 56"/>
                <a:gd name="T19" fmla="*/ 28 h 57"/>
                <a:gd name="T20" fmla="*/ 28 w 56"/>
                <a:gd name="T21" fmla="*/ 49 h 57"/>
                <a:gd name="T22" fmla="*/ 7 w 56"/>
                <a:gd name="T23" fmla="*/ 28 h 57"/>
                <a:gd name="T24" fmla="*/ 28 w 56"/>
                <a:gd name="T2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7">
                  <a:moveTo>
                    <a:pt x="28" y="8"/>
                  </a:moveTo>
                  <a:cubicBezTo>
                    <a:pt x="31" y="8"/>
                    <a:pt x="33" y="8"/>
                    <a:pt x="35" y="9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24"/>
                    <a:pt x="55" y="19"/>
                    <a:pt x="53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8" y="23"/>
                    <a:pt x="49" y="26"/>
                    <a:pt x="49" y="28"/>
                  </a:cubicBezTo>
                  <a:cubicBezTo>
                    <a:pt x="49" y="40"/>
                    <a:pt x="39" y="49"/>
                    <a:pt x="28" y="49"/>
                  </a:cubicBezTo>
                  <a:cubicBezTo>
                    <a:pt x="17" y="49"/>
                    <a:pt x="7" y="40"/>
                    <a:pt x="7" y="28"/>
                  </a:cubicBezTo>
                  <a:cubicBezTo>
                    <a:pt x="7" y="17"/>
                    <a:pt x="17" y="8"/>
                    <a:pt x="2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" name="Group 18">
            <a:extLst>
              <a:ext uri="{FF2B5EF4-FFF2-40B4-BE49-F238E27FC236}">
                <a16:creationId xmlns:a16="http://schemas.microsoft.com/office/drawing/2014/main" id="{69E451F0-653B-4DF6-B949-D200345037EA}"/>
              </a:ext>
            </a:extLst>
          </p:cNvPr>
          <p:cNvGrpSpPr>
            <a:grpSpLocks/>
          </p:cNvGrpSpPr>
          <p:nvPr/>
        </p:nvGrpSpPr>
        <p:grpSpPr bwMode="auto">
          <a:xfrm>
            <a:off x="435945" y="4473875"/>
            <a:ext cx="288925" cy="290513"/>
            <a:chOff x="112417238" y="113211044"/>
            <a:chExt cx="289820" cy="289820"/>
          </a:xfrm>
        </p:grpSpPr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63FFD9C9-08FD-4BB3-8D67-05E19DD7F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22338" y="113211044"/>
              <a:ext cx="184720" cy="184720"/>
            </a:xfrm>
            <a:custGeom>
              <a:avLst/>
              <a:gdLst>
                <a:gd name="T0" fmla="*/ 13 w 58"/>
                <a:gd name="T1" fmla="*/ 33 h 58"/>
                <a:gd name="T2" fmla="*/ 0 w 58"/>
                <a:gd name="T3" fmla="*/ 45 h 58"/>
                <a:gd name="T4" fmla="*/ 13 w 58"/>
                <a:gd name="T5" fmla="*/ 58 h 58"/>
                <a:gd name="T6" fmla="*/ 26 w 58"/>
                <a:gd name="T7" fmla="*/ 45 h 58"/>
                <a:gd name="T8" fmla="*/ 24 w 58"/>
                <a:gd name="T9" fmla="*/ 39 h 58"/>
                <a:gd name="T10" fmla="*/ 38 w 58"/>
                <a:gd name="T11" fmla="*/ 24 h 58"/>
                <a:gd name="T12" fmla="*/ 46 w 58"/>
                <a:gd name="T13" fmla="*/ 24 h 58"/>
                <a:gd name="T14" fmla="*/ 58 w 58"/>
                <a:gd name="T15" fmla="*/ 12 h 58"/>
                <a:gd name="T16" fmla="*/ 47 w 58"/>
                <a:gd name="T17" fmla="*/ 12 h 58"/>
                <a:gd name="T18" fmla="*/ 46 w 58"/>
                <a:gd name="T19" fmla="*/ 0 h 58"/>
                <a:gd name="T20" fmla="*/ 34 w 58"/>
                <a:gd name="T21" fmla="*/ 12 h 58"/>
                <a:gd name="T22" fmla="*/ 34 w 58"/>
                <a:gd name="T23" fmla="*/ 20 h 58"/>
                <a:gd name="T24" fmla="*/ 20 w 58"/>
                <a:gd name="T25" fmla="*/ 35 h 58"/>
                <a:gd name="T26" fmla="*/ 13 w 58"/>
                <a:gd name="T27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13" y="33"/>
                  </a:moveTo>
                  <a:cubicBezTo>
                    <a:pt x="6" y="33"/>
                    <a:pt x="0" y="38"/>
                    <a:pt x="0" y="45"/>
                  </a:cubicBezTo>
                  <a:cubicBezTo>
                    <a:pt x="0" y="53"/>
                    <a:pt x="6" y="58"/>
                    <a:pt x="13" y="58"/>
                  </a:cubicBezTo>
                  <a:cubicBezTo>
                    <a:pt x="20" y="58"/>
                    <a:pt x="26" y="53"/>
                    <a:pt x="26" y="45"/>
                  </a:cubicBezTo>
                  <a:cubicBezTo>
                    <a:pt x="26" y="43"/>
                    <a:pt x="25" y="41"/>
                    <a:pt x="24" y="39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8" y="33"/>
                    <a:pt x="15" y="33"/>
                    <a:pt x="1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E1F3BBB0-1188-47E8-947A-684F08839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17238" y="113211044"/>
              <a:ext cx="289820" cy="289820"/>
            </a:xfrm>
            <a:custGeom>
              <a:avLst/>
              <a:gdLst>
                <a:gd name="T0" fmla="*/ 83 w 91"/>
                <a:gd name="T1" fmla="*/ 28 h 91"/>
                <a:gd name="T2" fmla="*/ 79 w 91"/>
                <a:gd name="T3" fmla="*/ 30 h 91"/>
                <a:gd name="T4" fmla="*/ 83 w 91"/>
                <a:gd name="T5" fmla="*/ 45 h 91"/>
                <a:gd name="T6" fmla="*/ 46 w 91"/>
                <a:gd name="T7" fmla="*/ 82 h 91"/>
                <a:gd name="T8" fmla="*/ 9 w 91"/>
                <a:gd name="T9" fmla="*/ 45 h 91"/>
                <a:gd name="T10" fmla="*/ 46 w 91"/>
                <a:gd name="T11" fmla="*/ 8 h 91"/>
                <a:gd name="T12" fmla="*/ 62 w 91"/>
                <a:gd name="T13" fmla="*/ 12 h 91"/>
                <a:gd name="T14" fmla="*/ 63 w 91"/>
                <a:gd name="T15" fmla="*/ 8 h 91"/>
                <a:gd name="T16" fmla="*/ 66 w 91"/>
                <a:gd name="T17" fmla="*/ 5 h 91"/>
                <a:gd name="T18" fmla="*/ 46 w 91"/>
                <a:gd name="T19" fmla="*/ 0 h 91"/>
                <a:gd name="T20" fmla="*/ 0 w 91"/>
                <a:gd name="T21" fmla="*/ 45 h 91"/>
                <a:gd name="T22" fmla="*/ 46 w 91"/>
                <a:gd name="T23" fmla="*/ 91 h 91"/>
                <a:gd name="T24" fmla="*/ 91 w 91"/>
                <a:gd name="T25" fmla="*/ 45 h 91"/>
                <a:gd name="T26" fmla="*/ 87 w 91"/>
                <a:gd name="T27" fmla="*/ 25 h 91"/>
                <a:gd name="T28" fmla="*/ 83 w 91"/>
                <a:gd name="T29" fmla="*/ 2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83" y="28"/>
                  </a:moveTo>
                  <a:cubicBezTo>
                    <a:pt x="82" y="29"/>
                    <a:pt x="81" y="30"/>
                    <a:pt x="79" y="30"/>
                  </a:cubicBezTo>
                  <a:cubicBezTo>
                    <a:pt x="82" y="35"/>
                    <a:pt x="83" y="40"/>
                    <a:pt x="83" y="45"/>
                  </a:cubicBezTo>
                  <a:cubicBezTo>
                    <a:pt x="83" y="66"/>
                    <a:pt x="66" y="82"/>
                    <a:pt x="46" y="82"/>
                  </a:cubicBezTo>
                  <a:cubicBezTo>
                    <a:pt x="26" y="82"/>
                    <a:pt x="9" y="66"/>
                    <a:pt x="9" y="45"/>
                  </a:cubicBezTo>
                  <a:cubicBezTo>
                    <a:pt x="9" y="25"/>
                    <a:pt x="26" y="8"/>
                    <a:pt x="46" y="8"/>
                  </a:cubicBezTo>
                  <a:cubicBezTo>
                    <a:pt x="52" y="8"/>
                    <a:pt x="57" y="10"/>
                    <a:pt x="62" y="12"/>
                  </a:cubicBezTo>
                  <a:cubicBezTo>
                    <a:pt x="62" y="11"/>
                    <a:pt x="62" y="9"/>
                    <a:pt x="63" y="8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0" y="2"/>
                    <a:pt x="53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71"/>
                    <a:pt x="21" y="91"/>
                    <a:pt x="46" y="91"/>
                  </a:cubicBezTo>
                  <a:cubicBezTo>
                    <a:pt x="71" y="91"/>
                    <a:pt x="91" y="71"/>
                    <a:pt x="91" y="45"/>
                  </a:cubicBezTo>
                  <a:cubicBezTo>
                    <a:pt x="91" y="38"/>
                    <a:pt x="90" y="31"/>
                    <a:pt x="87" y="25"/>
                  </a:cubicBezTo>
                  <a:lnTo>
                    <a:pt x="8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633D6F17-F2D8-4A91-A5B0-6349FB421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74565" y="113265186"/>
              <a:ext cx="178351" cy="181536"/>
            </a:xfrm>
            <a:custGeom>
              <a:avLst/>
              <a:gdLst>
                <a:gd name="T0" fmla="*/ 28 w 56"/>
                <a:gd name="T1" fmla="*/ 8 h 57"/>
                <a:gd name="T2" fmla="*/ 35 w 56"/>
                <a:gd name="T3" fmla="*/ 9 h 57"/>
                <a:gd name="T4" fmla="*/ 41 w 56"/>
                <a:gd name="T5" fmla="*/ 3 h 57"/>
                <a:gd name="T6" fmla="*/ 28 w 56"/>
                <a:gd name="T7" fmla="*/ 0 h 57"/>
                <a:gd name="T8" fmla="*/ 0 w 56"/>
                <a:gd name="T9" fmla="*/ 28 h 57"/>
                <a:gd name="T10" fmla="*/ 28 w 56"/>
                <a:gd name="T11" fmla="*/ 57 h 57"/>
                <a:gd name="T12" fmla="*/ 56 w 56"/>
                <a:gd name="T13" fmla="*/ 28 h 57"/>
                <a:gd name="T14" fmla="*/ 53 w 56"/>
                <a:gd name="T15" fmla="*/ 15 h 57"/>
                <a:gd name="T16" fmla="*/ 47 w 56"/>
                <a:gd name="T17" fmla="*/ 21 h 57"/>
                <a:gd name="T18" fmla="*/ 49 w 56"/>
                <a:gd name="T19" fmla="*/ 28 h 57"/>
                <a:gd name="T20" fmla="*/ 28 w 56"/>
                <a:gd name="T21" fmla="*/ 49 h 57"/>
                <a:gd name="T22" fmla="*/ 7 w 56"/>
                <a:gd name="T23" fmla="*/ 28 h 57"/>
                <a:gd name="T24" fmla="*/ 28 w 56"/>
                <a:gd name="T2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7">
                  <a:moveTo>
                    <a:pt x="28" y="8"/>
                  </a:moveTo>
                  <a:cubicBezTo>
                    <a:pt x="31" y="8"/>
                    <a:pt x="33" y="8"/>
                    <a:pt x="35" y="9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24"/>
                    <a:pt x="55" y="19"/>
                    <a:pt x="53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8" y="23"/>
                    <a:pt x="49" y="26"/>
                    <a:pt x="49" y="28"/>
                  </a:cubicBezTo>
                  <a:cubicBezTo>
                    <a:pt x="49" y="40"/>
                    <a:pt x="39" y="49"/>
                    <a:pt x="28" y="49"/>
                  </a:cubicBezTo>
                  <a:cubicBezTo>
                    <a:pt x="17" y="49"/>
                    <a:pt x="7" y="40"/>
                    <a:pt x="7" y="28"/>
                  </a:cubicBezTo>
                  <a:cubicBezTo>
                    <a:pt x="7" y="17"/>
                    <a:pt x="17" y="8"/>
                    <a:pt x="2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9" name="Group 26">
            <a:extLst>
              <a:ext uri="{FF2B5EF4-FFF2-40B4-BE49-F238E27FC236}">
                <a16:creationId xmlns:a16="http://schemas.microsoft.com/office/drawing/2014/main" id="{62D83DE7-CAB7-499A-8634-1FF06413588F}"/>
              </a:ext>
            </a:extLst>
          </p:cNvPr>
          <p:cNvGrpSpPr>
            <a:grpSpLocks/>
          </p:cNvGrpSpPr>
          <p:nvPr/>
        </p:nvGrpSpPr>
        <p:grpSpPr bwMode="auto">
          <a:xfrm>
            <a:off x="4844955" y="1700987"/>
            <a:ext cx="908049" cy="905167"/>
            <a:chOff x="117160611" y="106695712"/>
            <a:chExt cx="1000901" cy="997712"/>
          </a:xfrm>
        </p:grpSpPr>
        <p:sp>
          <p:nvSpPr>
            <p:cNvPr id="70" name="Oval 27">
              <a:extLst>
                <a:ext uri="{FF2B5EF4-FFF2-40B4-BE49-F238E27FC236}">
                  <a16:creationId xmlns:a16="http://schemas.microsoft.com/office/drawing/2014/main" id="{A8F34021-C530-42EB-9AEB-F7ABA8ADF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60611" y="106695712"/>
              <a:ext cx="1000901" cy="997712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28">
              <a:extLst>
                <a:ext uri="{FF2B5EF4-FFF2-40B4-BE49-F238E27FC236}">
                  <a16:creationId xmlns:a16="http://schemas.microsoft.com/office/drawing/2014/main" id="{EDA9F47F-90DB-4D3E-9DD8-79C12D174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55054" y="106877404"/>
              <a:ext cx="806458" cy="806457"/>
            </a:xfrm>
            <a:custGeom>
              <a:avLst/>
              <a:gdLst>
                <a:gd name="T0" fmla="*/ 167 w 253"/>
                <a:gd name="T1" fmla="*/ 1 h 253"/>
                <a:gd name="T2" fmla="*/ 167 w 253"/>
                <a:gd name="T3" fmla="*/ 1 h 253"/>
                <a:gd name="T4" fmla="*/ 153 w 253"/>
                <a:gd name="T5" fmla="*/ 15 h 253"/>
                <a:gd name="T6" fmla="*/ 156 w 253"/>
                <a:gd name="T7" fmla="*/ 28 h 253"/>
                <a:gd name="T8" fmla="*/ 154 w 253"/>
                <a:gd name="T9" fmla="*/ 30 h 253"/>
                <a:gd name="T10" fmla="*/ 91 w 253"/>
                <a:gd name="T11" fmla="*/ 5 h 253"/>
                <a:gd name="T12" fmla="*/ 0 w 253"/>
                <a:gd name="T13" fmla="*/ 96 h 253"/>
                <a:gd name="T14" fmla="*/ 36 w 253"/>
                <a:gd name="T15" fmla="*/ 169 h 253"/>
                <a:gd name="T16" fmla="*/ 36 w 253"/>
                <a:gd name="T17" fmla="*/ 169 h 253"/>
                <a:gd name="T18" fmla="*/ 120 w 253"/>
                <a:gd name="T19" fmla="*/ 253 h 253"/>
                <a:gd name="T20" fmla="*/ 253 w 253"/>
                <a:gd name="T21" fmla="*/ 99 h 253"/>
                <a:gd name="T22" fmla="*/ 252 w 253"/>
                <a:gd name="T23" fmla="*/ 85 h 253"/>
                <a:gd name="T24" fmla="*/ 167 w 253"/>
                <a:gd name="T25" fmla="*/ 0 h 253"/>
                <a:gd name="T26" fmla="*/ 167 w 253"/>
                <a:gd name="T27" fmla="*/ 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253">
                  <a:moveTo>
                    <a:pt x="167" y="1"/>
                  </a:moveTo>
                  <a:cubicBezTo>
                    <a:pt x="167" y="1"/>
                    <a:pt x="167" y="1"/>
                    <a:pt x="167" y="1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6" y="28"/>
                    <a:pt x="156" y="28"/>
                    <a:pt x="156" y="28"/>
                  </a:cubicBezTo>
                  <a:cubicBezTo>
                    <a:pt x="154" y="30"/>
                    <a:pt x="154" y="30"/>
                    <a:pt x="154" y="30"/>
                  </a:cubicBezTo>
                  <a:cubicBezTo>
                    <a:pt x="138" y="14"/>
                    <a:pt x="115" y="5"/>
                    <a:pt x="91" y="5"/>
                  </a:cubicBezTo>
                  <a:cubicBezTo>
                    <a:pt x="40" y="5"/>
                    <a:pt x="0" y="46"/>
                    <a:pt x="0" y="96"/>
                  </a:cubicBezTo>
                  <a:cubicBezTo>
                    <a:pt x="0" y="126"/>
                    <a:pt x="14" y="152"/>
                    <a:pt x="36" y="169"/>
                  </a:cubicBezTo>
                  <a:cubicBezTo>
                    <a:pt x="36" y="169"/>
                    <a:pt x="36" y="169"/>
                    <a:pt x="36" y="169"/>
                  </a:cubicBezTo>
                  <a:cubicBezTo>
                    <a:pt x="120" y="253"/>
                    <a:pt x="120" y="253"/>
                    <a:pt x="120" y="253"/>
                  </a:cubicBezTo>
                  <a:cubicBezTo>
                    <a:pt x="195" y="242"/>
                    <a:pt x="253" y="177"/>
                    <a:pt x="253" y="99"/>
                  </a:cubicBezTo>
                  <a:cubicBezTo>
                    <a:pt x="253" y="94"/>
                    <a:pt x="252" y="89"/>
                    <a:pt x="252" y="85"/>
                  </a:cubicBezTo>
                  <a:cubicBezTo>
                    <a:pt x="167" y="0"/>
                    <a:pt x="167" y="0"/>
                    <a:pt x="167" y="0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Oval 29">
              <a:extLst>
                <a:ext uri="{FF2B5EF4-FFF2-40B4-BE49-F238E27FC236}">
                  <a16:creationId xmlns:a16="http://schemas.microsoft.com/office/drawing/2014/main" id="{8B7E27BB-7788-4F2A-BAB8-9419193ED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55054" y="106893342"/>
              <a:ext cx="580140" cy="580139"/>
            </a:xfrm>
            <a:prstGeom prst="ellipse">
              <a:avLst/>
            </a:prstGeom>
            <a:solidFill>
              <a:srgbClr val="3651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30">
              <a:extLst>
                <a:ext uri="{FF2B5EF4-FFF2-40B4-BE49-F238E27FC236}">
                  <a16:creationId xmlns:a16="http://schemas.microsoft.com/office/drawing/2014/main" id="{8184A511-6BBB-4D82-9E38-F90E6A924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28368" y="106966656"/>
              <a:ext cx="430324" cy="4303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Oval 31">
              <a:extLst>
                <a:ext uri="{FF2B5EF4-FFF2-40B4-BE49-F238E27FC236}">
                  <a16:creationId xmlns:a16="http://schemas.microsoft.com/office/drawing/2014/main" id="{1727AB99-4AD3-49FA-ACBA-326FEE4E1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04870" y="107043158"/>
              <a:ext cx="277320" cy="280507"/>
            </a:xfrm>
            <a:prstGeom prst="ellipse">
              <a:avLst/>
            </a:prstGeom>
            <a:solidFill>
              <a:srgbClr val="3651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Oval 32">
              <a:extLst>
                <a:ext uri="{FF2B5EF4-FFF2-40B4-BE49-F238E27FC236}">
                  <a16:creationId xmlns:a16="http://schemas.microsoft.com/office/drawing/2014/main" id="{98EF2EBC-71CC-4630-8B51-4E078FDDB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81372" y="107119660"/>
              <a:ext cx="127504" cy="12750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33">
              <a:extLst>
                <a:ext uri="{FF2B5EF4-FFF2-40B4-BE49-F238E27FC236}">
                  <a16:creationId xmlns:a16="http://schemas.microsoft.com/office/drawing/2014/main" id="{478E0ED8-DBAD-47C8-A539-4AA04A931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6893342"/>
              <a:ext cx="290070" cy="580139"/>
            </a:xfrm>
            <a:custGeom>
              <a:avLst/>
              <a:gdLst>
                <a:gd name="T0" fmla="*/ 0 w 91"/>
                <a:gd name="T1" fmla="*/ 0 h 182"/>
                <a:gd name="T2" fmla="*/ 0 w 91"/>
                <a:gd name="T3" fmla="*/ 23 h 182"/>
                <a:gd name="T4" fmla="*/ 67 w 91"/>
                <a:gd name="T5" fmla="*/ 91 h 182"/>
                <a:gd name="T6" fmla="*/ 0 w 91"/>
                <a:gd name="T7" fmla="*/ 158 h 182"/>
                <a:gd name="T8" fmla="*/ 0 w 91"/>
                <a:gd name="T9" fmla="*/ 182 h 182"/>
                <a:gd name="T10" fmla="*/ 91 w 91"/>
                <a:gd name="T11" fmla="*/ 91 h 182"/>
                <a:gd name="T12" fmla="*/ 0 w 91"/>
                <a:gd name="T1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82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37" y="23"/>
                    <a:pt x="67" y="54"/>
                    <a:pt x="67" y="91"/>
                  </a:cubicBezTo>
                  <a:cubicBezTo>
                    <a:pt x="67" y="128"/>
                    <a:pt x="37" y="158"/>
                    <a:pt x="0" y="158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50" y="182"/>
                    <a:pt x="91" y="141"/>
                    <a:pt x="91" y="91"/>
                  </a:cubicBezTo>
                  <a:cubicBezTo>
                    <a:pt x="91" y="41"/>
                    <a:pt x="50" y="0"/>
                    <a:pt x="0" y="0"/>
                  </a:cubicBezTo>
                  <a:close/>
                </a:path>
              </a:pathLst>
            </a:custGeom>
            <a:solidFill>
              <a:srgbClr val="3537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34">
              <a:extLst>
                <a:ext uri="{FF2B5EF4-FFF2-40B4-BE49-F238E27FC236}">
                  <a16:creationId xmlns:a16="http://schemas.microsoft.com/office/drawing/2014/main" id="{25D4EEB6-370C-4A9A-B3B8-B802982D0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7119660"/>
              <a:ext cx="63752" cy="127503"/>
            </a:xfrm>
            <a:custGeom>
              <a:avLst/>
              <a:gdLst>
                <a:gd name="T0" fmla="*/ 0 w 20"/>
                <a:gd name="T1" fmla="*/ 0 h 40"/>
                <a:gd name="T2" fmla="*/ 20 w 20"/>
                <a:gd name="T3" fmla="*/ 20 h 40"/>
                <a:gd name="T4" fmla="*/ 0 w 20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cubicBezTo>
                    <a:pt x="11" y="0"/>
                    <a:pt x="20" y="9"/>
                    <a:pt x="20" y="20"/>
                  </a:cubicBezTo>
                  <a:cubicBezTo>
                    <a:pt x="20" y="31"/>
                    <a:pt x="11" y="40"/>
                    <a:pt x="0" y="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03B8DEA2-0272-4919-B66B-090E4D8B5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7043158"/>
              <a:ext cx="137066" cy="280507"/>
            </a:xfrm>
            <a:custGeom>
              <a:avLst/>
              <a:gdLst>
                <a:gd name="T0" fmla="*/ 0 w 43"/>
                <a:gd name="T1" fmla="*/ 0 h 88"/>
                <a:gd name="T2" fmla="*/ 0 w 43"/>
                <a:gd name="T3" fmla="*/ 24 h 88"/>
                <a:gd name="T4" fmla="*/ 20 w 43"/>
                <a:gd name="T5" fmla="*/ 44 h 88"/>
                <a:gd name="T6" fmla="*/ 0 w 43"/>
                <a:gd name="T7" fmla="*/ 64 h 88"/>
                <a:gd name="T8" fmla="*/ 0 w 43"/>
                <a:gd name="T9" fmla="*/ 88 h 88"/>
                <a:gd name="T10" fmla="*/ 43 w 43"/>
                <a:gd name="T11" fmla="*/ 44 h 88"/>
                <a:gd name="T12" fmla="*/ 0 w 43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88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20" y="33"/>
                    <a:pt x="20" y="44"/>
                  </a:cubicBezTo>
                  <a:cubicBezTo>
                    <a:pt x="20" y="55"/>
                    <a:pt x="11" y="64"/>
                    <a:pt x="0" y="6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4" y="88"/>
                    <a:pt x="43" y="68"/>
                    <a:pt x="43" y="44"/>
                  </a:cubicBezTo>
                  <a:cubicBezTo>
                    <a:pt x="43" y="20"/>
                    <a:pt x="24" y="0"/>
                    <a:pt x="0" y="0"/>
                  </a:cubicBezTo>
                  <a:close/>
                </a:path>
              </a:pathLst>
            </a:custGeom>
            <a:solidFill>
              <a:srgbClr val="3537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36">
              <a:extLst>
                <a:ext uri="{FF2B5EF4-FFF2-40B4-BE49-F238E27FC236}">
                  <a16:creationId xmlns:a16="http://schemas.microsoft.com/office/drawing/2014/main" id="{4A0C3B70-04BB-4042-A9BA-572BF2D08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7119660"/>
              <a:ext cx="63752" cy="127503"/>
            </a:xfrm>
            <a:custGeom>
              <a:avLst/>
              <a:gdLst>
                <a:gd name="T0" fmla="*/ 20 w 20"/>
                <a:gd name="T1" fmla="*/ 20 h 40"/>
                <a:gd name="T2" fmla="*/ 0 w 20"/>
                <a:gd name="T3" fmla="*/ 0 h 40"/>
                <a:gd name="T4" fmla="*/ 0 w 20"/>
                <a:gd name="T5" fmla="*/ 40 h 40"/>
                <a:gd name="T6" fmla="*/ 20 w 20"/>
                <a:gd name="T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20" y="20"/>
                  </a:moveTo>
                  <a:cubicBezTo>
                    <a:pt x="20" y="9"/>
                    <a:pt x="11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40"/>
                    <a:pt x="20" y="31"/>
                    <a:pt x="20" y="2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37">
              <a:extLst>
                <a:ext uri="{FF2B5EF4-FFF2-40B4-BE49-F238E27FC236}">
                  <a16:creationId xmlns:a16="http://schemas.microsoft.com/office/drawing/2014/main" id="{37CAE55C-72CC-42CC-BAB7-F87AEB096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6966656"/>
              <a:ext cx="213568" cy="430323"/>
            </a:xfrm>
            <a:custGeom>
              <a:avLst/>
              <a:gdLst>
                <a:gd name="T0" fmla="*/ 0 w 67"/>
                <a:gd name="T1" fmla="*/ 0 h 135"/>
                <a:gd name="T2" fmla="*/ 0 w 67"/>
                <a:gd name="T3" fmla="*/ 24 h 135"/>
                <a:gd name="T4" fmla="*/ 43 w 67"/>
                <a:gd name="T5" fmla="*/ 68 h 135"/>
                <a:gd name="T6" fmla="*/ 0 w 67"/>
                <a:gd name="T7" fmla="*/ 112 h 135"/>
                <a:gd name="T8" fmla="*/ 0 w 67"/>
                <a:gd name="T9" fmla="*/ 135 h 135"/>
                <a:gd name="T10" fmla="*/ 67 w 67"/>
                <a:gd name="T11" fmla="*/ 68 h 135"/>
                <a:gd name="T12" fmla="*/ 0 w 67"/>
                <a:gd name="T1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135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24" y="24"/>
                    <a:pt x="43" y="44"/>
                    <a:pt x="43" y="68"/>
                  </a:cubicBezTo>
                  <a:cubicBezTo>
                    <a:pt x="43" y="92"/>
                    <a:pt x="24" y="112"/>
                    <a:pt x="0" y="112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37" y="135"/>
                    <a:pt x="67" y="105"/>
                    <a:pt x="67" y="68"/>
                  </a:cubicBezTo>
                  <a:cubicBezTo>
                    <a:pt x="67" y="31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38">
              <a:extLst>
                <a:ext uri="{FF2B5EF4-FFF2-40B4-BE49-F238E27FC236}">
                  <a16:creationId xmlns:a16="http://schemas.microsoft.com/office/drawing/2014/main" id="{6A42377B-4453-45C5-91D6-B551F8A2A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8312" y="106880591"/>
              <a:ext cx="302820" cy="302820"/>
            </a:xfrm>
            <a:custGeom>
              <a:avLst/>
              <a:gdLst>
                <a:gd name="T0" fmla="*/ 258194 w 302820"/>
                <a:gd name="T1" fmla="*/ 108378 h 302820"/>
                <a:gd name="T2" fmla="*/ 302820 w 302820"/>
                <a:gd name="T3" fmla="*/ 63752 h 302820"/>
                <a:gd name="T4" fmla="*/ 251819 w 302820"/>
                <a:gd name="T5" fmla="*/ 51002 h 302820"/>
                <a:gd name="T6" fmla="*/ 239068 w 302820"/>
                <a:gd name="T7" fmla="*/ 0 h 302820"/>
                <a:gd name="T8" fmla="*/ 194442 w 302820"/>
                <a:gd name="T9" fmla="*/ 44626 h 302820"/>
                <a:gd name="T10" fmla="*/ 204005 w 302820"/>
                <a:gd name="T11" fmla="*/ 86065 h 302820"/>
                <a:gd name="T12" fmla="*/ 47813 w 302820"/>
                <a:gd name="T13" fmla="*/ 242256 h 302820"/>
                <a:gd name="T14" fmla="*/ 28688 w 302820"/>
                <a:gd name="T15" fmla="*/ 197630 h 302820"/>
                <a:gd name="T16" fmla="*/ 12750 w 302820"/>
                <a:gd name="T17" fmla="*/ 251819 h 302820"/>
                <a:gd name="T18" fmla="*/ 0 w 302820"/>
                <a:gd name="T19" fmla="*/ 302820 h 302820"/>
                <a:gd name="T20" fmla="*/ 51001 w 302820"/>
                <a:gd name="T21" fmla="*/ 290070 h 302820"/>
                <a:gd name="T22" fmla="*/ 105190 w 302820"/>
                <a:gd name="T23" fmla="*/ 274132 h 302820"/>
                <a:gd name="T24" fmla="*/ 60564 w 302820"/>
                <a:gd name="T25" fmla="*/ 251819 h 302820"/>
                <a:gd name="T26" fmla="*/ 216755 w 302820"/>
                <a:gd name="T27" fmla="*/ 98815 h 302820"/>
                <a:gd name="T28" fmla="*/ 258194 w 302820"/>
                <a:gd name="T29" fmla="*/ 108378 h 302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2820" h="302820">
                  <a:moveTo>
                    <a:pt x="258194" y="108378"/>
                  </a:moveTo>
                  <a:lnTo>
                    <a:pt x="302820" y="63752"/>
                  </a:lnTo>
                  <a:lnTo>
                    <a:pt x="251819" y="51002"/>
                  </a:lnTo>
                  <a:lnTo>
                    <a:pt x="239068" y="0"/>
                  </a:lnTo>
                  <a:lnTo>
                    <a:pt x="194442" y="44626"/>
                  </a:lnTo>
                  <a:lnTo>
                    <a:pt x="204005" y="86065"/>
                  </a:lnTo>
                  <a:lnTo>
                    <a:pt x="47813" y="242256"/>
                  </a:lnTo>
                  <a:lnTo>
                    <a:pt x="28688" y="197630"/>
                  </a:lnTo>
                  <a:lnTo>
                    <a:pt x="12750" y="251819"/>
                  </a:lnTo>
                  <a:lnTo>
                    <a:pt x="0" y="302820"/>
                  </a:lnTo>
                  <a:lnTo>
                    <a:pt x="51001" y="290070"/>
                  </a:lnTo>
                  <a:lnTo>
                    <a:pt x="105190" y="274132"/>
                  </a:lnTo>
                  <a:lnTo>
                    <a:pt x="60564" y="251819"/>
                  </a:lnTo>
                  <a:lnTo>
                    <a:pt x="216755" y="98815"/>
                  </a:lnTo>
                  <a:lnTo>
                    <a:pt x="258194" y="108378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39">
              <a:extLst>
                <a:ext uri="{FF2B5EF4-FFF2-40B4-BE49-F238E27FC236}">
                  <a16:creationId xmlns:a16="http://schemas.microsoft.com/office/drawing/2014/main" id="{F0A0EC2E-47C7-4529-A855-E5BB027B9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8312" y="106880591"/>
              <a:ext cx="251819" cy="302820"/>
            </a:xfrm>
            <a:custGeom>
              <a:avLst/>
              <a:gdLst>
                <a:gd name="T0" fmla="*/ 251819 w 251819"/>
                <a:gd name="T1" fmla="*/ 51002 h 302820"/>
                <a:gd name="T2" fmla="*/ 239068 w 251819"/>
                <a:gd name="T3" fmla="*/ 0 h 302820"/>
                <a:gd name="T4" fmla="*/ 194442 w 251819"/>
                <a:gd name="T5" fmla="*/ 44626 h 302820"/>
                <a:gd name="T6" fmla="*/ 204005 w 251819"/>
                <a:gd name="T7" fmla="*/ 86065 h 302820"/>
                <a:gd name="T8" fmla="*/ 47813 w 251819"/>
                <a:gd name="T9" fmla="*/ 242256 h 302820"/>
                <a:gd name="T10" fmla="*/ 28688 w 251819"/>
                <a:gd name="T11" fmla="*/ 197630 h 302820"/>
                <a:gd name="T12" fmla="*/ 12750 w 251819"/>
                <a:gd name="T13" fmla="*/ 251819 h 302820"/>
                <a:gd name="T14" fmla="*/ 0 w 251819"/>
                <a:gd name="T15" fmla="*/ 302820 h 302820"/>
                <a:gd name="T16" fmla="*/ 251819 w 251819"/>
                <a:gd name="T17" fmla="*/ 51002 h 302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819" h="302820">
                  <a:moveTo>
                    <a:pt x="251819" y="51002"/>
                  </a:moveTo>
                  <a:lnTo>
                    <a:pt x="239068" y="0"/>
                  </a:lnTo>
                  <a:lnTo>
                    <a:pt x="194442" y="44626"/>
                  </a:lnTo>
                  <a:lnTo>
                    <a:pt x="204005" y="86065"/>
                  </a:lnTo>
                  <a:lnTo>
                    <a:pt x="47813" y="242256"/>
                  </a:lnTo>
                  <a:lnTo>
                    <a:pt x="28688" y="197630"/>
                  </a:lnTo>
                  <a:lnTo>
                    <a:pt x="12750" y="251819"/>
                  </a:lnTo>
                  <a:lnTo>
                    <a:pt x="0" y="302820"/>
                  </a:lnTo>
                  <a:lnTo>
                    <a:pt x="251819" y="51002"/>
                  </a:lnTo>
                  <a:close/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3A7A442-CFE1-4369-8529-510F5F403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2435"/>
            <a:ext cx="4797373" cy="62083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3B64FA8-48E3-4B13-BAD3-353FBDAB78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65" y="1661394"/>
            <a:ext cx="6462090" cy="4994940"/>
          </a:xfrm>
          <a:prstGeom prst="rect">
            <a:avLst/>
          </a:prstGeom>
        </p:spPr>
      </p:pic>
      <p:grpSp>
        <p:nvGrpSpPr>
          <p:cNvPr id="35" name="Group 26">
            <a:extLst>
              <a:ext uri="{FF2B5EF4-FFF2-40B4-BE49-F238E27FC236}">
                <a16:creationId xmlns:a16="http://schemas.microsoft.com/office/drawing/2014/main" id="{30D67B99-D0CA-4BF7-8F19-CE9EF3D824BB}"/>
              </a:ext>
            </a:extLst>
          </p:cNvPr>
          <p:cNvGrpSpPr>
            <a:grpSpLocks/>
          </p:cNvGrpSpPr>
          <p:nvPr/>
        </p:nvGrpSpPr>
        <p:grpSpPr bwMode="auto">
          <a:xfrm>
            <a:off x="7639180" y="944201"/>
            <a:ext cx="908049" cy="905167"/>
            <a:chOff x="117160611" y="106695712"/>
            <a:chExt cx="1000901" cy="997712"/>
          </a:xfrm>
        </p:grpSpPr>
        <p:sp>
          <p:nvSpPr>
            <p:cNvPr id="36" name="Oval 27">
              <a:extLst>
                <a:ext uri="{FF2B5EF4-FFF2-40B4-BE49-F238E27FC236}">
                  <a16:creationId xmlns:a16="http://schemas.microsoft.com/office/drawing/2014/main" id="{C84CA5FB-97B6-4765-BD5F-3700B9F68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60611" y="106695712"/>
              <a:ext cx="1000901" cy="997712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99B7252C-2016-4A8E-B1F8-D6E28487A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55054" y="106877404"/>
              <a:ext cx="806458" cy="806457"/>
            </a:xfrm>
            <a:custGeom>
              <a:avLst/>
              <a:gdLst>
                <a:gd name="T0" fmla="*/ 167 w 253"/>
                <a:gd name="T1" fmla="*/ 1 h 253"/>
                <a:gd name="T2" fmla="*/ 167 w 253"/>
                <a:gd name="T3" fmla="*/ 1 h 253"/>
                <a:gd name="T4" fmla="*/ 153 w 253"/>
                <a:gd name="T5" fmla="*/ 15 h 253"/>
                <a:gd name="T6" fmla="*/ 156 w 253"/>
                <a:gd name="T7" fmla="*/ 28 h 253"/>
                <a:gd name="T8" fmla="*/ 154 w 253"/>
                <a:gd name="T9" fmla="*/ 30 h 253"/>
                <a:gd name="T10" fmla="*/ 91 w 253"/>
                <a:gd name="T11" fmla="*/ 5 h 253"/>
                <a:gd name="T12" fmla="*/ 0 w 253"/>
                <a:gd name="T13" fmla="*/ 96 h 253"/>
                <a:gd name="T14" fmla="*/ 36 w 253"/>
                <a:gd name="T15" fmla="*/ 169 h 253"/>
                <a:gd name="T16" fmla="*/ 36 w 253"/>
                <a:gd name="T17" fmla="*/ 169 h 253"/>
                <a:gd name="T18" fmla="*/ 120 w 253"/>
                <a:gd name="T19" fmla="*/ 253 h 253"/>
                <a:gd name="T20" fmla="*/ 253 w 253"/>
                <a:gd name="T21" fmla="*/ 99 h 253"/>
                <a:gd name="T22" fmla="*/ 252 w 253"/>
                <a:gd name="T23" fmla="*/ 85 h 253"/>
                <a:gd name="T24" fmla="*/ 167 w 253"/>
                <a:gd name="T25" fmla="*/ 0 h 253"/>
                <a:gd name="T26" fmla="*/ 167 w 253"/>
                <a:gd name="T27" fmla="*/ 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253">
                  <a:moveTo>
                    <a:pt x="167" y="1"/>
                  </a:moveTo>
                  <a:cubicBezTo>
                    <a:pt x="167" y="1"/>
                    <a:pt x="167" y="1"/>
                    <a:pt x="167" y="1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6" y="28"/>
                    <a:pt x="156" y="28"/>
                    <a:pt x="156" y="28"/>
                  </a:cubicBezTo>
                  <a:cubicBezTo>
                    <a:pt x="154" y="30"/>
                    <a:pt x="154" y="30"/>
                    <a:pt x="154" y="30"/>
                  </a:cubicBezTo>
                  <a:cubicBezTo>
                    <a:pt x="138" y="14"/>
                    <a:pt x="115" y="5"/>
                    <a:pt x="91" y="5"/>
                  </a:cubicBezTo>
                  <a:cubicBezTo>
                    <a:pt x="40" y="5"/>
                    <a:pt x="0" y="46"/>
                    <a:pt x="0" y="96"/>
                  </a:cubicBezTo>
                  <a:cubicBezTo>
                    <a:pt x="0" y="126"/>
                    <a:pt x="14" y="152"/>
                    <a:pt x="36" y="169"/>
                  </a:cubicBezTo>
                  <a:cubicBezTo>
                    <a:pt x="36" y="169"/>
                    <a:pt x="36" y="169"/>
                    <a:pt x="36" y="169"/>
                  </a:cubicBezTo>
                  <a:cubicBezTo>
                    <a:pt x="120" y="253"/>
                    <a:pt x="120" y="253"/>
                    <a:pt x="120" y="253"/>
                  </a:cubicBezTo>
                  <a:cubicBezTo>
                    <a:pt x="195" y="242"/>
                    <a:pt x="253" y="177"/>
                    <a:pt x="253" y="99"/>
                  </a:cubicBezTo>
                  <a:cubicBezTo>
                    <a:pt x="253" y="94"/>
                    <a:pt x="252" y="89"/>
                    <a:pt x="252" y="85"/>
                  </a:cubicBezTo>
                  <a:cubicBezTo>
                    <a:pt x="167" y="0"/>
                    <a:pt x="167" y="0"/>
                    <a:pt x="167" y="0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29">
              <a:extLst>
                <a:ext uri="{FF2B5EF4-FFF2-40B4-BE49-F238E27FC236}">
                  <a16:creationId xmlns:a16="http://schemas.microsoft.com/office/drawing/2014/main" id="{3040A5B2-981A-412B-A06D-6616E1852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55054" y="106893342"/>
              <a:ext cx="580140" cy="580139"/>
            </a:xfrm>
            <a:prstGeom prst="ellipse">
              <a:avLst/>
            </a:prstGeom>
            <a:solidFill>
              <a:srgbClr val="3651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30">
              <a:extLst>
                <a:ext uri="{FF2B5EF4-FFF2-40B4-BE49-F238E27FC236}">
                  <a16:creationId xmlns:a16="http://schemas.microsoft.com/office/drawing/2014/main" id="{FBB9E844-B940-4AE8-A4FE-440E342D4A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28368" y="106966656"/>
              <a:ext cx="430324" cy="4303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Oval 31">
              <a:extLst>
                <a:ext uri="{FF2B5EF4-FFF2-40B4-BE49-F238E27FC236}">
                  <a16:creationId xmlns:a16="http://schemas.microsoft.com/office/drawing/2014/main" id="{EF610253-F323-4335-9E1A-7F3639D9A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04870" y="107043158"/>
              <a:ext cx="277320" cy="280507"/>
            </a:xfrm>
            <a:prstGeom prst="ellipse">
              <a:avLst/>
            </a:prstGeom>
            <a:solidFill>
              <a:srgbClr val="3651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32">
              <a:extLst>
                <a:ext uri="{FF2B5EF4-FFF2-40B4-BE49-F238E27FC236}">
                  <a16:creationId xmlns:a16="http://schemas.microsoft.com/office/drawing/2014/main" id="{23704216-E236-4429-92D3-979C02356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81372" y="107119660"/>
              <a:ext cx="127504" cy="12750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CBE3CEFB-FE2B-4296-8EF5-F050D7781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6893342"/>
              <a:ext cx="290070" cy="580139"/>
            </a:xfrm>
            <a:custGeom>
              <a:avLst/>
              <a:gdLst>
                <a:gd name="T0" fmla="*/ 0 w 91"/>
                <a:gd name="T1" fmla="*/ 0 h 182"/>
                <a:gd name="T2" fmla="*/ 0 w 91"/>
                <a:gd name="T3" fmla="*/ 23 h 182"/>
                <a:gd name="T4" fmla="*/ 67 w 91"/>
                <a:gd name="T5" fmla="*/ 91 h 182"/>
                <a:gd name="T6" fmla="*/ 0 w 91"/>
                <a:gd name="T7" fmla="*/ 158 h 182"/>
                <a:gd name="T8" fmla="*/ 0 w 91"/>
                <a:gd name="T9" fmla="*/ 182 h 182"/>
                <a:gd name="T10" fmla="*/ 91 w 91"/>
                <a:gd name="T11" fmla="*/ 91 h 182"/>
                <a:gd name="T12" fmla="*/ 0 w 91"/>
                <a:gd name="T1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82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37" y="23"/>
                    <a:pt x="67" y="54"/>
                    <a:pt x="67" y="91"/>
                  </a:cubicBezTo>
                  <a:cubicBezTo>
                    <a:pt x="67" y="128"/>
                    <a:pt x="37" y="158"/>
                    <a:pt x="0" y="158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50" y="182"/>
                    <a:pt x="91" y="141"/>
                    <a:pt x="91" y="91"/>
                  </a:cubicBezTo>
                  <a:cubicBezTo>
                    <a:pt x="91" y="41"/>
                    <a:pt x="50" y="0"/>
                    <a:pt x="0" y="0"/>
                  </a:cubicBezTo>
                  <a:close/>
                </a:path>
              </a:pathLst>
            </a:custGeom>
            <a:solidFill>
              <a:srgbClr val="3537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EAD2B67C-A151-4617-9D90-B0591DE82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7119660"/>
              <a:ext cx="63752" cy="127503"/>
            </a:xfrm>
            <a:custGeom>
              <a:avLst/>
              <a:gdLst>
                <a:gd name="T0" fmla="*/ 0 w 20"/>
                <a:gd name="T1" fmla="*/ 0 h 40"/>
                <a:gd name="T2" fmla="*/ 20 w 20"/>
                <a:gd name="T3" fmla="*/ 20 h 40"/>
                <a:gd name="T4" fmla="*/ 0 w 20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cubicBezTo>
                    <a:pt x="11" y="0"/>
                    <a:pt x="20" y="9"/>
                    <a:pt x="20" y="20"/>
                  </a:cubicBezTo>
                  <a:cubicBezTo>
                    <a:pt x="20" y="31"/>
                    <a:pt x="11" y="40"/>
                    <a:pt x="0" y="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17C0D434-4E52-415E-AFC3-0B9A24572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7043158"/>
              <a:ext cx="137066" cy="280507"/>
            </a:xfrm>
            <a:custGeom>
              <a:avLst/>
              <a:gdLst>
                <a:gd name="T0" fmla="*/ 0 w 43"/>
                <a:gd name="T1" fmla="*/ 0 h 88"/>
                <a:gd name="T2" fmla="*/ 0 w 43"/>
                <a:gd name="T3" fmla="*/ 24 h 88"/>
                <a:gd name="T4" fmla="*/ 20 w 43"/>
                <a:gd name="T5" fmla="*/ 44 h 88"/>
                <a:gd name="T6" fmla="*/ 0 w 43"/>
                <a:gd name="T7" fmla="*/ 64 h 88"/>
                <a:gd name="T8" fmla="*/ 0 w 43"/>
                <a:gd name="T9" fmla="*/ 88 h 88"/>
                <a:gd name="T10" fmla="*/ 43 w 43"/>
                <a:gd name="T11" fmla="*/ 44 h 88"/>
                <a:gd name="T12" fmla="*/ 0 w 43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88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20" y="33"/>
                    <a:pt x="20" y="44"/>
                  </a:cubicBezTo>
                  <a:cubicBezTo>
                    <a:pt x="20" y="55"/>
                    <a:pt x="11" y="64"/>
                    <a:pt x="0" y="6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4" y="88"/>
                    <a:pt x="43" y="68"/>
                    <a:pt x="43" y="44"/>
                  </a:cubicBezTo>
                  <a:cubicBezTo>
                    <a:pt x="43" y="20"/>
                    <a:pt x="24" y="0"/>
                    <a:pt x="0" y="0"/>
                  </a:cubicBezTo>
                  <a:close/>
                </a:path>
              </a:pathLst>
            </a:custGeom>
            <a:solidFill>
              <a:srgbClr val="3537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80F720A5-38CE-444C-8F4C-04C428F13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7119660"/>
              <a:ext cx="63752" cy="127503"/>
            </a:xfrm>
            <a:custGeom>
              <a:avLst/>
              <a:gdLst>
                <a:gd name="T0" fmla="*/ 20 w 20"/>
                <a:gd name="T1" fmla="*/ 20 h 40"/>
                <a:gd name="T2" fmla="*/ 0 w 20"/>
                <a:gd name="T3" fmla="*/ 0 h 40"/>
                <a:gd name="T4" fmla="*/ 0 w 20"/>
                <a:gd name="T5" fmla="*/ 40 h 40"/>
                <a:gd name="T6" fmla="*/ 20 w 20"/>
                <a:gd name="T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20" y="20"/>
                  </a:moveTo>
                  <a:cubicBezTo>
                    <a:pt x="20" y="9"/>
                    <a:pt x="11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40"/>
                    <a:pt x="20" y="31"/>
                    <a:pt x="20" y="2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82B227BA-5790-4A1A-A066-288C32FE7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6966656"/>
              <a:ext cx="213568" cy="430323"/>
            </a:xfrm>
            <a:custGeom>
              <a:avLst/>
              <a:gdLst>
                <a:gd name="T0" fmla="*/ 0 w 67"/>
                <a:gd name="T1" fmla="*/ 0 h 135"/>
                <a:gd name="T2" fmla="*/ 0 w 67"/>
                <a:gd name="T3" fmla="*/ 24 h 135"/>
                <a:gd name="T4" fmla="*/ 43 w 67"/>
                <a:gd name="T5" fmla="*/ 68 h 135"/>
                <a:gd name="T6" fmla="*/ 0 w 67"/>
                <a:gd name="T7" fmla="*/ 112 h 135"/>
                <a:gd name="T8" fmla="*/ 0 w 67"/>
                <a:gd name="T9" fmla="*/ 135 h 135"/>
                <a:gd name="T10" fmla="*/ 67 w 67"/>
                <a:gd name="T11" fmla="*/ 68 h 135"/>
                <a:gd name="T12" fmla="*/ 0 w 67"/>
                <a:gd name="T1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135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24" y="24"/>
                    <a:pt x="43" y="44"/>
                    <a:pt x="43" y="68"/>
                  </a:cubicBezTo>
                  <a:cubicBezTo>
                    <a:pt x="43" y="92"/>
                    <a:pt x="24" y="112"/>
                    <a:pt x="0" y="112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37" y="135"/>
                    <a:pt x="67" y="105"/>
                    <a:pt x="67" y="68"/>
                  </a:cubicBezTo>
                  <a:cubicBezTo>
                    <a:pt x="67" y="31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7BFA9928-328F-4D48-AF2D-A446D4867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8312" y="106880591"/>
              <a:ext cx="302820" cy="302820"/>
            </a:xfrm>
            <a:custGeom>
              <a:avLst/>
              <a:gdLst>
                <a:gd name="T0" fmla="*/ 258194 w 302820"/>
                <a:gd name="T1" fmla="*/ 108378 h 302820"/>
                <a:gd name="T2" fmla="*/ 302820 w 302820"/>
                <a:gd name="T3" fmla="*/ 63752 h 302820"/>
                <a:gd name="T4" fmla="*/ 251819 w 302820"/>
                <a:gd name="T5" fmla="*/ 51002 h 302820"/>
                <a:gd name="T6" fmla="*/ 239068 w 302820"/>
                <a:gd name="T7" fmla="*/ 0 h 302820"/>
                <a:gd name="T8" fmla="*/ 194442 w 302820"/>
                <a:gd name="T9" fmla="*/ 44626 h 302820"/>
                <a:gd name="T10" fmla="*/ 204005 w 302820"/>
                <a:gd name="T11" fmla="*/ 86065 h 302820"/>
                <a:gd name="T12" fmla="*/ 47813 w 302820"/>
                <a:gd name="T13" fmla="*/ 242256 h 302820"/>
                <a:gd name="T14" fmla="*/ 28688 w 302820"/>
                <a:gd name="T15" fmla="*/ 197630 h 302820"/>
                <a:gd name="T16" fmla="*/ 12750 w 302820"/>
                <a:gd name="T17" fmla="*/ 251819 h 302820"/>
                <a:gd name="T18" fmla="*/ 0 w 302820"/>
                <a:gd name="T19" fmla="*/ 302820 h 302820"/>
                <a:gd name="T20" fmla="*/ 51001 w 302820"/>
                <a:gd name="T21" fmla="*/ 290070 h 302820"/>
                <a:gd name="T22" fmla="*/ 105190 w 302820"/>
                <a:gd name="T23" fmla="*/ 274132 h 302820"/>
                <a:gd name="T24" fmla="*/ 60564 w 302820"/>
                <a:gd name="T25" fmla="*/ 251819 h 302820"/>
                <a:gd name="T26" fmla="*/ 216755 w 302820"/>
                <a:gd name="T27" fmla="*/ 98815 h 302820"/>
                <a:gd name="T28" fmla="*/ 258194 w 302820"/>
                <a:gd name="T29" fmla="*/ 108378 h 302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2820" h="302820">
                  <a:moveTo>
                    <a:pt x="258194" y="108378"/>
                  </a:moveTo>
                  <a:lnTo>
                    <a:pt x="302820" y="63752"/>
                  </a:lnTo>
                  <a:lnTo>
                    <a:pt x="251819" y="51002"/>
                  </a:lnTo>
                  <a:lnTo>
                    <a:pt x="239068" y="0"/>
                  </a:lnTo>
                  <a:lnTo>
                    <a:pt x="194442" y="44626"/>
                  </a:lnTo>
                  <a:lnTo>
                    <a:pt x="204005" y="86065"/>
                  </a:lnTo>
                  <a:lnTo>
                    <a:pt x="47813" y="242256"/>
                  </a:lnTo>
                  <a:lnTo>
                    <a:pt x="28688" y="197630"/>
                  </a:lnTo>
                  <a:lnTo>
                    <a:pt x="12750" y="251819"/>
                  </a:lnTo>
                  <a:lnTo>
                    <a:pt x="0" y="302820"/>
                  </a:lnTo>
                  <a:lnTo>
                    <a:pt x="51001" y="290070"/>
                  </a:lnTo>
                  <a:lnTo>
                    <a:pt x="105190" y="274132"/>
                  </a:lnTo>
                  <a:lnTo>
                    <a:pt x="60564" y="251819"/>
                  </a:lnTo>
                  <a:lnTo>
                    <a:pt x="216755" y="98815"/>
                  </a:lnTo>
                  <a:lnTo>
                    <a:pt x="258194" y="108378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6A9EF7A6-00FD-4F35-A942-425427A9C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8312" y="106880591"/>
              <a:ext cx="251819" cy="302820"/>
            </a:xfrm>
            <a:custGeom>
              <a:avLst/>
              <a:gdLst>
                <a:gd name="T0" fmla="*/ 251819 w 251819"/>
                <a:gd name="T1" fmla="*/ 51002 h 302820"/>
                <a:gd name="T2" fmla="*/ 239068 w 251819"/>
                <a:gd name="T3" fmla="*/ 0 h 302820"/>
                <a:gd name="T4" fmla="*/ 194442 w 251819"/>
                <a:gd name="T5" fmla="*/ 44626 h 302820"/>
                <a:gd name="T6" fmla="*/ 204005 w 251819"/>
                <a:gd name="T7" fmla="*/ 86065 h 302820"/>
                <a:gd name="T8" fmla="*/ 47813 w 251819"/>
                <a:gd name="T9" fmla="*/ 242256 h 302820"/>
                <a:gd name="T10" fmla="*/ 28688 w 251819"/>
                <a:gd name="T11" fmla="*/ 197630 h 302820"/>
                <a:gd name="T12" fmla="*/ 12750 w 251819"/>
                <a:gd name="T13" fmla="*/ 251819 h 302820"/>
                <a:gd name="T14" fmla="*/ 0 w 251819"/>
                <a:gd name="T15" fmla="*/ 302820 h 302820"/>
                <a:gd name="T16" fmla="*/ 251819 w 251819"/>
                <a:gd name="T17" fmla="*/ 51002 h 302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819" h="302820">
                  <a:moveTo>
                    <a:pt x="251819" y="51002"/>
                  </a:moveTo>
                  <a:lnTo>
                    <a:pt x="239068" y="0"/>
                  </a:lnTo>
                  <a:lnTo>
                    <a:pt x="194442" y="44626"/>
                  </a:lnTo>
                  <a:lnTo>
                    <a:pt x="204005" y="86065"/>
                  </a:lnTo>
                  <a:lnTo>
                    <a:pt x="47813" y="242256"/>
                  </a:lnTo>
                  <a:lnTo>
                    <a:pt x="28688" y="197630"/>
                  </a:lnTo>
                  <a:lnTo>
                    <a:pt x="12750" y="251819"/>
                  </a:lnTo>
                  <a:lnTo>
                    <a:pt x="0" y="302820"/>
                  </a:lnTo>
                  <a:lnTo>
                    <a:pt x="251819" y="51002"/>
                  </a:lnTo>
                  <a:close/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044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7F292-9AFE-4F01-9FFE-436E5BE06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  <a:br>
              <a:rPr lang="en-US" dirty="0"/>
            </a:br>
            <a:r>
              <a:rPr lang="en-US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AF0B2-19E4-4978-AE17-D88F92384D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438400"/>
            <a:ext cx="1681617" cy="40386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Task Reminders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Work Plan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Report Cards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1A72478-5FA6-4D12-9CE5-7F1CFC2ABA5E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457200" y="1371599"/>
            <a:ext cx="1839104" cy="824185"/>
          </a:xfrm>
        </p:spPr>
        <p:txBody>
          <a:bodyPr>
            <a:normAutofit/>
          </a:bodyPr>
          <a:lstStyle/>
          <a:p>
            <a:r>
              <a:rPr lang="en-US" dirty="0"/>
              <a:t>When do we finish this Comprehensive Plan?</a:t>
            </a:r>
          </a:p>
        </p:txBody>
      </p:sp>
      <p:grpSp>
        <p:nvGrpSpPr>
          <p:cNvPr id="38" name="Group 18">
            <a:extLst>
              <a:ext uri="{FF2B5EF4-FFF2-40B4-BE49-F238E27FC236}">
                <a16:creationId xmlns:a16="http://schemas.microsoft.com/office/drawing/2014/main" id="{A54029EC-EF37-402C-BF6E-8B82E1FA8AE2}"/>
              </a:ext>
            </a:extLst>
          </p:cNvPr>
          <p:cNvGrpSpPr>
            <a:grpSpLocks/>
          </p:cNvGrpSpPr>
          <p:nvPr/>
        </p:nvGrpSpPr>
        <p:grpSpPr bwMode="auto">
          <a:xfrm>
            <a:off x="433841" y="2468608"/>
            <a:ext cx="288925" cy="290513"/>
            <a:chOff x="112417238" y="113211044"/>
            <a:chExt cx="289820" cy="289820"/>
          </a:xfrm>
        </p:grpSpPr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864F14F5-69D7-4452-9796-4265308C8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22338" y="113211044"/>
              <a:ext cx="184720" cy="184720"/>
            </a:xfrm>
            <a:custGeom>
              <a:avLst/>
              <a:gdLst>
                <a:gd name="T0" fmla="*/ 13 w 58"/>
                <a:gd name="T1" fmla="*/ 33 h 58"/>
                <a:gd name="T2" fmla="*/ 0 w 58"/>
                <a:gd name="T3" fmla="*/ 45 h 58"/>
                <a:gd name="T4" fmla="*/ 13 w 58"/>
                <a:gd name="T5" fmla="*/ 58 h 58"/>
                <a:gd name="T6" fmla="*/ 26 w 58"/>
                <a:gd name="T7" fmla="*/ 45 h 58"/>
                <a:gd name="T8" fmla="*/ 24 w 58"/>
                <a:gd name="T9" fmla="*/ 39 h 58"/>
                <a:gd name="T10" fmla="*/ 38 w 58"/>
                <a:gd name="T11" fmla="*/ 24 h 58"/>
                <a:gd name="T12" fmla="*/ 46 w 58"/>
                <a:gd name="T13" fmla="*/ 24 h 58"/>
                <a:gd name="T14" fmla="*/ 58 w 58"/>
                <a:gd name="T15" fmla="*/ 12 h 58"/>
                <a:gd name="T16" fmla="*/ 47 w 58"/>
                <a:gd name="T17" fmla="*/ 12 h 58"/>
                <a:gd name="T18" fmla="*/ 46 w 58"/>
                <a:gd name="T19" fmla="*/ 0 h 58"/>
                <a:gd name="T20" fmla="*/ 34 w 58"/>
                <a:gd name="T21" fmla="*/ 12 h 58"/>
                <a:gd name="T22" fmla="*/ 34 w 58"/>
                <a:gd name="T23" fmla="*/ 20 h 58"/>
                <a:gd name="T24" fmla="*/ 20 w 58"/>
                <a:gd name="T25" fmla="*/ 35 h 58"/>
                <a:gd name="T26" fmla="*/ 13 w 58"/>
                <a:gd name="T27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13" y="33"/>
                  </a:moveTo>
                  <a:cubicBezTo>
                    <a:pt x="6" y="33"/>
                    <a:pt x="0" y="38"/>
                    <a:pt x="0" y="45"/>
                  </a:cubicBezTo>
                  <a:cubicBezTo>
                    <a:pt x="0" y="53"/>
                    <a:pt x="6" y="58"/>
                    <a:pt x="13" y="58"/>
                  </a:cubicBezTo>
                  <a:cubicBezTo>
                    <a:pt x="20" y="58"/>
                    <a:pt x="26" y="53"/>
                    <a:pt x="26" y="45"/>
                  </a:cubicBezTo>
                  <a:cubicBezTo>
                    <a:pt x="26" y="43"/>
                    <a:pt x="25" y="41"/>
                    <a:pt x="24" y="39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8" y="33"/>
                    <a:pt x="15" y="33"/>
                    <a:pt x="1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DE10C6C9-B130-44E2-A820-19A1C3FD4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17238" y="113211044"/>
              <a:ext cx="289820" cy="289820"/>
            </a:xfrm>
            <a:custGeom>
              <a:avLst/>
              <a:gdLst>
                <a:gd name="T0" fmla="*/ 83 w 91"/>
                <a:gd name="T1" fmla="*/ 28 h 91"/>
                <a:gd name="T2" fmla="*/ 79 w 91"/>
                <a:gd name="T3" fmla="*/ 30 h 91"/>
                <a:gd name="T4" fmla="*/ 83 w 91"/>
                <a:gd name="T5" fmla="*/ 45 h 91"/>
                <a:gd name="T6" fmla="*/ 46 w 91"/>
                <a:gd name="T7" fmla="*/ 82 h 91"/>
                <a:gd name="T8" fmla="*/ 9 w 91"/>
                <a:gd name="T9" fmla="*/ 45 h 91"/>
                <a:gd name="T10" fmla="*/ 46 w 91"/>
                <a:gd name="T11" fmla="*/ 8 h 91"/>
                <a:gd name="T12" fmla="*/ 62 w 91"/>
                <a:gd name="T13" fmla="*/ 12 h 91"/>
                <a:gd name="T14" fmla="*/ 63 w 91"/>
                <a:gd name="T15" fmla="*/ 8 h 91"/>
                <a:gd name="T16" fmla="*/ 66 w 91"/>
                <a:gd name="T17" fmla="*/ 5 h 91"/>
                <a:gd name="T18" fmla="*/ 46 w 91"/>
                <a:gd name="T19" fmla="*/ 0 h 91"/>
                <a:gd name="T20" fmla="*/ 0 w 91"/>
                <a:gd name="T21" fmla="*/ 45 h 91"/>
                <a:gd name="T22" fmla="*/ 46 w 91"/>
                <a:gd name="T23" fmla="*/ 91 h 91"/>
                <a:gd name="T24" fmla="*/ 91 w 91"/>
                <a:gd name="T25" fmla="*/ 45 h 91"/>
                <a:gd name="T26" fmla="*/ 87 w 91"/>
                <a:gd name="T27" fmla="*/ 25 h 91"/>
                <a:gd name="T28" fmla="*/ 83 w 91"/>
                <a:gd name="T29" fmla="*/ 2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83" y="28"/>
                  </a:moveTo>
                  <a:cubicBezTo>
                    <a:pt x="82" y="29"/>
                    <a:pt x="81" y="30"/>
                    <a:pt x="79" y="30"/>
                  </a:cubicBezTo>
                  <a:cubicBezTo>
                    <a:pt x="82" y="35"/>
                    <a:pt x="83" y="40"/>
                    <a:pt x="83" y="45"/>
                  </a:cubicBezTo>
                  <a:cubicBezTo>
                    <a:pt x="83" y="66"/>
                    <a:pt x="66" y="82"/>
                    <a:pt x="46" y="82"/>
                  </a:cubicBezTo>
                  <a:cubicBezTo>
                    <a:pt x="26" y="82"/>
                    <a:pt x="9" y="66"/>
                    <a:pt x="9" y="45"/>
                  </a:cubicBezTo>
                  <a:cubicBezTo>
                    <a:pt x="9" y="25"/>
                    <a:pt x="26" y="8"/>
                    <a:pt x="46" y="8"/>
                  </a:cubicBezTo>
                  <a:cubicBezTo>
                    <a:pt x="52" y="8"/>
                    <a:pt x="57" y="10"/>
                    <a:pt x="62" y="12"/>
                  </a:cubicBezTo>
                  <a:cubicBezTo>
                    <a:pt x="62" y="11"/>
                    <a:pt x="62" y="9"/>
                    <a:pt x="63" y="8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0" y="2"/>
                    <a:pt x="53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71"/>
                    <a:pt x="21" y="91"/>
                    <a:pt x="46" y="91"/>
                  </a:cubicBezTo>
                  <a:cubicBezTo>
                    <a:pt x="71" y="91"/>
                    <a:pt x="91" y="71"/>
                    <a:pt x="91" y="45"/>
                  </a:cubicBezTo>
                  <a:cubicBezTo>
                    <a:pt x="91" y="38"/>
                    <a:pt x="90" y="31"/>
                    <a:pt x="87" y="25"/>
                  </a:cubicBezTo>
                  <a:lnTo>
                    <a:pt x="8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067C500F-3C22-45B9-B302-F20F53966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74565" y="113265186"/>
              <a:ext cx="178351" cy="181536"/>
            </a:xfrm>
            <a:custGeom>
              <a:avLst/>
              <a:gdLst>
                <a:gd name="T0" fmla="*/ 28 w 56"/>
                <a:gd name="T1" fmla="*/ 8 h 57"/>
                <a:gd name="T2" fmla="*/ 35 w 56"/>
                <a:gd name="T3" fmla="*/ 9 h 57"/>
                <a:gd name="T4" fmla="*/ 41 w 56"/>
                <a:gd name="T5" fmla="*/ 3 h 57"/>
                <a:gd name="T6" fmla="*/ 28 w 56"/>
                <a:gd name="T7" fmla="*/ 0 h 57"/>
                <a:gd name="T8" fmla="*/ 0 w 56"/>
                <a:gd name="T9" fmla="*/ 28 h 57"/>
                <a:gd name="T10" fmla="*/ 28 w 56"/>
                <a:gd name="T11" fmla="*/ 57 h 57"/>
                <a:gd name="T12" fmla="*/ 56 w 56"/>
                <a:gd name="T13" fmla="*/ 28 h 57"/>
                <a:gd name="T14" fmla="*/ 53 w 56"/>
                <a:gd name="T15" fmla="*/ 15 h 57"/>
                <a:gd name="T16" fmla="*/ 47 w 56"/>
                <a:gd name="T17" fmla="*/ 21 h 57"/>
                <a:gd name="T18" fmla="*/ 49 w 56"/>
                <a:gd name="T19" fmla="*/ 28 h 57"/>
                <a:gd name="T20" fmla="*/ 28 w 56"/>
                <a:gd name="T21" fmla="*/ 49 h 57"/>
                <a:gd name="T22" fmla="*/ 7 w 56"/>
                <a:gd name="T23" fmla="*/ 28 h 57"/>
                <a:gd name="T24" fmla="*/ 28 w 56"/>
                <a:gd name="T2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7">
                  <a:moveTo>
                    <a:pt x="28" y="8"/>
                  </a:moveTo>
                  <a:cubicBezTo>
                    <a:pt x="31" y="8"/>
                    <a:pt x="33" y="8"/>
                    <a:pt x="35" y="9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24"/>
                    <a:pt x="55" y="19"/>
                    <a:pt x="53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8" y="23"/>
                    <a:pt x="49" y="26"/>
                    <a:pt x="49" y="28"/>
                  </a:cubicBezTo>
                  <a:cubicBezTo>
                    <a:pt x="49" y="40"/>
                    <a:pt x="39" y="49"/>
                    <a:pt x="28" y="49"/>
                  </a:cubicBezTo>
                  <a:cubicBezTo>
                    <a:pt x="17" y="49"/>
                    <a:pt x="7" y="40"/>
                    <a:pt x="7" y="28"/>
                  </a:cubicBezTo>
                  <a:cubicBezTo>
                    <a:pt x="7" y="17"/>
                    <a:pt x="17" y="8"/>
                    <a:pt x="2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" name="Group 18">
            <a:extLst>
              <a:ext uri="{FF2B5EF4-FFF2-40B4-BE49-F238E27FC236}">
                <a16:creationId xmlns:a16="http://schemas.microsoft.com/office/drawing/2014/main" id="{BF030AF8-711D-453F-A45F-6DBE347E5BA2}"/>
              </a:ext>
            </a:extLst>
          </p:cNvPr>
          <p:cNvGrpSpPr>
            <a:grpSpLocks/>
          </p:cNvGrpSpPr>
          <p:nvPr/>
        </p:nvGrpSpPr>
        <p:grpSpPr bwMode="auto">
          <a:xfrm>
            <a:off x="453388" y="3487094"/>
            <a:ext cx="288925" cy="290513"/>
            <a:chOff x="112417238" y="113211044"/>
            <a:chExt cx="289820" cy="289820"/>
          </a:xfrm>
        </p:grpSpPr>
        <p:sp>
          <p:nvSpPr>
            <p:cNvPr id="43" name="Freeform 19">
              <a:extLst>
                <a:ext uri="{FF2B5EF4-FFF2-40B4-BE49-F238E27FC236}">
                  <a16:creationId xmlns:a16="http://schemas.microsoft.com/office/drawing/2014/main" id="{C8316AA6-2A51-4019-A836-CD624765F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22338" y="113211044"/>
              <a:ext cx="184720" cy="184720"/>
            </a:xfrm>
            <a:custGeom>
              <a:avLst/>
              <a:gdLst>
                <a:gd name="T0" fmla="*/ 13 w 58"/>
                <a:gd name="T1" fmla="*/ 33 h 58"/>
                <a:gd name="T2" fmla="*/ 0 w 58"/>
                <a:gd name="T3" fmla="*/ 45 h 58"/>
                <a:gd name="T4" fmla="*/ 13 w 58"/>
                <a:gd name="T5" fmla="*/ 58 h 58"/>
                <a:gd name="T6" fmla="*/ 26 w 58"/>
                <a:gd name="T7" fmla="*/ 45 h 58"/>
                <a:gd name="T8" fmla="*/ 24 w 58"/>
                <a:gd name="T9" fmla="*/ 39 h 58"/>
                <a:gd name="T10" fmla="*/ 38 w 58"/>
                <a:gd name="T11" fmla="*/ 24 h 58"/>
                <a:gd name="T12" fmla="*/ 46 w 58"/>
                <a:gd name="T13" fmla="*/ 24 h 58"/>
                <a:gd name="T14" fmla="*/ 58 w 58"/>
                <a:gd name="T15" fmla="*/ 12 h 58"/>
                <a:gd name="T16" fmla="*/ 47 w 58"/>
                <a:gd name="T17" fmla="*/ 12 h 58"/>
                <a:gd name="T18" fmla="*/ 46 w 58"/>
                <a:gd name="T19" fmla="*/ 0 h 58"/>
                <a:gd name="T20" fmla="*/ 34 w 58"/>
                <a:gd name="T21" fmla="*/ 12 h 58"/>
                <a:gd name="T22" fmla="*/ 34 w 58"/>
                <a:gd name="T23" fmla="*/ 20 h 58"/>
                <a:gd name="T24" fmla="*/ 20 w 58"/>
                <a:gd name="T25" fmla="*/ 35 h 58"/>
                <a:gd name="T26" fmla="*/ 13 w 58"/>
                <a:gd name="T27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13" y="33"/>
                  </a:moveTo>
                  <a:cubicBezTo>
                    <a:pt x="6" y="33"/>
                    <a:pt x="0" y="38"/>
                    <a:pt x="0" y="45"/>
                  </a:cubicBezTo>
                  <a:cubicBezTo>
                    <a:pt x="0" y="53"/>
                    <a:pt x="6" y="58"/>
                    <a:pt x="13" y="58"/>
                  </a:cubicBezTo>
                  <a:cubicBezTo>
                    <a:pt x="20" y="58"/>
                    <a:pt x="26" y="53"/>
                    <a:pt x="26" y="45"/>
                  </a:cubicBezTo>
                  <a:cubicBezTo>
                    <a:pt x="26" y="43"/>
                    <a:pt x="25" y="41"/>
                    <a:pt x="24" y="39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8" y="33"/>
                    <a:pt x="15" y="33"/>
                    <a:pt x="1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">
              <a:extLst>
                <a:ext uri="{FF2B5EF4-FFF2-40B4-BE49-F238E27FC236}">
                  <a16:creationId xmlns:a16="http://schemas.microsoft.com/office/drawing/2014/main" id="{E96ADA1B-AACC-46B9-AB23-70434C9A5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17238" y="113211044"/>
              <a:ext cx="289820" cy="289820"/>
            </a:xfrm>
            <a:custGeom>
              <a:avLst/>
              <a:gdLst>
                <a:gd name="T0" fmla="*/ 83 w 91"/>
                <a:gd name="T1" fmla="*/ 28 h 91"/>
                <a:gd name="T2" fmla="*/ 79 w 91"/>
                <a:gd name="T3" fmla="*/ 30 h 91"/>
                <a:gd name="T4" fmla="*/ 83 w 91"/>
                <a:gd name="T5" fmla="*/ 45 h 91"/>
                <a:gd name="T6" fmla="*/ 46 w 91"/>
                <a:gd name="T7" fmla="*/ 82 h 91"/>
                <a:gd name="T8" fmla="*/ 9 w 91"/>
                <a:gd name="T9" fmla="*/ 45 h 91"/>
                <a:gd name="T10" fmla="*/ 46 w 91"/>
                <a:gd name="T11" fmla="*/ 8 h 91"/>
                <a:gd name="T12" fmla="*/ 62 w 91"/>
                <a:gd name="T13" fmla="*/ 12 h 91"/>
                <a:gd name="T14" fmla="*/ 63 w 91"/>
                <a:gd name="T15" fmla="*/ 8 h 91"/>
                <a:gd name="T16" fmla="*/ 66 w 91"/>
                <a:gd name="T17" fmla="*/ 5 h 91"/>
                <a:gd name="T18" fmla="*/ 46 w 91"/>
                <a:gd name="T19" fmla="*/ 0 h 91"/>
                <a:gd name="T20" fmla="*/ 0 w 91"/>
                <a:gd name="T21" fmla="*/ 45 h 91"/>
                <a:gd name="T22" fmla="*/ 46 w 91"/>
                <a:gd name="T23" fmla="*/ 91 h 91"/>
                <a:gd name="T24" fmla="*/ 91 w 91"/>
                <a:gd name="T25" fmla="*/ 45 h 91"/>
                <a:gd name="T26" fmla="*/ 87 w 91"/>
                <a:gd name="T27" fmla="*/ 25 h 91"/>
                <a:gd name="T28" fmla="*/ 83 w 91"/>
                <a:gd name="T29" fmla="*/ 2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83" y="28"/>
                  </a:moveTo>
                  <a:cubicBezTo>
                    <a:pt x="82" y="29"/>
                    <a:pt x="81" y="30"/>
                    <a:pt x="79" y="30"/>
                  </a:cubicBezTo>
                  <a:cubicBezTo>
                    <a:pt x="82" y="35"/>
                    <a:pt x="83" y="40"/>
                    <a:pt x="83" y="45"/>
                  </a:cubicBezTo>
                  <a:cubicBezTo>
                    <a:pt x="83" y="66"/>
                    <a:pt x="66" y="82"/>
                    <a:pt x="46" y="82"/>
                  </a:cubicBezTo>
                  <a:cubicBezTo>
                    <a:pt x="26" y="82"/>
                    <a:pt x="9" y="66"/>
                    <a:pt x="9" y="45"/>
                  </a:cubicBezTo>
                  <a:cubicBezTo>
                    <a:pt x="9" y="25"/>
                    <a:pt x="26" y="8"/>
                    <a:pt x="46" y="8"/>
                  </a:cubicBezTo>
                  <a:cubicBezTo>
                    <a:pt x="52" y="8"/>
                    <a:pt x="57" y="10"/>
                    <a:pt x="62" y="12"/>
                  </a:cubicBezTo>
                  <a:cubicBezTo>
                    <a:pt x="62" y="11"/>
                    <a:pt x="62" y="9"/>
                    <a:pt x="63" y="8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0" y="2"/>
                    <a:pt x="53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71"/>
                    <a:pt x="21" y="91"/>
                    <a:pt x="46" y="91"/>
                  </a:cubicBezTo>
                  <a:cubicBezTo>
                    <a:pt x="71" y="91"/>
                    <a:pt x="91" y="71"/>
                    <a:pt x="91" y="45"/>
                  </a:cubicBezTo>
                  <a:cubicBezTo>
                    <a:pt x="91" y="38"/>
                    <a:pt x="90" y="31"/>
                    <a:pt x="87" y="25"/>
                  </a:cubicBezTo>
                  <a:lnTo>
                    <a:pt x="8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">
              <a:extLst>
                <a:ext uri="{FF2B5EF4-FFF2-40B4-BE49-F238E27FC236}">
                  <a16:creationId xmlns:a16="http://schemas.microsoft.com/office/drawing/2014/main" id="{C2EB9CCC-07E6-42A6-9100-E39BF0624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74565" y="113265186"/>
              <a:ext cx="178351" cy="181536"/>
            </a:xfrm>
            <a:custGeom>
              <a:avLst/>
              <a:gdLst>
                <a:gd name="T0" fmla="*/ 28 w 56"/>
                <a:gd name="T1" fmla="*/ 8 h 57"/>
                <a:gd name="T2" fmla="*/ 35 w 56"/>
                <a:gd name="T3" fmla="*/ 9 h 57"/>
                <a:gd name="T4" fmla="*/ 41 w 56"/>
                <a:gd name="T5" fmla="*/ 3 h 57"/>
                <a:gd name="T6" fmla="*/ 28 w 56"/>
                <a:gd name="T7" fmla="*/ 0 h 57"/>
                <a:gd name="T8" fmla="*/ 0 w 56"/>
                <a:gd name="T9" fmla="*/ 28 h 57"/>
                <a:gd name="T10" fmla="*/ 28 w 56"/>
                <a:gd name="T11" fmla="*/ 57 h 57"/>
                <a:gd name="T12" fmla="*/ 56 w 56"/>
                <a:gd name="T13" fmla="*/ 28 h 57"/>
                <a:gd name="T14" fmla="*/ 53 w 56"/>
                <a:gd name="T15" fmla="*/ 15 h 57"/>
                <a:gd name="T16" fmla="*/ 47 w 56"/>
                <a:gd name="T17" fmla="*/ 21 h 57"/>
                <a:gd name="T18" fmla="*/ 49 w 56"/>
                <a:gd name="T19" fmla="*/ 28 h 57"/>
                <a:gd name="T20" fmla="*/ 28 w 56"/>
                <a:gd name="T21" fmla="*/ 49 h 57"/>
                <a:gd name="T22" fmla="*/ 7 w 56"/>
                <a:gd name="T23" fmla="*/ 28 h 57"/>
                <a:gd name="T24" fmla="*/ 28 w 56"/>
                <a:gd name="T2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7">
                  <a:moveTo>
                    <a:pt x="28" y="8"/>
                  </a:moveTo>
                  <a:cubicBezTo>
                    <a:pt x="31" y="8"/>
                    <a:pt x="33" y="8"/>
                    <a:pt x="35" y="9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24"/>
                    <a:pt x="55" y="19"/>
                    <a:pt x="53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8" y="23"/>
                    <a:pt x="49" y="26"/>
                    <a:pt x="49" y="28"/>
                  </a:cubicBezTo>
                  <a:cubicBezTo>
                    <a:pt x="49" y="40"/>
                    <a:pt x="39" y="49"/>
                    <a:pt x="28" y="49"/>
                  </a:cubicBezTo>
                  <a:cubicBezTo>
                    <a:pt x="17" y="49"/>
                    <a:pt x="7" y="40"/>
                    <a:pt x="7" y="28"/>
                  </a:cubicBezTo>
                  <a:cubicBezTo>
                    <a:pt x="7" y="17"/>
                    <a:pt x="17" y="8"/>
                    <a:pt x="2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6" name="Group 18">
            <a:extLst>
              <a:ext uri="{FF2B5EF4-FFF2-40B4-BE49-F238E27FC236}">
                <a16:creationId xmlns:a16="http://schemas.microsoft.com/office/drawing/2014/main" id="{69E451F0-653B-4DF6-B949-D200345037EA}"/>
              </a:ext>
            </a:extLst>
          </p:cNvPr>
          <p:cNvGrpSpPr>
            <a:grpSpLocks/>
          </p:cNvGrpSpPr>
          <p:nvPr/>
        </p:nvGrpSpPr>
        <p:grpSpPr bwMode="auto">
          <a:xfrm>
            <a:off x="435945" y="4482928"/>
            <a:ext cx="288925" cy="290513"/>
            <a:chOff x="112417238" y="113211044"/>
            <a:chExt cx="289820" cy="289820"/>
          </a:xfrm>
        </p:grpSpPr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63FFD9C9-08FD-4BB3-8D67-05E19DD7F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22338" y="113211044"/>
              <a:ext cx="184720" cy="184720"/>
            </a:xfrm>
            <a:custGeom>
              <a:avLst/>
              <a:gdLst>
                <a:gd name="T0" fmla="*/ 13 w 58"/>
                <a:gd name="T1" fmla="*/ 33 h 58"/>
                <a:gd name="T2" fmla="*/ 0 w 58"/>
                <a:gd name="T3" fmla="*/ 45 h 58"/>
                <a:gd name="T4" fmla="*/ 13 w 58"/>
                <a:gd name="T5" fmla="*/ 58 h 58"/>
                <a:gd name="T6" fmla="*/ 26 w 58"/>
                <a:gd name="T7" fmla="*/ 45 h 58"/>
                <a:gd name="T8" fmla="*/ 24 w 58"/>
                <a:gd name="T9" fmla="*/ 39 h 58"/>
                <a:gd name="T10" fmla="*/ 38 w 58"/>
                <a:gd name="T11" fmla="*/ 24 h 58"/>
                <a:gd name="T12" fmla="*/ 46 w 58"/>
                <a:gd name="T13" fmla="*/ 24 h 58"/>
                <a:gd name="T14" fmla="*/ 58 w 58"/>
                <a:gd name="T15" fmla="*/ 12 h 58"/>
                <a:gd name="T16" fmla="*/ 47 w 58"/>
                <a:gd name="T17" fmla="*/ 12 h 58"/>
                <a:gd name="T18" fmla="*/ 46 w 58"/>
                <a:gd name="T19" fmla="*/ 0 h 58"/>
                <a:gd name="T20" fmla="*/ 34 w 58"/>
                <a:gd name="T21" fmla="*/ 12 h 58"/>
                <a:gd name="T22" fmla="*/ 34 w 58"/>
                <a:gd name="T23" fmla="*/ 20 h 58"/>
                <a:gd name="T24" fmla="*/ 20 w 58"/>
                <a:gd name="T25" fmla="*/ 35 h 58"/>
                <a:gd name="T26" fmla="*/ 13 w 58"/>
                <a:gd name="T27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58">
                  <a:moveTo>
                    <a:pt x="13" y="33"/>
                  </a:moveTo>
                  <a:cubicBezTo>
                    <a:pt x="6" y="33"/>
                    <a:pt x="0" y="38"/>
                    <a:pt x="0" y="45"/>
                  </a:cubicBezTo>
                  <a:cubicBezTo>
                    <a:pt x="0" y="53"/>
                    <a:pt x="6" y="58"/>
                    <a:pt x="13" y="58"/>
                  </a:cubicBezTo>
                  <a:cubicBezTo>
                    <a:pt x="20" y="58"/>
                    <a:pt x="26" y="53"/>
                    <a:pt x="26" y="45"/>
                  </a:cubicBezTo>
                  <a:cubicBezTo>
                    <a:pt x="26" y="43"/>
                    <a:pt x="25" y="41"/>
                    <a:pt x="24" y="39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8" y="33"/>
                    <a:pt x="15" y="33"/>
                    <a:pt x="13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0">
              <a:extLst>
                <a:ext uri="{FF2B5EF4-FFF2-40B4-BE49-F238E27FC236}">
                  <a16:creationId xmlns:a16="http://schemas.microsoft.com/office/drawing/2014/main" id="{E1F3BBB0-1188-47E8-947A-684F08839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17238" y="113211044"/>
              <a:ext cx="289820" cy="289820"/>
            </a:xfrm>
            <a:custGeom>
              <a:avLst/>
              <a:gdLst>
                <a:gd name="T0" fmla="*/ 83 w 91"/>
                <a:gd name="T1" fmla="*/ 28 h 91"/>
                <a:gd name="T2" fmla="*/ 79 w 91"/>
                <a:gd name="T3" fmla="*/ 30 h 91"/>
                <a:gd name="T4" fmla="*/ 83 w 91"/>
                <a:gd name="T5" fmla="*/ 45 h 91"/>
                <a:gd name="T6" fmla="*/ 46 w 91"/>
                <a:gd name="T7" fmla="*/ 82 h 91"/>
                <a:gd name="T8" fmla="*/ 9 w 91"/>
                <a:gd name="T9" fmla="*/ 45 h 91"/>
                <a:gd name="T10" fmla="*/ 46 w 91"/>
                <a:gd name="T11" fmla="*/ 8 h 91"/>
                <a:gd name="T12" fmla="*/ 62 w 91"/>
                <a:gd name="T13" fmla="*/ 12 h 91"/>
                <a:gd name="T14" fmla="*/ 63 w 91"/>
                <a:gd name="T15" fmla="*/ 8 h 91"/>
                <a:gd name="T16" fmla="*/ 66 w 91"/>
                <a:gd name="T17" fmla="*/ 5 h 91"/>
                <a:gd name="T18" fmla="*/ 46 w 91"/>
                <a:gd name="T19" fmla="*/ 0 h 91"/>
                <a:gd name="T20" fmla="*/ 0 w 91"/>
                <a:gd name="T21" fmla="*/ 45 h 91"/>
                <a:gd name="T22" fmla="*/ 46 w 91"/>
                <a:gd name="T23" fmla="*/ 91 h 91"/>
                <a:gd name="T24" fmla="*/ 91 w 91"/>
                <a:gd name="T25" fmla="*/ 45 h 91"/>
                <a:gd name="T26" fmla="*/ 87 w 91"/>
                <a:gd name="T27" fmla="*/ 25 h 91"/>
                <a:gd name="T28" fmla="*/ 83 w 91"/>
                <a:gd name="T29" fmla="*/ 2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91">
                  <a:moveTo>
                    <a:pt x="83" y="28"/>
                  </a:moveTo>
                  <a:cubicBezTo>
                    <a:pt x="82" y="29"/>
                    <a:pt x="81" y="30"/>
                    <a:pt x="79" y="30"/>
                  </a:cubicBezTo>
                  <a:cubicBezTo>
                    <a:pt x="82" y="35"/>
                    <a:pt x="83" y="40"/>
                    <a:pt x="83" y="45"/>
                  </a:cubicBezTo>
                  <a:cubicBezTo>
                    <a:pt x="83" y="66"/>
                    <a:pt x="66" y="82"/>
                    <a:pt x="46" y="82"/>
                  </a:cubicBezTo>
                  <a:cubicBezTo>
                    <a:pt x="26" y="82"/>
                    <a:pt x="9" y="66"/>
                    <a:pt x="9" y="45"/>
                  </a:cubicBezTo>
                  <a:cubicBezTo>
                    <a:pt x="9" y="25"/>
                    <a:pt x="26" y="8"/>
                    <a:pt x="46" y="8"/>
                  </a:cubicBezTo>
                  <a:cubicBezTo>
                    <a:pt x="52" y="8"/>
                    <a:pt x="57" y="10"/>
                    <a:pt x="62" y="12"/>
                  </a:cubicBezTo>
                  <a:cubicBezTo>
                    <a:pt x="62" y="11"/>
                    <a:pt x="62" y="9"/>
                    <a:pt x="63" y="8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0" y="2"/>
                    <a:pt x="53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71"/>
                    <a:pt x="21" y="91"/>
                    <a:pt x="46" y="91"/>
                  </a:cubicBezTo>
                  <a:cubicBezTo>
                    <a:pt x="71" y="91"/>
                    <a:pt x="91" y="71"/>
                    <a:pt x="91" y="45"/>
                  </a:cubicBezTo>
                  <a:cubicBezTo>
                    <a:pt x="91" y="38"/>
                    <a:pt x="90" y="31"/>
                    <a:pt x="87" y="25"/>
                  </a:cubicBezTo>
                  <a:lnTo>
                    <a:pt x="83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1">
              <a:extLst>
                <a:ext uri="{FF2B5EF4-FFF2-40B4-BE49-F238E27FC236}">
                  <a16:creationId xmlns:a16="http://schemas.microsoft.com/office/drawing/2014/main" id="{633D6F17-F2D8-4A91-A5B0-6349FB421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74565" y="113265186"/>
              <a:ext cx="178351" cy="181536"/>
            </a:xfrm>
            <a:custGeom>
              <a:avLst/>
              <a:gdLst>
                <a:gd name="T0" fmla="*/ 28 w 56"/>
                <a:gd name="T1" fmla="*/ 8 h 57"/>
                <a:gd name="T2" fmla="*/ 35 w 56"/>
                <a:gd name="T3" fmla="*/ 9 h 57"/>
                <a:gd name="T4" fmla="*/ 41 w 56"/>
                <a:gd name="T5" fmla="*/ 3 h 57"/>
                <a:gd name="T6" fmla="*/ 28 w 56"/>
                <a:gd name="T7" fmla="*/ 0 h 57"/>
                <a:gd name="T8" fmla="*/ 0 w 56"/>
                <a:gd name="T9" fmla="*/ 28 h 57"/>
                <a:gd name="T10" fmla="*/ 28 w 56"/>
                <a:gd name="T11" fmla="*/ 57 h 57"/>
                <a:gd name="T12" fmla="*/ 56 w 56"/>
                <a:gd name="T13" fmla="*/ 28 h 57"/>
                <a:gd name="T14" fmla="*/ 53 w 56"/>
                <a:gd name="T15" fmla="*/ 15 h 57"/>
                <a:gd name="T16" fmla="*/ 47 w 56"/>
                <a:gd name="T17" fmla="*/ 21 h 57"/>
                <a:gd name="T18" fmla="*/ 49 w 56"/>
                <a:gd name="T19" fmla="*/ 28 h 57"/>
                <a:gd name="T20" fmla="*/ 28 w 56"/>
                <a:gd name="T21" fmla="*/ 49 h 57"/>
                <a:gd name="T22" fmla="*/ 7 w 56"/>
                <a:gd name="T23" fmla="*/ 28 h 57"/>
                <a:gd name="T24" fmla="*/ 28 w 56"/>
                <a:gd name="T25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" h="57">
                  <a:moveTo>
                    <a:pt x="28" y="8"/>
                  </a:moveTo>
                  <a:cubicBezTo>
                    <a:pt x="31" y="8"/>
                    <a:pt x="33" y="8"/>
                    <a:pt x="35" y="9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ubicBezTo>
                    <a:pt x="44" y="57"/>
                    <a:pt x="56" y="44"/>
                    <a:pt x="56" y="28"/>
                  </a:cubicBezTo>
                  <a:cubicBezTo>
                    <a:pt x="56" y="24"/>
                    <a:pt x="55" y="19"/>
                    <a:pt x="53" y="15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8" y="23"/>
                    <a:pt x="49" y="26"/>
                    <a:pt x="49" y="28"/>
                  </a:cubicBezTo>
                  <a:cubicBezTo>
                    <a:pt x="49" y="40"/>
                    <a:pt x="39" y="49"/>
                    <a:pt x="28" y="49"/>
                  </a:cubicBezTo>
                  <a:cubicBezTo>
                    <a:pt x="17" y="49"/>
                    <a:pt x="7" y="40"/>
                    <a:pt x="7" y="28"/>
                  </a:cubicBezTo>
                  <a:cubicBezTo>
                    <a:pt x="7" y="17"/>
                    <a:pt x="17" y="8"/>
                    <a:pt x="28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9610021-538A-49B4-8EAB-2B70BCC93D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64" y="1355853"/>
            <a:ext cx="6571129" cy="5077690"/>
          </a:xfrm>
          <a:prstGeom prst="rect">
            <a:avLst/>
          </a:prstGeom>
        </p:spPr>
      </p:pic>
      <p:grpSp>
        <p:nvGrpSpPr>
          <p:cNvPr id="54" name="Group 26">
            <a:extLst>
              <a:ext uri="{FF2B5EF4-FFF2-40B4-BE49-F238E27FC236}">
                <a16:creationId xmlns:a16="http://schemas.microsoft.com/office/drawing/2014/main" id="{A643F8C5-CCB5-4B62-9278-1F6CF03880B9}"/>
              </a:ext>
            </a:extLst>
          </p:cNvPr>
          <p:cNvGrpSpPr>
            <a:grpSpLocks/>
          </p:cNvGrpSpPr>
          <p:nvPr/>
        </p:nvGrpSpPr>
        <p:grpSpPr bwMode="auto">
          <a:xfrm>
            <a:off x="7015196" y="944201"/>
            <a:ext cx="908049" cy="905167"/>
            <a:chOff x="117160611" y="106695712"/>
            <a:chExt cx="1000901" cy="997712"/>
          </a:xfrm>
        </p:grpSpPr>
        <p:sp>
          <p:nvSpPr>
            <p:cNvPr id="55" name="Oval 27">
              <a:extLst>
                <a:ext uri="{FF2B5EF4-FFF2-40B4-BE49-F238E27FC236}">
                  <a16:creationId xmlns:a16="http://schemas.microsoft.com/office/drawing/2014/main" id="{30B6BAEF-AE2B-437C-A4E8-4BAC81FF5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60611" y="106695712"/>
              <a:ext cx="1000901" cy="997712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8">
              <a:extLst>
                <a:ext uri="{FF2B5EF4-FFF2-40B4-BE49-F238E27FC236}">
                  <a16:creationId xmlns:a16="http://schemas.microsoft.com/office/drawing/2014/main" id="{7D393B50-8D61-40D9-A23E-AFEBFA701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55054" y="106877404"/>
              <a:ext cx="806458" cy="806457"/>
            </a:xfrm>
            <a:custGeom>
              <a:avLst/>
              <a:gdLst>
                <a:gd name="T0" fmla="*/ 167 w 253"/>
                <a:gd name="T1" fmla="*/ 1 h 253"/>
                <a:gd name="T2" fmla="*/ 167 w 253"/>
                <a:gd name="T3" fmla="*/ 1 h 253"/>
                <a:gd name="T4" fmla="*/ 153 w 253"/>
                <a:gd name="T5" fmla="*/ 15 h 253"/>
                <a:gd name="T6" fmla="*/ 156 w 253"/>
                <a:gd name="T7" fmla="*/ 28 h 253"/>
                <a:gd name="T8" fmla="*/ 154 w 253"/>
                <a:gd name="T9" fmla="*/ 30 h 253"/>
                <a:gd name="T10" fmla="*/ 91 w 253"/>
                <a:gd name="T11" fmla="*/ 5 h 253"/>
                <a:gd name="T12" fmla="*/ 0 w 253"/>
                <a:gd name="T13" fmla="*/ 96 h 253"/>
                <a:gd name="T14" fmla="*/ 36 w 253"/>
                <a:gd name="T15" fmla="*/ 169 h 253"/>
                <a:gd name="T16" fmla="*/ 36 w 253"/>
                <a:gd name="T17" fmla="*/ 169 h 253"/>
                <a:gd name="T18" fmla="*/ 120 w 253"/>
                <a:gd name="T19" fmla="*/ 253 h 253"/>
                <a:gd name="T20" fmla="*/ 253 w 253"/>
                <a:gd name="T21" fmla="*/ 99 h 253"/>
                <a:gd name="T22" fmla="*/ 252 w 253"/>
                <a:gd name="T23" fmla="*/ 85 h 253"/>
                <a:gd name="T24" fmla="*/ 167 w 253"/>
                <a:gd name="T25" fmla="*/ 0 h 253"/>
                <a:gd name="T26" fmla="*/ 167 w 253"/>
                <a:gd name="T27" fmla="*/ 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3" h="253">
                  <a:moveTo>
                    <a:pt x="167" y="1"/>
                  </a:moveTo>
                  <a:cubicBezTo>
                    <a:pt x="167" y="1"/>
                    <a:pt x="167" y="1"/>
                    <a:pt x="167" y="1"/>
                  </a:cubicBezTo>
                  <a:cubicBezTo>
                    <a:pt x="153" y="15"/>
                    <a:pt x="153" y="15"/>
                    <a:pt x="153" y="15"/>
                  </a:cubicBezTo>
                  <a:cubicBezTo>
                    <a:pt x="156" y="28"/>
                    <a:pt x="156" y="28"/>
                    <a:pt x="156" y="28"/>
                  </a:cubicBezTo>
                  <a:cubicBezTo>
                    <a:pt x="154" y="30"/>
                    <a:pt x="154" y="30"/>
                    <a:pt x="154" y="30"/>
                  </a:cubicBezTo>
                  <a:cubicBezTo>
                    <a:pt x="138" y="14"/>
                    <a:pt x="115" y="5"/>
                    <a:pt x="91" y="5"/>
                  </a:cubicBezTo>
                  <a:cubicBezTo>
                    <a:pt x="40" y="5"/>
                    <a:pt x="0" y="46"/>
                    <a:pt x="0" y="96"/>
                  </a:cubicBezTo>
                  <a:cubicBezTo>
                    <a:pt x="0" y="126"/>
                    <a:pt x="14" y="152"/>
                    <a:pt x="36" y="169"/>
                  </a:cubicBezTo>
                  <a:cubicBezTo>
                    <a:pt x="36" y="169"/>
                    <a:pt x="36" y="169"/>
                    <a:pt x="36" y="169"/>
                  </a:cubicBezTo>
                  <a:cubicBezTo>
                    <a:pt x="120" y="253"/>
                    <a:pt x="120" y="253"/>
                    <a:pt x="120" y="253"/>
                  </a:cubicBezTo>
                  <a:cubicBezTo>
                    <a:pt x="195" y="242"/>
                    <a:pt x="253" y="177"/>
                    <a:pt x="253" y="99"/>
                  </a:cubicBezTo>
                  <a:cubicBezTo>
                    <a:pt x="253" y="94"/>
                    <a:pt x="252" y="89"/>
                    <a:pt x="252" y="85"/>
                  </a:cubicBezTo>
                  <a:cubicBezTo>
                    <a:pt x="167" y="0"/>
                    <a:pt x="167" y="0"/>
                    <a:pt x="167" y="0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Oval 29">
              <a:extLst>
                <a:ext uri="{FF2B5EF4-FFF2-40B4-BE49-F238E27FC236}">
                  <a16:creationId xmlns:a16="http://schemas.microsoft.com/office/drawing/2014/main" id="{48905F55-76E6-428F-A734-A9646097D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55054" y="106893342"/>
              <a:ext cx="580140" cy="580139"/>
            </a:xfrm>
            <a:prstGeom prst="ellipse">
              <a:avLst/>
            </a:prstGeom>
            <a:solidFill>
              <a:srgbClr val="3651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Oval 30">
              <a:extLst>
                <a:ext uri="{FF2B5EF4-FFF2-40B4-BE49-F238E27FC236}">
                  <a16:creationId xmlns:a16="http://schemas.microsoft.com/office/drawing/2014/main" id="{1C523DAE-9BA3-4E3E-B64F-7B19B2E72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28368" y="106966656"/>
              <a:ext cx="430324" cy="4303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Oval 31">
              <a:extLst>
                <a:ext uri="{FF2B5EF4-FFF2-40B4-BE49-F238E27FC236}">
                  <a16:creationId xmlns:a16="http://schemas.microsoft.com/office/drawing/2014/main" id="{0AA9FA60-4133-4F37-A6BE-61BEEDA3D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04870" y="107043158"/>
              <a:ext cx="277320" cy="280507"/>
            </a:xfrm>
            <a:prstGeom prst="ellipse">
              <a:avLst/>
            </a:prstGeom>
            <a:solidFill>
              <a:srgbClr val="3651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Oval 32">
              <a:extLst>
                <a:ext uri="{FF2B5EF4-FFF2-40B4-BE49-F238E27FC236}">
                  <a16:creationId xmlns:a16="http://schemas.microsoft.com/office/drawing/2014/main" id="{9E3509D6-8774-4E9C-92C2-A88B965F3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81372" y="107119660"/>
              <a:ext cx="127504" cy="12750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3">
              <a:extLst>
                <a:ext uri="{FF2B5EF4-FFF2-40B4-BE49-F238E27FC236}">
                  <a16:creationId xmlns:a16="http://schemas.microsoft.com/office/drawing/2014/main" id="{F5375236-4482-4D07-B907-720A77D6C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6893342"/>
              <a:ext cx="290070" cy="580139"/>
            </a:xfrm>
            <a:custGeom>
              <a:avLst/>
              <a:gdLst>
                <a:gd name="T0" fmla="*/ 0 w 91"/>
                <a:gd name="T1" fmla="*/ 0 h 182"/>
                <a:gd name="T2" fmla="*/ 0 w 91"/>
                <a:gd name="T3" fmla="*/ 23 h 182"/>
                <a:gd name="T4" fmla="*/ 67 w 91"/>
                <a:gd name="T5" fmla="*/ 91 h 182"/>
                <a:gd name="T6" fmla="*/ 0 w 91"/>
                <a:gd name="T7" fmla="*/ 158 h 182"/>
                <a:gd name="T8" fmla="*/ 0 w 91"/>
                <a:gd name="T9" fmla="*/ 182 h 182"/>
                <a:gd name="T10" fmla="*/ 91 w 91"/>
                <a:gd name="T11" fmla="*/ 91 h 182"/>
                <a:gd name="T12" fmla="*/ 0 w 91"/>
                <a:gd name="T1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82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37" y="23"/>
                    <a:pt x="67" y="54"/>
                    <a:pt x="67" y="91"/>
                  </a:cubicBezTo>
                  <a:cubicBezTo>
                    <a:pt x="67" y="128"/>
                    <a:pt x="37" y="158"/>
                    <a:pt x="0" y="158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50" y="182"/>
                    <a:pt x="91" y="141"/>
                    <a:pt x="91" y="91"/>
                  </a:cubicBezTo>
                  <a:cubicBezTo>
                    <a:pt x="91" y="41"/>
                    <a:pt x="50" y="0"/>
                    <a:pt x="0" y="0"/>
                  </a:cubicBezTo>
                  <a:close/>
                </a:path>
              </a:pathLst>
            </a:custGeom>
            <a:solidFill>
              <a:srgbClr val="3537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4">
              <a:extLst>
                <a:ext uri="{FF2B5EF4-FFF2-40B4-BE49-F238E27FC236}">
                  <a16:creationId xmlns:a16="http://schemas.microsoft.com/office/drawing/2014/main" id="{CD46F23D-5FA5-4CC6-92AE-629553007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7119660"/>
              <a:ext cx="63752" cy="127503"/>
            </a:xfrm>
            <a:custGeom>
              <a:avLst/>
              <a:gdLst>
                <a:gd name="T0" fmla="*/ 0 w 20"/>
                <a:gd name="T1" fmla="*/ 0 h 40"/>
                <a:gd name="T2" fmla="*/ 20 w 20"/>
                <a:gd name="T3" fmla="*/ 20 h 40"/>
                <a:gd name="T4" fmla="*/ 0 w 20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cubicBezTo>
                    <a:pt x="11" y="0"/>
                    <a:pt x="20" y="9"/>
                    <a:pt x="20" y="20"/>
                  </a:cubicBezTo>
                  <a:cubicBezTo>
                    <a:pt x="20" y="31"/>
                    <a:pt x="11" y="40"/>
                    <a:pt x="0" y="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EE581A6C-DC3A-48FE-9A0E-505F44109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7043158"/>
              <a:ext cx="137066" cy="280507"/>
            </a:xfrm>
            <a:custGeom>
              <a:avLst/>
              <a:gdLst>
                <a:gd name="T0" fmla="*/ 0 w 43"/>
                <a:gd name="T1" fmla="*/ 0 h 88"/>
                <a:gd name="T2" fmla="*/ 0 w 43"/>
                <a:gd name="T3" fmla="*/ 24 h 88"/>
                <a:gd name="T4" fmla="*/ 20 w 43"/>
                <a:gd name="T5" fmla="*/ 44 h 88"/>
                <a:gd name="T6" fmla="*/ 0 w 43"/>
                <a:gd name="T7" fmla="*/ 64 h 88"/>
                <a:gd name="T8" fmla="*/ 0 w 43"/>
                <a:gd name="T9" fmla="*/ 88 h 88"/>
                <a:gd name="T10" fmla="*/ 43 w 43"/>
                <a:gd name="T11" fmla="*/ 44 h 88"/>
                <a:gd name="T12" fmla="*/ 0 w 43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88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1" y="24"/>
                    <a:pt x="20" y="33"/>
                    <a:pt x="20" y="44"/>
                  </a:cubicBezTo>
                  <a:cubicBezTo>
                    <a:pt x="20" y="55"/>
                    <a:pt x="11" y="64"/>
                    <a:pt x="0" y="6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4" y="88"/>
                    <a:pt x="43" y="68"/>
                    <a:pt x="43" y="44"/>
                  </a:cubicBezTo>
                  <a:cubicBezTo>
                    <a:pt x="43" y="20"/>
                    <a:pt x="24" y="0"/>
                    <a:pt x="0" y="0"/>
                  </a:cubicBezTo>
                  <a:close/>
                </a:path>
              </a:pathLst>
            </a:custGeom>
            <a:solidFill>
              <a:srgbClr val="35374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6">
              <a:extLst>
                <a:ext uri="{FF2B5EF4-FFF2-40B4-BE49-F238E27FC236}">
                  <a16:creationId xmlns:a16="http://schemas.microsoft.com/office/drawing/2014/main" id="{A4940665-9BF4-4975-9ECD-D4DA6988C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7119660"/>
              <a:ext cx="63752" cy="127503"/>
            </a:xfrm>
            <a:custGeom>
              <a:avLst/>
              <a:gdLst>
                <a:gd name="T0" fmla="*/ 20 w 20"/>
                <a:gd name="T1" fmla="*/ 20 h 40"/>
                <a:gd name="T2" fmla="*/ 0 w 20"/>
                <a:gd name="T3" fmla="*/ 0 h 40"/>
                <a:gd name="T4" fmla="*/ 0 w 20"/>
                <a:gd name="T5" fmla="*/ 40 h 40"/>
                <a:gd name="T6" fmla="*/ 20 w 20"/>
                <a:gd name="T7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20" y="20"/>
                  </a:moveTo>
                  <a:cubicBezTo>
                    <a:pt x="20" y="9"/>
                    <a:pt x="11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" y="40"/>
                    <a:pt x="20" y="31"/>
                    <a:pt x="20" y="2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7">
              <a:extLst>
                <a:ext uri="{FF2B5EF4-FFF2-40B4-BE49-F238E27FC236}">
                  <a16:creationId xmlns:a16="http://schemas.microsoft.com/office/drawing/2014/main" id="{93DAE3C4-C484-4107-BBAF-524FB452A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5124" y="106966656"/>
              <a:ext cx="213568" cy="430323"/>
            </a:xfrm>
            <a:custGeom>
              <a:avLst/>
              <a:gdLst>
                <a:gd name="T0" fmla="*/ 0 w 67"/>
                <a:gd name="T1" fmla="*/ 0 h 135"/>
                <a:gd name="T2" fmla="*/ 0 w 67"/>
                <a:gd name="T3" fmla="*/ 24 h 135"/>
                <a:gd name="T4" fmla="*/ 43 w 67"/>
                <a:gd name="T5" fmla="*/ 68 h 135"/>
                <a:gd name="T6" fmla="*/ 0 w 67"/>
                <a:gd name="T7" fmla="*/ 112 h 135"/>
                <a:gd name="T8" fmla="*/ 0 w 67"/>
                <a:gd name="T9" fmla="*/ 135 h 135"/>
                <a:gd name="T10" fmla="*/ 67 w 67"/>
                <a:gd name="T11" fmla="*/ 68 h 135"/>
                <a:gd name="T12" fmla="*/ 0 w 67"/>
                <a:gd name="T1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135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24" y="24"/>
                    <a:pt x="43" y="44"/>
                    <a:pt x="43" y="68"/>
                  </a:cubicBezTo>
                  <a:cubicBezTo>
                    <a:pt x="43" y="92"/>
                    <a:pt x="24" y="112"/>
                    <a:pt x="0" y="112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37" y="135"/>
                    <a:pt x="67" y="105"/>
                    <a:pt x="67" y="68"/>
                  </a:cubicBezTo>
                  <a:cubicBezTo>
                    <a:pt x="67" y="31"/>
                    <a:pt x="37" y="0"/>
                    <a:pt x="0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8">
              <a:extLst>
                <a:ext uri="{FF2B5EF4-FFF2-40B4-BE49-F238E27FC236}">
                  <a16:creationId xmlns:a16="http://schemas.microsoft.com/office/drawing/2014/main" id="{8DED73AF-B810-43A2-860C-8E052BCC5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8312" y="106880591"/>
              <a:ext cx="302820" cy="302820"/>
            </a:xfrm>
            <a:custGeom>
              <a:avLst/>
              <a:gdLst>
                <a:gd name="T0" fmla="*/ 258194 w 302820"/>
                <a:gd name="T1" fmla="*/ 108378 h 302820"/>
                <a:gd name="T2" fmla="*/ 302820 w 302820"/>
                <a:gd name="T3" fmla="*/ 63752 h 302820"/>
                <a:gd name="T4" fmla="*/ 251819 w 302820"/>
                <a:gd name="T5" fmla="*/ 51002 h 302820"/>
                <a:gd name="T6" fmla="*/ 239068 w 302820"/>
                <a:gd name="T7" fmla="*/ 0 h 302820"/>
                <a:gd name="T8" fmla="*/ 194442 w 302820"/>
                <a:gd name="T9" fmla="*/ 44626 h 302820"/>
                <a:gd name="T10" fmla="*/ 204005 w 302820"/>
                <a:gd name="T11" fmla="*/ 86065 h 302820"/>
                <a:gd name="T12" fmla="*/ 47813 w 302820"/>
                <a:gd name="T13" fmla="*/ 242256 h 302820"/>
                <a:gd name="T14" fmla="*/ 28688 w 302820"/>
                <a:gd name="T15" fmla="*/ 197630 h 302820"/>
                <a:gd name="T16" fmla="*/ 12750 w 302820"/>
                <a:gd name="T17" fmla="*/ 251819 h 302820"/>
                <a:gd name="T18" fmla="*/ 0 w 302820"/>
                <a:gd name="T19" fmla="*/ 302820 h 302820"/>
                <a:gd name="T20" fmla="*/ 51001 w 302820"/>
                <a:gd name="T21" fmla="*/ 290070 h 302820"/>
                <a:gd name="T22" fmla="*/ 105190 w 302820"/>
                <a:gd name="T23" fmla="*/ 274132 h 302820"/>
                <a:gd name="T24" fmla="*/ 60564 w 302820"/>
                <a:gd name="T25" fmla="*/ 251819 h 302820"/>
                <a:gd name="T26" fmla="*/ 216755 w 302820"/>
                <a:gd name="T27" fmla="*/ 98815 h 302820"/>
                <a:gd name="T28" fmla="*/ 258194 w 302820"/>
                <a:gd name="T29" fmla="*/ 108378 h 302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2820" h="302820">
                  <a:moveTo>
                    <a:pt x="258194" y="108378"/>
                  </a:moveTo>
                  <a:lnTo>
                    <a:pt x="302820" y="63752"/>
                  </a:lnTo>
                  <a:lnTo>
                    <a:pt x="251819" y="51002"/>
                  </a:lnTo>
                  <a:lnTo>
                    <a:pt x="239068" y="0"/>
                  </a:lnTo>
                  <a:lnTo>
                    <a:pt x="194442" y="44626"/>
                  </a:lnTo>
                  <a:lnTo>
                    <a:pt x="204005" y="86065"/>
                  </a:lnTo>
                  <a:lnTo>
                    <a:pt x="47813" y="242256"/>
                  </a:lnTo>
                  <a:lnTo>
                    <a:pt x="28688" y="197630"/>
                  </a:lnTo>
                  <a:lnTo>
                    <a:pt x="12750" y="251819"/>
                  </a:lnTo>
                  <a:lnTo>
                    <a:pt x="0" y="302820"/>
                  </a:lnTo>
                  <a:lnTo>
                    <a:pt x="51001" y="290070"/>
                  </a:lnTo>
                  <a:lnTo>
                    <a:pt x="105190" y="274132"/>
                  </a:lnTo>
                  <a:lnTo>
                    <a:pt x="60564" y="251819"/>
                  </a:lnTo>
                  <a:lnTo>
                    <a:pt x="216755" y="98815"/>
                  </a:lnTo>
                  <a:lnTo>
                    <a:pt x="258194" y="108378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39">
              <a:extLst>
                <a:ext uri="{FF2B5EF4-FFF2-40B4-BE49-F238E27FC236}">
                  <a16:creationId xmlns:a16="http://schemas.microsoft.com/office/drawing/2014/main" id="{9979B65E-68A3-48A8-B09C-A6BEC751D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8312" y="106880591"/>
              <a:ext cx="251819" cy="302820"/>
            </a:xfrm>
            <a:custGeom>
              <a:avLst/>
              <a:gdLst>
                <a:gd name="T0" fmla="*/ 251819 w 251819"/>
                <a:gd name="T1" fmla="*/ 51002 h 302820"/>
                <a:gd name="T2" fmla="*/ 239068 w 251819"/>
                <a:gd name="T3" fmla="*/ 0 h 302820"/>
                <a:gd name="T4" fmla="*/ 194442 w 251819"/>
                <a:gd name="T5" fmla="*/ 44626 h 302820"/>
                <a:gd name="T6" fmla="*/ 204005 w 251819"/>
                <a:gd name="T7" fmla="*/ 86065 h 302820"/>
                <a:gd name="T8" fmla="*/ 47813 w 251819"/>
                <a:gd name="T9" fmla="*/ 242256 h 302820"/>
                <a:gd name="T10" fmla="*/ 28688 w 251819"/>
                <a:gd name="T11" fmla="*/ 197630 h 302820"/>
                <a:gd name="T12" fmla="*/ 12750 w 251819"/>
                <a:gd name="T13" fmla="*/ 251819 h 302820"/>
                <a:gd name="T14" fmla="*/ 0 w 251819"/>
                <a:gd name="T15" fmla="*/ 302820 h 302820"/>
                <a:gd name="T16" fmla="*/ 251819 w 251819"/>
                <a:gd name="T17" fmla="*/ 51002 h 302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819" h="302820">
                  <a:moveTo>
                    <a:pt x="251819" y="51002"/>
                  </a:moveTo>
                  <a:lnTo>
                    <a:pt x="239068" y="0"/>
                  </a:lnTo>
                  <a:lnTo>
                    <a:pt x="194442" y="44626"/>
                  </a:lnTo>
                  <a:lnTo>
                    <a:pt x="204005" y="86065"/>
                  </a:lnTo>
                  <a:lnTo>
                    <a:pt x="47813" y="242256"/>
                  </a:lnTo>
                  <a:lnTo>
                    <a:pt x="28688" y="197630"/>
                  </a:lnTo>
                  <a:lnTo>
                    <a:pt x="12750" y="251819"/>
                  </a:lnTo>
                  <a:lnTo>
                    <a:pt x="0" y="302820"/>
                  </a:lnTo>
                  <a:lnTo>
                    <a:pt x="251819" y="51002"/>
                  </a:lnTo>
                  <a:close/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187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AF0B2-19E4-4978-AE17-D88F92384D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438400"/>
            <a:ext cx="4648200" cy="424058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Projects</a:t>
            </a:r>
          </a:p>
          <a:p>
            <a:pPr>
              <a:spcBef>
                <a:spcPts val="400"/>
              </a:spcBef>
              <a:defRPr/>
            </a:pPr>
            <a:r>
              <a:rPr lang="en-US" sz="1700" dirty="0"/>
              <a:t>Focuses upon a specific site or outcome; usually a placed into service timeframe </a:t>
            </a:r>
          </a:p>
          <a:p>
            <a:pPr>
              <a:spcBef>
                <a:spcPts val="400"/>
              </a:spcBef>
              <a:defRPr/>
            </a:pPr>
            <a:endParaRPr lang="en-US" dirty="0"/>
          </a:p>
          <a:p>
            <a:pPr>
              <a:spcBef>
                <a:spcPts val="400"/>
              </a:spcBef>
              <a:defRPr/>
            </a:pPr>
            <a:r>
              <a:rPr lang="en-US" dirty="0">
                <a:solidFill>
                  <a:srgbClr val="002060"/>
                </a:solidFill>
              </a:rPr>
              <a:t>    Plans</a:t>
            </a:r>
          </a:p>
          <a:p>
            <a:r>
              <a:rPr lang="en-US" sz="1700" dirty="0"/>
              <a:t>Breaks planning area into smaller service areas or a system into segments; typically</a:t>
            </a:r>
          </a:p>
          <a:p>
            <a:r>
              <a:rPr lang="en-US" sz="1700" dirty="0"/>
              <a:t>incremental completion and moving horizon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Programs</a:t>
            </a:r>
          </a:p>
          <a:p>
            <a:r>
              <a:rPr lang="en-US" sz="1700" dirty="0"/>
              <a:t>Not area, site, or infrastructure-oriented; generally statistical and mid-term length</a:t>
            </a:r>
            <a:endParaRPr lang="en-US" sz="1700" dirty="0">
              <a:solidFill>
                <a:srgbClr val="002060"/>
              </a:solidFill>
            </a:endParaRPr>
          </a:p>
          <a:p>
            <a:endParaRPr lang="en-US" sz="1700" dirty="0"/>
          </a:p>
        </p:txBody>
      </p:sp>
      <p:grpSp>
        <p:nvGrpSpPr>
          <p:cNvPr id="52" name="Group 52">
            <a:extLst>
              <a:ext uri="{FF2B5EF4-FFF2-40B4-BE49-F238E27FC236}">
                <a16:creationId xmlns:a16="http://schemas.microsoft.com/office/drawing/2014/main" id="{EAD12E46-14AA-49E3-AC59-CB26E73CE7AE}"/>
              </a:ext>
            </a:extLst>
          </p:cNvPr>
          <p:cNvGrpSpPr>
            <a:grpSpLocks/>
          </p:cNvGrpSpPr>
          <p:nvPr/>
        </p:nvGrpSpPr>
        <p:grpSpPr bwMode="auto">
          <a:xfrm>
            <a:off x="448816" y="2482426"/>
            <a:ext cx="322498" cy="321993"/>
            <a:chOff x="112931664" y="109153230"/>
            <a:chExt cx="1016763" cy="1013575"/>
          </a:xfrm>
        </p:grpSpPr>
        <p:sp>
          <p:nvSpPr>
            <p:cNvPr id="53" name="Oval 53">
              <a:extLst>
                <a:ext uri="{FF2B5EF4-FFF2-40B4-BE49-F238E27FC236}">
                  <a16:creationId xmlns:a16="http://schemas.microsoft.com/office/drawing/2014/main" id="{C77BE575-6C4F-4938-9D24-04C042FC8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31664" y="109153230"/>
              <a:ext cx="1016763" cy="1013575"/>
            </a:xfrm>
            <a:prstGeom prst="ellipse">
              <a:avLst/>
            </a:pr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3EDC20F8-D0CC-4161-90B0-2FF1F2040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430529"/>
              <a:ext cx="656593" cy="726714"/>
            </a:xfrm>
            <a:custGeom>
              <a:avLst/>
              <a:gdLst>
                <a:gd name="T0" fmla="*/ 87 w 206"/>
                <a:gd name="T1" fmla="*/ 228 h 228"/>
                <a:gd name="T2" fmla="*/ 206 w 206"/>
                <a:gd name="T3" fmla="*/ 127 h 228"/>
                <a:gd name="T4" fmla="*/ 101 w 206"/>
                <a:gd name="T5" fmla="*/ 22 h 228"/>
                <a:gd name="T6" fmla="*/ 56 w 206"/>
                <a:gd name="T7" fmla="*/ 0 h 228"/>
                <a:gd name="T8" fmla="*/ 0 w 206"/>
                <a:gd name="T9" fmla="*/ 57 h 228"/>
                <a:gd name="T10" fmla="*/ 23 w 206"/>
                <a:gd name="T11" fmla="*/ 112 h 228"/>
                <a:gd name="T12" fmla="*/ 27 w 206"/>
                <a:gd name="T13" fmla="*/ 136 h 228"/>
                <a:gd name="T14" fmla="*/ 26 w 206"/>
                <a:gd name="T15" fmla="*/ 136 h 228"/>
                <a:gd name="T16" fmla="*/ 24 w 206"/>
                <a:gd name="T17" fmla="*/ 139 h 228"/>
                <a:gd name="T18" fmla="*/ 24 w 206"/>
                <a:gd name="T19" fmla="*/ 141 h 228"/>
                <a:gd name="T20" fmla="*/ 24 w 206"/>
                <a:gd name="T21" fmla="*/ 141 h 228"/>
                <a:gd name="T22" fmla="*/ 28 w 206"/>
                <a:gd name="T23" fmla="*/ 145 h 228"/>
                <a:gd name="T24" fmla="*/ 28 w 206"/>
                <a:gd name="T25" fmla="*/ 146 h 228"/>
                <a:gd name="T26" fmla="*/ 26 w 206"/>
                <a:gd name="T27" fmla="*/ 146 h 228"/>
                <a:gd name="T28" fmla="*/ 24 w 206"/>
                <a:gd name="T29" fmla="*/ 149 h 228"/>
                <a:gd name="T30" fmla="*/ 24 w 206"/>
                <a:gd name="T31" fmla="*/ 151 h 228"/>
                <a:gd name="T32" fmla="*/ 24 w 206"/>
                <a:gd name="T33" fmla="*/ 151 h 228"/>
                <a:gd name="T34" fmla="*/ 28 w 206"/>
                <a:gd name="T35" fmla="*/ 154 h 228"/>
                <a:gd name="T36" fmla="*/ 28 w 206"/>
                <a:gd name="T37" fmla="*/ 156 h 228"/>
                <a:gd name="T38" fmla="*/ 26 w 206"/>
                <a:gd name="T39" fmla="*/ 156 h 228"/>
                <a:gd name="T40" fmla="*/ 24 w 206"/>
                <a:gd name="T41" fmla="*/ 159 h 228"/>
                <a:gd name="T42" fmla="*/ 25 w 206"/>
                <a:gd name="T43" fmla="*/ 161 h 228"/>
                <a:gd name="T44" fmla="*/ 25 w 206"/>
                <a:gd name="T45" fmla="*/ 161 h 228"/>
                <a:gd name="T46" fmla="*/ 28 w 206"/>
                <a:gd name="T47" fmla="*/ 164 h 228"/>
                <a:gd name="T48" fmla="*/ 28 w 206"/>
                <a:gd name="T49" fmla="*/ 166 h 228"/>
                <a:gd name="T50" fmla="*/ 30 w 206"/>
                <a:gd name="T51" fmla="*/ 169 h 228"/>
                <a:gd name="T52" fmla="*/ 31 w 206"/>
                <a:gd name="T53" fmla="*/ 171 h 228"/>
                <a:gd name="T54" fmla="*/ 31 w 206"/>
                <a:gd name="T55" fmla="*/ 172 h 228"/>
                <a:gd name="T56" fmla="*/ 87 w 206"/>
                <a:gd name="T5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6" h="228">
                  <a:moveTo>
                    <a:pt x="87" y="228"/>
                  </a:moveTo>
                  <a:cubicBezTo>
                    <a:pt x="142" y="217"/>
                    <a:pt x="187" y="178"/>
                    <a:pt x="206" y="127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90" y="9"/>
                    <a:pt x="74" y="0"/>
                    <a:pt x="56" y="0"/>
                  </a:cubicBezTo>
                  <a:cubicBezTo>
                    <a:pt x="25" y="0"/>
                    <a:pt x="0" y="25"/>
                    <a:pt x="0" y="57"/>
                  </a:cubicBezTo>
                  <a:cubicBezTo>
                    <a:pt x="0" y="58"/>
                    <a:pt x="1" y="84"/>
                    <a:pt x="23" y="112"/>
                  </a:cubicBezTo>
                  <a:cubicBezTo>
                    <a:pt x="29" y="120"/>
                    <a:pt x="28" y="136"/>
                    <a:pt x="27" y="136"/>
                  </a:cubicBezTo>
                  <a:cubicBezTo>
                    <a:pt x="26" y="136"/>
                    <a:pt x="26" y="136"/>
                    <a:pt x="26" y="136"/>
                  </a:cubicBezTo>
                  <a:cubicBezTo>
                    <a:pt x="25" y="136"/>
                    <a:pt x="24" y="138"/>
                    <a:pt x="24" y="139"/>
                  </a:cubicBezTo>
                  <a:cubicBezTo>
                    <a:pt x="24" y="140"/>
                    <a:pt x="24" y="141"/>
                    <a:pt x="24" y="141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28" y="146"/>
                    <a:pt x="28" y="146"/>
                    <a:pt x="28" y="146"/>
                  </a:cubicBezTo>
                  <a:cubicBezTo>
                    <a:pt x="26" y="146"/>
                    <a:pt x="26" y="146"/>
                    <a:pt x="26" y="146"/>
                  </a:cubicBezTo>
                  <a:cubicBezTo>
                    <a:pt x="25" y="146"/>
                    <a:pt x="24" y="147"/>
                    <a:pt x="24" y="149"/>
                  </a:cubicBezTo>
                  <a:cubicBezTo>
                    <a:pt x="24" y="150"/>
                    <a:pt x="24" y="151"/>
                    <a:pt x="24" y="151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5" y="156"/>
                    <a:pt x="24" y="157"/>
                    <a:pt x="24" y="159"/>
                  </a:cubicBezTo>
                  <a:cubicBezTo>
                    <a:pt x="24" y="159"/>
                    <a:pt x="24" y="160"/>
                    <a:pt x="25" y="161"/>
                  </a:cubicBezTo>
                  <a:cubicBezTo>
                    <a:pt x="25" y="161"/>
                    <a:pt x="25" y="161"/>
                    <a:pt x="25" y="161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6"/>
                    <a:pt x="28" y="166"/>
                    <a:pt x="28" y="166"/>
                  </a:cubicBezTo>
                  <a:cubicBezTo>
                    <a:pt x="28" y="168"/>
                    <a:pt x="29" y="169"/>
                    <a:pt x="30" y="169"/>
                  </a:cubicBezTo>
                  <a:cubicBezTo>
                    <a:pt x="30" y="170"/>
                    <a:pt x="30" y="171"/>
                    <a:pt x="31" y="171"/>
                  </a:cubicBezTo>
                  <a:cubicBezTo>
                    <a:pt x="31" y="172"/>
                    <a:pt x="31" y="172"/>
                    <a:pt x="31" y="172"/>
                  </a:cubicBezTo>
                  <a:lnTo>
                    <a:pt x="87" y="228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645AC02E-ED5D-4870-B0CE-0A1D20A57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55581" y="109959628"/>
              <a:ext cx="165742" cy="22312"/>
            </a:xfrm>
            <a:custGeom>
              <a:avLst/>
              <a:gdLst>
                <a:gd name="T0" fmla="*/ 49 w 52"/>
                <a:gd name="T1" fmla="*/ 7 h 7"/>
                <a:gd name="T2" fmla="*/ 4 w 52"/>
                <a:gd name="T3" fmla="*/ 7 h 7"/>
                <a:gd name="T4" fmla="*/ 0 w 52"/>
                <a:gd name="T5" fmla="*/ 3 h 7"/>
                <a:gd name="T6" fmla="*/ 4 w 52"/>
                <a:gd name="T7" fmla="*/ 0 h 7"/>
                <a:gd name="T8" fmla="*/ 49 w 52"/>
                <a:gd name="T9" fmla="*/ 0 h 7"/>
                <a:gd name="T10" fmla="*/ 52 w 52"/>
                <a:gd name="T11" fmla="*/ 3 h 7"/>
                <a:gd name="T12" fmla="*/ 49 w 5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">
                  <a:moveTo>
                    <a:pt x="49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1" y="0"/>
                    <a:pt x="52" y="1"/>
                    <a:pt x="52" y="3"/>
                  </a:cubicBezTo>
                  <a:cubicBezTo>
                    <a:pt x="52" y="5"/>
                    <a:pt x="51" y="7"/>
                    <a:pt x="49" y="7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F5D53CFE-E393-44CF-9E16-8C794EC45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430529"/>
              <a:ext cx="356982" cy="433479"/>
            </a:xfrm>
            <a:custGeom>
              <a:avLst/>
              <a:gdLst>
                <a:gd name="T0" fmla="*/ 0 w 112"/>
                <a:gd name="T1" fmla="*/ 57 h 136"/>
                <a:gd name="T2" fmla="*/ 56 w 112"/>
                <a:gd name="T3" fmla="*/ 0 h 136"/>
                <a:gd name="T4" fmla="*/ 112 w 112"/>
                <a:gd name="T5" fmla="*/ 57 h 136"/>
                <a:gd name="T6" fmla="*/ 90 w 112"/>
                <a:gd name="T7" fmla="*/ 112 h 136"/>
                <a:gd name="T8" fmla="*/ 85 w 112"/>
                <a:gd name="T9" fmla="*/ 136 h 136"/>
                <a:gd name="T10" fmla="*/ 60 w 112"/>
                <a:gd name="T11" fmla="*/ 136 h 136"/>
                <a:gd name="T12" fmla="*/ 52 w 112"/>
                <a:gd name="T13" fmla="*/ 136 h 136"/>
                <a:gd name="T14" fmla="*/ 27 w 112"/>
                <a:gd name="T15" fmla="*/ 136 h 136"/>
                <a:gd name="T16" fmla="*/ 23 w 112"/>
                <a:gd name="T17" fmla="*/ 112 h 136"/>
                <a:gd name="T18" fmla="*/ 0 w 112"/>
                <a:gd name="T19" fmla="*/ 5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36">
                  <a:moveTo>
                    <a:pt x="0" y="57"/>
                  </a:moveTo>
                  <a:cubicBezTo>
                    <a:pt x="0" y="25"/>
                    <a:pt x="25" y="0"/>
                    <a:pt x="56" y="0"/>
                  </a:cubicBezTo>
                  <a:cubicBezTo>
                    <a:pt x="87" y="0"/>
                    <a:pt x="112" y="25"/>
                    <a:pt x="112" y="57"/>
                  </a:cubicBezTo>
                  <a:cubicBezTo>
                    <a:pt x="112" y="58"/>
                    <a:pt x="111" y="84"/>
                    <a:pt x="90" y="112"/>
                  </a:cubicBezTo>
                  <a:cubicBezTo>
                    <a:pt x="84" y="120"/>
                    <a:pt x="85" y="136"/>
                    <a:pt x="85" y="136"/>
                  </a:cubicBezTo>
                  <a:cubicBezTo>
                    <a:pt x="76" y="136"/>
                    <a:pt x="69" y="136"/>
                    <a:pt x="60" y="136"/>
                  </a:cubicBezTo>
                  <a:cubicBezTo>
                    <a:pt x="58" y="136"/>
                    <a:pt x="55" y="136"/>
                    <a:pt x="52" y="136"/>
                  </a:cubicBezTo>
                  <a:cubicBezTo>
                    <a:pt x="43" y="136"/>
                    <a:pt x="36" y="136"/>
                    <a:pt x="27" y="136"/>
                  </a:cubicBezTo>
                  <a:cubicBezTo>
                    <a:pt x="28" y="136"/>
                    <a:pt x="29" y="120"/>
                    <a:pt x="23" y="112"/>
                  </a:cubicBezTo>
                  <a:cubicBezTo>
                    <a:pt x="1" y="84"/>
                    <a:pt x="0" y="58"/>
                    <a:pt x="0" y="57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152CEC68-A217-4FDC-984D-E3EBE60B7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430529"/>
              <a:ext cx="178491" cy="433479"/>
            </a:xfrm>
            <a:custGeom>
              <a:avLst/>
              <a:gdLst>
                <a:gd name="T0" fmla="*/ 56 w 56"/>
                <a:gd name="T1" fmla="*/ 136 h 136"/>
                <a:gd name="T2" fmla="*/ 27 w 56"/>
                <a:gd name="T3" fmla="*/ 136 h 136"/>
                <a:gd name="T4" fmla="*/ 23 w 56"/>
                <a:gd name="T5" fmla="*/ 112 h 136"/>
                <a:gd name="T6" fmla="*/ 0 w 56"/>
                <a:gd name="T7" fmla="*/ 57 h 136"/>
                <a:gd name="T8" fmla="*/ 56 w 56"/>
                <a:gd name="T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36">
                  <a:moveTo>
                    <a:pt x="56" y="136"/>
                  </a:moveTo>
                  <a:cubicBezTo>
                    <a:pt x="48" y="136"/>
                    <a:pt x="36" y="136"/>
                    <a:pt x="27" y="136"/>
                  </a:cubicBezTo>
                  <a:cubicBezTo>
                    <a:pt x="28" y="136"/>
                    <a:pt x="29" y="120"/>
                    <a:pt x="23" y="112"/>
                  </a:cubicBezTo>
                  <a:cubicBezTo>
                    <a:pt x="1" y="84"/>
                    <a:pt x="0" y="58"/>
                    <a:pt x="0" y="57"/>
                  </a:cubicBezTo>
                  <a:cubicBezTo>
                    <a:pt x="0" y="25"/>
                    <a:pt x="25" y="0"/>
                    <a:pt x="5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4E2C4C7F-7AA1-4BCE-BCDB-5002D33D3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38452" y="109468777"/>
              <a:ext cx="143430" cy="143431"/>
            </a:xfrm>
            <a:custGeom>
              <a:avLst/>
              <a:gdLst>
                <a:gd name="T0" fmla="*/ 45 w 45"/>
                <a:gd name="T1" fmla="*/ 45 h 45"/>
                <a:gd name="T2" fmla="*/ 40 w 45"/>
                <a:gd name="T3" fmla="*/ 45 h 45"/>
                <a:gd name="T4" fmla="*/ 0 w 45"/>
                <a:gd name="T5" fmla="*/ 5 h 45"/>
                <a:gd name="T6" fmla="*/ 0 w 45"/>
                <a:gd name="T7" fmla="*/ 0 h 45"/>
                <a:gd name="T8" fmla="*/ 45 w 4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45" y="45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40" y="23"/>
                    <a:pt x="22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45" y="20"/>
                    <a:pt x="45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75673FE6-A16C-46F1-A9E8-A3BDE871E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63951" y="109691891"/>
              <a:ext cx="44623" cy="188054"/>
            </a:xfrm>
            <a:custGeom>
              <a:avLst/>
              <a:gdLst>
                <a:gd name="T0" fmla="*/ 15936 w 44623"/>
                <a:gd name="T1" fmla="*/ 188054 h 188054"/>
                <a:gd name="T2" fmla="*/ 0 w 44623"/>
                <a:gd name="T3" fmla="*/ 184866 h 188054"/>
                <a:gd name="T4" fmla="*/ 28686 w 44623"/>
                <a:gd name="T5" fmla="*/ 0 h 188054"/>
                <a:gd name="T6" fmla="*/ 44623 w 44623"/>
                <a:gd name="T7" fmla="*/ 3188 h 188054"/>
                <a:gd name="T8" fmla="*/ 15936 w 44623"/>
                <a:gd name="T9" fmla="*/ 188054 h 188054"/>
                <a:gd name="T10" fmla="*/ 15936 w 44623"/>
                <a:gd name="T11" fmla="*/ 188054 h 188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623" h="188054">
                  <a:moveTo>
                    <a:pt x="15936" y="188054"/>
                  </a:moveTo>
                  <a:lnTo>
                    <a:pt x="0" y="184866"/>
                  </a:lnTo>
                  <a:lnTo>
                    <a:pt x="28686" y="0"/>
                  </a:lnTo>
                  <a:lnTo>
                    <a:pt x="44623" y="3188"/>
                  </a:lnTo>
                  <a:lnTo>
                    <a:pt x="15936" y="188054"/>
                  </a:lnTo>
                  <a:lnTo>
                    <a:pt x="15936" y="188054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64FDCF79-48E7-4419-B588-2EDBBE0C4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68330" y="109691891"/>
              <a:ext cx="47811" cy="188054"/>
            </a:xfrm>
            <a:custGeom>
              <a:avLst/>
              <a:gdLst>
                <a:gd name="T0" fmla="*/ 31874 w 47811"/>
                <a:gd name="T1" fmla="*/ 188054 h 188054"/>
                <a:gd name="T2" fmla="*/ 0 w 47811"/>
                <a:gd name="T3" fmla="*/ 3188 h 188054"/>
                <a:gd name="T4" fmla="*/ 15937 w 47811"/>
                <a:gd name="T5" fmla="*/ 0 h 188054"/>
                <a:gd name="T6" fmla="*/ 47811 w 47811"/>
                <a:gd name="T7" fmla="*/ 184866 h 188054"/>
                <a:gd name="T8" fmla="*/ 31874 w 47811"/>
                <a:gd name="T9" fmla="*/ 188054 h 188054"/>
                <a:gd name="T10" fmla="*/ 31874 w 47811"/>
                <a:gd name="T11" fmla="*/ 188054 h 188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11" h="188054">
                  <a:moveTo>
                    <a:pt x="31874" y="188054"/>
                  </a:moveTo>
                  <a:lnTo>
                    <a:pt x="0" y="3188"/>
                  </a:lnTo>
                  <a:lnTo>
                    <a:pt x="15937" y="0"/>
                  </a:lnTo>
                  <a:lnTo>
                    <a:pt x="47811" y="184866"/>
                  </a:lnTo>
                  <a:lnTo>
                    <a:pt x="31874" y="188054"/>
                  </a:lnTo>
                  <a:lnTo>
                    <a:pt x="31874" y="188054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5DC13828-7980-4EE0-9370-711F40642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81080" y="109691891"/>
              <a:ext cx="117932" cy="25499"/>
            </a:xfrm>
            <a:custGeom>
              <a:avLst/>
              <a:gdLst>
                <a:gd name="T0" fmla="*/ 37 w 37"/>
                <a:gd name="T1" fmla="*/ 8 h 8"/>
                <a:gd name="T2" fmla="*/ 34 w 37"/>
                <a:gd name="T3" fmla="*/ 5 h 8"/>
                <a:gd name="T4" fmla="*/ 33 w 37"/>
                <a:gd name="T5" fmla="*/ 3 h 8"/>
                <a:gd name="T6" fmla="*/ 32 w 37"/>
                <a:gd name="T7" fmla="*/ 5 h 8"/>
                <a:gd name="T8" fmla="*/ 28 w 37"/>
                <a:gd name="T9" fmla="*/ 8 h 8"/>
                <a:gd name="T10" fmla="*/ 25 w 37"/>
                <a:gd name="T11" fmla="*/ 5 h 8"/>
                <a:gd name="T12" fmla="*/ 23 w 37"/>
                <a:gd name="T13" fmla="*/ 3 h 8"/>
                <a:gd name="T14" fmla="*/ 22 w 37"/>
                <a:gd name="T15" fmla="*/ 5 h 8"/>
                <a:gd name="T16" fmla="*/ 19 w 37"/>
                <a:gd name="T17" fmla="*/ 8 h 8"/>
                <a:gd name="T18" fmla="*/ 15 w 37"/>
                <a:gd name="T19" fmla="*/ 5 h 8"/>
                <a:gd name="T20" fmla="*/ 14 w 37"/>
                <a:gd name="T21" fmla="*/ 3 h 8"/>
                <a:gd name="T22" fmla="*/ 13 w 37"/>
                <a:gd name="T23" fmla="*/ 5 h 8"/>
                <a:gd name="T24" fmla="*/ 9 w 37"/>
                <a:gd name="T25" fmla="*/ 8 h 8"/>
                <a:gd name="T26" fmla="*/ 6 w 37"/>
                <a:gd name="T27" fmla="*/ 5 h 8"/>
                <a:gd name="T28" fmla="*/ 5 w 37"/>
                <a:gd name="T29" fmla="*/ 3 h 8"/>
                <a:gd name="T30" fmla="*/ 4 w 37"/>
                <a:gd name="T31" fmla="*/ 5 h 8"/>
                <a:gd name="T32" fmla="*/ 0 w 37"/>
                <a:gd name="T33" fmla="*/ 8 h 8"/>
                <a:gd name="T34" fmla="*/ 0 w 37"/>
                <a:gd name="T35" fmla="*/ 5 h 8"/>
                <a:gd name="T36" fmla="*/ 1 w 37"/>
                <a:gd name="T37" fmla="*/ 4 h 8"/>
                <a:gd name="T38" fmla="*/ 5 w 37"/>
                <a:gd name="T39" fmla="*/ 0 h 8"/>
                <a:gd name="T40" fmla="*/ 8 w 37"/>
                <a:gd name="T41" fmla="*/ 4 h 8"/>
                <a:gd name="T42" fmla="*/ 9 w 37"/>
                <a:gd name="T43" fmla="*/ 5 h 8"/>
                <a:gd name="T44" fmla="*/ 10 w 37"/>
                <a:gd name="T45" fmla="*/ 4 h 8"/>
                <a:gd name="T46" fmla="*/ 14 w 37"/>
                <a:gd name="T47" fmla="*/ 0 h 8"/>
                <a:gd name="T48" fmla="*/ 18 w 37"/>
                <a:gd name="T49" fmla="*/ 4 h 8"/>
                <a:gd name="T50" fmla="*/ 19 w 37"/>
                <a:gd name="T51" fmla="*/ 5 h 8"/>
                <a:gd name="T52" fmla="*/ 20 w 37"/>
                <a:gd name="T53" fmla="*/ 4 h 8"/>
                <a:gd name="T54" fmla="*/ 23 w 37"/>
                <a:gd name="T55" fmla="*/ 0 h 8"/>
                <a:gd name="T56" fmla="*/ 27 w 37"/>
                <a:gd name="T57" fmla="*/ 4 h 8"/>
                <a:gd name="T58" fmla="*/ 28 w 37"/>
                <a:gd name="T59" fmla="*/ 5 h 8"/>
                <a:gd name="T60" fmla="*/ 29 w 37"/>
                <a:gd name="T61" fmla="*/ 4 h 8"/>
                <a:gd name="T62" fmla="*/ 33 w 37"/>
                <a:gd name="T63" fmla="*/ 0 h 8"/>
                <a:gd name="T64" fmla="*/ 36 w 37"/>
                <a:gd name="T65" fmla="*/ 4 h 8"/>
                <a:gd name="T66" fmla="*/ 37 w 37"/>
                <a:gd name="T67" fmla="*/ 5 h 8"/>
                <a:gd name="T68" fmla="*/ 37 w 37"/>
                <a:gd name="T6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8">
                  <a:moveTo>
                    <a:pt x="37" y="8"/>
                  </a:moveTo>
                  <a:cubicBezTo>
                    <a:pt x="35" y="8"/>
                    <a:pt x="34" y="6"/>
                    <a:pt x="34" y="5"/>
                  </a:cubicBezTo>
                  <a:cubicBezTo>
                    <a:pt x="34" y="4"/>
                    <a:pt x="33" y="3"/>
                    <a:pt x="33" y="3"/>
                  </a:cubicBezTo>
                  <a:cubicBezTo>
                    <a:pt x="32" y="3"/>
                    <a:pt x="32" y="4"/>
                    <a:pt x="32" y="5"/>
                  </a:cubicBezTo>
                  <a:cubicBezTo>
                    <a:pt x="31" y="6"/>
                    <a:pt x="30" y="8"/>
                    <a:pt x="28" y="8"/>
                  </a:cubicBezTo>
                  <a:cubicBezTo>
                    <a:pt x="26" y="8"/>
                    <a:pt x="25" y="6"/>
                    <a:pt x="25" y="5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23" y="3"/>
                    <a:pt x="23" y="4"/>
                    <a:pt x="22" y="5"/>
                  </a:cubicBezTo>
                  <a:cubicBezTo>
                    <a:pt x="22" y="6"/>
                    <a:pt x="21" y="8"/>
                    <a:pt x="19" y="8"/>
                  </a:cubicBezTo>
                  <a:cubicBezTo>
                    <a:pt x="17" y="8"/>
                    <a:pt x="16" y="6"/>
                    <a:pt x="15" y="5"/>
                  </a:cubicBezTo>
                  <a:cubicBezTo>
                    <a:pt x="15" y="4"/>
                    <a:pt x="14" y="3"/>
                    <a:pt x="14" y="3"/>
                  </a:cubicBezTo>
                  <a:cubicBezTo>
                    <a:pt x="14" y="3"/>
                    <a:pt x="13" y="4"/>
                    <a:pt x="13" y="5"/>
                  </a:cubicBezTo>
                  <a:cubicBezTo>
                    <a:pt x="12" y="6"/>
                    <a:pt x="11" y="8"/>
                    <a:pt x="9" y="8"/>
                  </a:cubicBezTo>
                  <a:cubicBezTo>
                    <a:pt x="7" y="8"/>
                    <a:pt x="6" y="6"/>
                    <a:pt x="6" y="5"/>
                  </a:cubicBezTo>
                  <a:cubicBezTo>
                    <a:pt x="6" y="4"/>
                    <a:pt x="5" y="3"/>
                    <a:pt x="5" y="3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3" y="6"/>
                    <a:pt x="2" y="8"/>
                    <a:pt x="0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2" y="2"/>
                    <a:pt x="3" y="0"/>
                    <a:pt x="5" y="0"/>
                  </a:cubicBezTo>
                  <a:cubicBezTo>
                    <a:pt x="7" y="0"/>
                    <a:pt x="8" y="2"/>
                    <a:pt x="8" y="4"/>
                  </a:cubicBezTo>
                  <a:cubicBezTo>
                    <a:pt x="8" y="4"/>
                    <a:pt x="9" y="5"/>
                    <a:pt x="9" y="5"/>
                  </a:cubicBezTo>
                  <a:cubicBezTo>
                    <a:pt x="10" y="5"/>
                    <a:pt x="10" y="4"/>
                    <a:pt x="10" y="4"/>
                  </a:cubicBezTo>
                  <a:cubicBezTo>
                    <a:pt x="11" y="2"/>
                    <a:pt x="12" y="0"/>
                    <a:pt x="14" y="0"/>
                  </a:cubicBezTo>
                  <a:cubicBezTo>
                    <a:pt x="16" y="0"/>
                    <a:pt x="17" y="2"/>
                    <a:pt x="18" y="4"/>
                  </a:cubicBezTo>
                  <a:cubicBezTo>
                    <a:pt x="18" y="4"/>
                    <a:pt x="18" y="5"/>
                    <a:pt x="19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20" y="2"/>
                    <a:pt x="21" y="0"/>
                    <a:pt x="23" y="0"/>
                  </a:cubicBezTo>
                  <a:cubicBezTo>
                    <a:pt x="25" y="0"/>
                    <a:pt x="26" y="2"/>
                    <a:pt x="27" y="4"/>
                  </a:cubicBezTo>
                  <a:cubicBezTo>
                    <a:pt x="27" y="4"/>
                    <a:pt x="28" y="5"/>
                    <a:pt x="28" y="5"/>
                  </a:cubicBezTo>
                  <a:cubicBezTo>
                    <a:pt x="28" y="5"/>
                    <a:pt x="29" y="4"/>
                    <a:pt x="29" y="4"/>
                  </a:cubicBezTo>
                  <a:cubicBezTo>
                    <a:pt x="30" y="2"/>
                    <a:pt x="31" y="0"/>
                    <a:pt x="33" y="0"/>
                  </a:cubicBezTo>
                  <a:cubicBezTo>
                    <a:pt x="35" y="0"/>
                    <a:pt x="36" y="2"/>
                    <a:pt x="36" y="4"/>
                  </a:cubicBezTo>
                  <a:cubicBezTo>
                    <a:pt x="36" y="4"/>
                    <a:pt x="37" y="5"/>
                    <a:pt x="37" y="5"/>
                  </a:cubicBezTo>
                  <a:cubicBezTo>
                    <a:pt x="37" y="8"/>
                    <a:pt x="37" y="8"/>
                    <a:pt x="37" y="8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6DF860FA-4933-45A9-9F44-8813DBEB4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9206" y="109867195"/>
              <a:ext cx="181679" cy="105183"/>
            </a:xfrm>
            <a:custGeom>
              <a:avLst/>
              <a:gdLst>
                <a:gd name="T0" fmla="*/ 57 w 57"/>
                <a:gd name="T1" fmla="*/ 0 h 33"/>
                <a:gd name="T2" fmla="*/ 57 w 57"/>
                <a:gd name="T3" fmla="*/ 29 h 33"/>
                <a:gd name="T4" fmla="*/ 53 w 57"/>
                <a:gd name="T5" fmla="*/ 33 h 33"/>
                <a:gd name="T6" fmla="*/ 3 w 57"/>
                <a:gd name="T7" fmla="*/ 33 h 33"/>
                <a:gd name="T8" fmla="*/ 0 w 57"/>
                <a:gd name="T9" fmla="*/ 29 h 33"/>
                <a:gd name="T10" fmla="*/ 0 w 57"/>
                <a:gd name="T11" fmla="*/ 0 h 33"/>
                <a:gd name="T12" fmla="*/ 57 w 57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33">
                  <a:moveTo>
                    <a:pt x="57" y="0"/>
                  </a:moveTo>
                  <a:cubicBezTo>
                    <a:pt x="57" y="29"/>
                    <a:pt x="57" y="29"/>
                    <a:pt x="57" y="29"/>
                  </a:cubicBezTo>
                  <a:cubicBezTo>
                    <a:pt x="57" y="31"/>
                    <a:pt x="55" y="33"/>
                    <a:pt x="5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3"/>
                    <a:pt x="0" y="31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0B5F6167-34C5-4373-9505-5E2346D07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2832" y="109873570"/>
              <a:ext cx="191240" cy="0"/>
            </a:xfrm>
            <a:custGeom>
              <a:avLst/>
              <a:gdLst>
                <a:gd name="T0" fmla="*/ 191240 w 191240"/>
                <a:gd name="T1" fmla="*/ 0 w 191240"/>
                <a:gd name="T2" fmla="*/ 191240 w 191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1240">
                  <a:moveTo>
                    <a:pt x="191240" y="0"/>
                  </a:moveTo>
                  <a:lnTo>
                    <a:pt x="0" y="0"/>
                  </a:lnTo>
                  <a:lnTo>
                    <a:pt x="191240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64">
              <a:extLst>
                <a:ext uri="{FF2B5EF4-FFF2-40B4-BE49-F238E27FC236}">
                  <a16:creationId xmlns:a16="http://schemas.microsoft.com/office/drawing/2014/main" id="{E86BF1B5-D98F-47B2-B290-4F88C32E25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342832" y="109873570"/>
              <a:ext cx="19124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A8A7C4E0-1875-4325-867C-30A14089F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6457" y="109864008"/>
              <a:ext cx="207177" cy="19124"/>
            </a:xfrm>
            <a:custGeom>
              <a:avLst/>
              <a:gdLst>
                <a:gd name="T0" fmla="*/ 62 w 65"/>
                <a:gd name="T1" fmla="*/ 6 h 6"/>
                <a:gd name="T2" fmla="*/ 2 w 65"/>
                <a:gd name="T3" fmla="*/ 6 h 6"/>
                <a:gd name="T4" fmla="*/ 0 w 65"/>
                <a:gd name="T5" fmla="*/ 3 h 6"/>
                <a:gd name="T6" fmla="*/ 2 w 65"/>
                <a:gd name="T7" fmla="*/ 0 h 6"/>
                <a:gd name="T8" fmla="*/ 62 w 65"/>
                <a:gd name="T9" fmla="*/ 0 h 6"/>
                <a:gd name="T10" fmla="*/ 65 w 65"/>
                <a:gd name="T11" fmla="*/ 3 h 6"/>
                <a:gd name="T12" fmla="*/ 62 w 6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">
                  <a:moveTo>
                    <a:pt x="6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3"/>
                  </a:cubicBezTo>
                  <a:cubicBezTo>
                    <a:pt x="65" y="5"/>
                    <a:pt x="64" y="6"/>
                    <a:pt x="62" y="6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E4FA6B94-A077-42F8-8B61-B8D545F02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2832" y="109905443"/>
              <a:ext cx="191240" cy="0"/>
            </a:xfrm>
            <a:custGeom>
              <a:avLst/>
              <a:gdLst>
                <a:gd name="T0" fmla="*/ 191240 w 191240"/>
                <a:gd name="T1" fmla="*/ 0 w 191240"/>
                <a:gd name="T2" fmla="*/ 191240 w 191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1240">
                  <a:moveTo>
                    <a:pt x="191240" y="0"/>
                  </a:moveTo>
                  <a:lnTo>
                    <a:pt x="0" y="0"/>
                  </a:lnTo>
                  <a:lnTo>
                    <a:pt x="191240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67">
              <a:extLst>
                <a:ext uri="{FF2B5EF4-FFF2-40B4-BE49-F238E27FC236}">
                  <a16:creationId xmlns:a16="http://schemas.microsoft.com/office/drawing/2014/main" id="{8E291F2E-2417-4BC0-A0A1-2372048212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342832" y="109905443"/>
              <a:ext cx="19124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id="{FA40E52B-6816-4616-B435-5C9F7741A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6457" y="109895881"/>
              <a:ext cx="207177" cy="19124"/>
            </a:xfrm>
            <a:custGeom>
              <a:avLst/>
              <a:gdLst>
                <a:gd name="T0" fmla="*/ 62 w 65"/>
                <a:gd name="T1" fmla="*/ 6 h 6"/>
                <a:gd name="T2" fmla="*/ 2 w 65"/>
                <a:gd name="T3" fmla="*/ 6 h 6"/>
                <a:gd name="T4" fmla="*/ 0 w 65"/>
                <a:gd name="T5" fmla="*/ 3 h 6"/>
                <a:gd name="T6" fmla="*/ 2 w 65"/>
                <a:gd name="T7" fmla="*/ 0 h 6"/>
                <a:gd name="T8" fmla="*/ 62 w 65"/>
                <a:gd name="T9" fmla="*/ 0 h 6"/>
                <a:gd name="T10" fmla="*/ 65 w 65"/>
                <a:gd name="T11" fmla="*/ 3 h 6"/>
                <a:gd name="T12" fmla="*/ 62 w 6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">
                  <a:moveTo>
                    <a:pt x="6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1"/>
                    <a:pt x="65" y="3"/>
                  </a:cubicBezTo>
                  <a:cubicBezTo>
                    <a:pt x="65" y="5"/>
                    <a:pt x="64" y="6"/>
                    <a:pt x="62" y="6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88E18813-A537-4B13-B845-1F369B84C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2832" y="109937317"/>
              <a:ext cx="191240" cy="0"/>
            </a:xfrm>
            <a:custGeom>
              <a:avLst/>
              <a:gdLst>
                <a:gd name="T0" fmla="*/ 191240 w 191240"/>
                <a:gd name="T1" fmla="*/ 0 w 191240"/>
                <a:gd name="T2" fmla="*/ 191240 w 191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1240">
                  <a:moveTo>
                    <a:pt x="191240" y="0"/>
                  </a:moveTo>
                  <a:lnTo>
                    <a:pt x="0" y="0"/>
                  </a:lnTo>
                  <a:lnTo>
                    <a:pt x="191240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70">
              <a:extLst>
                <a:ext uri="{FF2B5EF4-FFF2-40B4-BE49-F238E27FC236}">
                  <a16:creationId xmlns:a16="http://schemas.microsoft.com/office/drawing/2014/main" id="{A57EAD7A-4B01-4C39-BA50-B65F758BA1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342832" y="109937317"/>
              <a:ext cx="19124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CBB53D85-6AE8-4016-AC3C-C89F41356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6457" y="109927755"/>
              <a:ext cx="207177" cy="15936"/>
            </a:xfrm>
            <a:custGeom>
              <a:avLst/>
              <a:gdLst>
                <a:gd name="T0" fmla="*/ 62 w 65"/>
                <a:gd name="T1" fmla="*/ 5 h 5"/>
                <a:gd name="T2" fmla="*/ 2 w 65"/>
                <a:gd name="T3" fmla="*/ 5 h 5"/>
                <a:gd name="T4" fmla="*/ 0 w 65"/>
                <a:gd name="T5" fmla="*/ 3 h 5"/>
                <a:gd name="T6" fmla="*/ 2 w 65"/>
                <a:gd name="T7" fmla="*/ 0 h 5"/>
                <a:gd name="T8" fmla="*/ 62 w 65"/>
                <a:gd name="T9" fmla="*/ 0 h 5"/>
                <a:gd name="T10" fmla="*/ 65 w 65"/>
                <a:gd name="T11" fmla="*/ 3 h 5"/>
                <a:gd name="T12" fmla="*/ 62 w 6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5">
                  <a:moveTo>
                    <a:pt x="6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1"/>
                    <a:pt x="65" y="3"/>
                  </a:cubicBezTo>
                  <a:cubicBezTo>
                    <a:pt x="65" y="4"/>
                    <a:pt x="64" y="5"/>
                    <a:pt x="62" y="5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E75C017F-6251-4926-AB24-C626FE38D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35265" y="109264787"/>
              <a:ext cx="9562" cy="108370"/>
            </a:xfrm>
            <a:custGeom>
              <a:avLst/>
              <a:gdLst>
                <a:gd name="T0" fmla="*/ 1 w 3"/>
                <a:gd name="T1" fmla="*/ 34 h 34"/>
                <a:gd name="T2" fmla="*/ 0 w 3"/>
                <a:gd name="T3" fmla="*/ 32 h 34"/>
                <a:gd name="T4" fmla="*/ 0 w 3"/>
                <a:gd name="T5" fmla="*/ 2 h 34"/>
                <a:gd name="T6" fmla="*/ 1 w 3"/>
                <a:gd name="T7" fmla="*/ 0 h 34"/>
                <a:gd name="T8" fmla="*/ 3 w 3"/>
                <a:gd name="T9" fmla="*/ 2 h 34"/>
                <a:gd name="T10" fmla="*/ 3 w 3"/>
                <a:gd name="T11" fmla="*/ 32 h 34"/>
                <a:gd name="T12" fmla="*/ 1 w 3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4">
                  <a:moveTo>
                    <a:pt x="1" y="34"/>
                  </a:moveTo>
                  <a:cubicBezTo>
                    <a:pt x="0" y="34"/>
                    <a:pt x="0" y="33"/>
                    <a:pt x="0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3"/>
                    <a:pt x="2" y="34"/>
                    <a:pt x="1" y="34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014FE94D-C255-4ACA-B433-8F018A2B5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312597"/>
              <a:ext cx="57372" cy="95621"/>
            </a:xfrm>
            <a:custGeom>
              <a:avLst/>
              <a:gdLst>
                <a:gd name="T0" fmla="*/ 17 w 18"/>
                <a:gd name="T1" fmla="*/ 30 h 30"/>
                <a:gd name="T2" fmla="*/ 16 w 18"/>
                <a:gd name="T3" fmla="*/ 29 h 30"/>
                <a:gd name="T4" fmla="*/ 0 w 18"/>
                <a:gd name="T5" fmla="*/ 2 h 30"/>
                <a:gd name="T6" fmla="*/ 1 w 18"/>
                <a:gd name="T7" fmla="*/ 0 h 30"/>
                <a:gd name="T8" fmla="*/ 3 w 18"/>
                <a:gd name="T9" fmla="*/ 1 h 30"/>
                <a:gd name="T10" fmla="*/ 18 w 18"/>
                <a:gd name="T11" fmla="*/ 27 h 30"/>
                <a:gd name="T12" fmla="*/ 18 w 18"/>
                <a:gd name="T13" fmla="*/ 29 h 30"/>
                <a:gd name="T14" fmla="*/ 17 w 18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30">
                  <a:moveTo>
                    <a:pt x="17" y="30"/>
                  </a:moveTo>
                  <a:cubicBezTo>
                    <a:pt x="16" y="30"/>
                    <a:pt x="16" y="29"/>
                    <a:pt x="16" y="2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8"/>
                    <a:pt x="18" y="29"/>
                    <a:pt x="18" y="29"/>
                  </a:cubicBezTo>
                  <a:cubicBezTo>
                    <a:pt x="17" y="29"/>
                    <a:pt x="17" y="30"/>
                    <a:pt x="17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B810543D-E741-4AFB-B4AC-792008153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32467" y="109440091"/>
              <a:ext cx="95620" cy="57372"/>
            </a:xfrm>
            <a:custGeom>
              <a:avLst/>
              <a:gdLst>
                <a:gd name="T0" fmla="*/ 28 w 30"/>
                <a:gd name="T1" fmla="*/ 18 h 18"/>
                <a:gd name="T2" fmla="*/ 27 w 30"/>
                <a:gd name="T3" fmla="*/ 18 h 18"/>
                <a:gd name="T4" fmla="*/ 0 w 30"/>
                <a:gd name="T5" fmla="*/ 3 h 18"/>
                <a:gd name="T6" fmla="*/ 0 w 30"/>
                <a:gd name="T7" fmla="*/ 1 h 18"/>
                <a:gd name="T8" fmla="*/ 2 w 30"/>
                <a:gd name="T9" fmla="*/ 0 h 18"/>
                <a:gd name="T10" fmla="*/ 29 w 30"/>
                <a:gd name="T11" fmla="*/ 16 h 18"/>
                <a:gd name="T12" fmla="*/ 29 w 30"/>
                <a:gd name="T13" fmla="*/ 18 h 18"/>
                <a:gd name="T14" fmla="*/ 28 w 30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8">
                  <a:moveTo>
                    <a:pt x="28" y="18"/>
                  </a:moveTo>
                  <a:cubicBezTo>
                    <a:pt x="28" y="18"/>
                    <a:pt x="27" y="18"/>
                    <a:pt x="27" y="1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30" y="17"/>
                    <a:pt x="29" y="18"/>
                  </a:cubicBezTo>
                  <a:cubicBezTo>
                    <a:pt x="29" y="18"/>
                    <a:pt x="28" y="18"/>
                    <a:pt x="28" y="18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id="{699DBDC6-0E44-45A9-9D5B-EB12F2ED6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84657" y="109615395"/>
              <a:ext cx="108369" cy="9562"/>
            </a:xfrm>
            <a:custGeom>
              <a:avLst/>
              <a:gdLst>
                <a:gd name="T0" fmla="*/ 32 w 34"/>
                <a:gd name="T1" fmla="*/ 3 h 3"/>
                <a:gd name="T2" fmla="*/ 2 w 34"/>
                <a:gd name="T3" fmla="*/ 3 h 3"/>
                <a:gd name="T4" fmla="*/ 0 w 34"/>
                <a:gd name="T5" fmla="*/ 1 h 3"/>
                <a:gd name="T6" fmla="*/ 2 w 34"/>
                <a:gd name="T7" fmla="*/ 0 h 3"/>
                <a:gd name="T8" fmla="*/ 32 w 34"/>
                <a:gd name="T9" fmla="*/ 0 h 3"/>
                <a:gd name="T10" fmla="*/ 34 w 34"/>
                <a:gd name="T11" fmla="*/ 1 h 3"/>
                <a:gd name="T12" fmla="*/ 32 w 3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">
                  <a:moveTo>
                    <a:pt x="3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0"/>
                    <a:pt x="34" y="1"/>
                    <a:pt x="34" y="1"/>
                  </a:cubicBezTo>
                  <a:cubicBezTo>
                    <a:pt x="34" y="2"/>
                    <a:pt x="33" y="3"/>
                    <a:pt x="32" y="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EE8324F4-8084-4AF0-AAFD-E024129CE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32467" y="109739702"/>
              <a:ext cx="95620" cy="60559"/>
            </a:xfrm>
            <a:custGeom>
              <a:avLst/>
              <a:gdLst>
                <a:gd name="T0" fmla="*/ 1 w 30"/>
                <a:gd name="T1" fmla="*/ 19 h 19"/>
                <a:gd name="T2" fmla="*/ 0 w 30"/>
                <a:gd name="T3" fmla="*/ 18 h 19"/>
                <a:gd name="T4" fmla="*/ 0 w 30"/>
                <a:gd name="T5" fmla="*/ 16 h 19"/>
                <a:gd name="T6" fmla="*/ 27 w 30"/>
                <a:gd name="T7" fmla="*/ 0 h 19"/>
                <a:gd name="T8" fmla="*/ 29 w 30"/>
                <a:gd name="T9" fmla="*/ 1 h 19"/>
                <a:gd name="T10" fmla="*/ 29 w 30"/>
                <a:gd name="T11" fmla="*/ 3 h 19"/>
                <a:gd name="T12" fmla="*/ 2 w 30"/>
                <a:gd name="T13" fmla="*/ 18 h 19"/>
                <a:gd name="T14" fmla="*/ 1 w 30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9">
                  <a:moveTo>
                    <a:pt x="1" y="19"/>
                  </a:moveTo>
                  <a:cubicBezTo>
                    <a:pt x="1" y="19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29" y="1"/>
                  </a:cubicBezTo>
                  <a:cubicBezTo>
                    <a:pt x="30" y="2"/>
                    <a:pt x="29" y="3"/>
                    <a:pt x="29" y="3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id="{0F46FE23-B1DB-4296-BCA9-4A30896D2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832134"/>
              <a:ext cx="60559" cy="95621"/>
            </a:xfrm>
            <a:custGeom>
              <a:avLst/>
              <a:gdLst>
                <a:gd name="T0" fmla="*/ 1 w 19"/>
                <a:gd name="T1" fmla="*/ 30 h 30"/>
                <a:gd name="T2" fmla="*/ 1 w 19"/>
                <a:gd name="T3" fmla="*/ 30 h 30"/>
                <a:gd name="T4" fmla="*/ 0 w 19"/>
                <a:gd name="T5" fmla="*/ 28 h 30"/>
                <a:gd name="T6" fmla="*/ 16 w 19"/>
                <a:gd name="T7" fmla="*/ 1 h 30"/>
                <a:gd name="T8" fmla="*/ 18 w 19"/>
                <a:gd name="T9" fmla="*/ 0 h 30"/>
                <a:gd name="T10" fmla="*/ 18 w 19"/>
                <a:gd name="T11" fmla="*/ 2 h 30"/>
                <a:gd name="T12" fmla="*/ 3 w 19"/>
                <a:gd name="T13" fmla="*/ 29 h 30"/>
                <a:gd name="T14" fmla="*/ 1 w 1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0" y="29"/>
                    <a:pt x="0" y="28"/>
                    <a:pt x="0" y="28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1"/>
                    <a:pt x="19" y="2"/>
                    <a:pt x="18" y="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2" y="30"/>
                    <a:pt x="2" y="30"/>
                    <a:pt x="1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id="{AB6B01B6-916F-4782-B1C7-9DCAE6010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59571" y="109832134"/>
              <a:ext cx="60560" cy="95621"/>
            </a:xfrm>
            <a:custGeom>
              <a:avLst/>
              <a:gdLst>
                <a:gd name="T0" fmla="*/ 17 w 19"/>
                <a:gd name="T1" fmla="*/ 30 h 30"/>
                <a:gd name="T2" fmla="*/ 16 w 19"/>
                <a:gd name="T3" fmla="*/ 29 h 30"/>
                <a:gd name="T4" fmla="*/ 0 w 19"/>
                <a:gd name="T5" fmla="*/ 2 h 30"/>
                <a:gd name="T6" fmla="*/ 1 w 19"/>
                <a:gd name="T7" fmla="*/ 0 h 30"/>
                <a:gd name="T8" fmla="*/ 3 w 19"/>
                <a:gd name="T9" fmla="*/ 1 h 30"/>
                <a:gd name="T10" fmla="*/ 18 w 19"/>
                <a:gd name="T11" fmla="*/ 28 h 30"/>
                <a:gd name="T12" fmla="*/ 18 w 19"/>
                <a:gd name="T13" fmla="*/ 30 h 30"/>
                <a:gd name="T14" fmla="*/ 17 w 1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0">
                  <a:moveTo>
                    <a:pt x="17" y="30"/>
                  </a:moveTo>
                  <a:cubicBezTo>
                    <a:pt x="17" y="30"/>
                    <a:pt x="16" y="29"/>
                    <a:pt x="16" y="2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9"/>
                    <a:pt x="18" y="30"/>
                  </a:cubicBezTo>
                  <a:cubicBezTo>
                    <a:pt x="18" y="30"/>
                    <a:pt x="17" y="30"/>
                    <a:pt x="17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id="{7B3D33D8-13D0-426E-B7B1-105FDC497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52004" y="109739702"/>
              <a:ext cx="95620" cy="60559"/>
            </a:xfrm>
            <a:custGeom>
              <a:avLst/>
              <a:gdLst>
                <a:gd name="T0" fmla="*/ 28 w 30"/>
                <a:gd name="T1" fmla="*/ 19 h 19"/>
                <a:gd name="T2" fmla="*/ 28 w 30"/>
                <a:gd name="T3" fmla="*/ 18 h 19"/>
                <a:gd name="T4" fmla="*/ 1 w 30"/>
                <a:gd name="T5" fmla="*/ 3 h 19"/>
                <a:gd name="T6" fmla="*/ 0 w 30"/>
                <a:gd name="T7" fmla="*/ 1 h 19"/>
                <a:gd name="T8" fmla="*/ 2 w 30"/>
                <a:gd name="T9" fmla="*/ 0 h 19"/>
                <a:gd name="T10" fmla="*/ 29 w 30"/>
                <a:gd name="T11" fmla="*/ 16 h 19"/>
                <a:gd name="T12" fmla="*/ 30 w 30"/>
                <a:gd name="T13" fmla="*/ 18 h 19"/>
                <a:gd name="T14" fmla="*/ 28 w 30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9">
                  <a:moveTo>
                    <a:pt x="28" y="19"/>
                  </a:moveTo>
                  <a:cubicBezTo>
                    <a:pt x="28" y="19"/>
                    <a:pt x="28" y="19"/>
                    <a:pt x="28" y="18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6"/>
                    <a:pt x="30" y="17"/>
                    <a:pt x="30" y="18"/>
                  </a:cubicBezTo>
                  <a:cubicBezTo>
                    <a:pt x="29" y="18"/>
                    <a:pt x="29" y="19"/>
                    <a:pt x="28" y="19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id="{9A582564-6DA6-4E38-BFDF-0625C8ECB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7065" y="109615395"/>
              <a:ext cx="105182" cy="9562"/>
            </a:xfrm>
            <a:custGeom>
              <a:avLst/>
              <a:gdLst>
                <a:gd name="T0" fmla="*/ 32 w 33"/>
                <a:gd name="T1" fmla="*/ 3 h 3"/>
                <a:gd name="T2" fmla="*/ 1 w 33"/>
                <a:gd name="T3" fmla="*/ 3 h 3"/>
                <a:gd name="T4" fmla="*/ 0 w 33"/>
                <a:gd name="T5" fmla="*/ 1 h 3"/>
                <a:gd name="T6" fmla="*/ 1 w 33"/>
                <a:gd name="T7" fmla="*/ 0 h 3"/>
                <a:gd name="T8" fmla="*/ 32 w 33"/>
                <a:gd name="T9" fmla="*/ 0 h 3"/>
                <a:gd name="T10" fmla="*/ 33 w 33"/>
                <a:gd name="T11" fmla="*/ 1 h 3"/>
                <a:gd name="T12" fmla="*/ 32 w 3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">
                  <a:moveTo>
                    <a:pt x="32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0"/>
                    <a:pt x="33" y="0"/>
                    <a:pt x="33" y="1"/>
                  </a:cubicBezTo>
                  <a:cubicBezTo>
                    <a:pt x="33" y="2"/>
                    <a:pt x="33" y="3"/>
                    <a:pt x="32" y="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id="{9EB894BB-29CC-4973-BBF5-3C6DDB53E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52004" y="109440091"/>
              <a:ext cx="95620" cy="57372"/>
            </a:xfrm>
            <a:custGeom>
              <a:avLst/>
              <a:gdLst>
                <a:gd name="T0" fmla="*/ 1 w 30"/>
                <a:gd name="T1" fmla="*/ 18 h 18"/>
                <a:gd name="T2" fmla="*/ 0 w 30"/>
                <a:gd name="T3" fmla="*/ 18 h 18"/>
                <a:gd name="T4" fmla="*/ 1 w 30"/>
                <a:gd name="T5" fmla="*/ 16 h 18"/>
                <a:gd name="T6" fmla="*/ 27 w 30"/>
                <a:gd name="T7" fmla="*/ 0 h 18"/>
                <a:gd name="T8" fmla="*/ 29 w 30"/>
                <a:gd name="T9" fmla="*/ 1 h 18"/>
                <a:gd name="T10" fmla="*/ 29 w 30"/>
                <a:gd name="T11" fmla="*/ 3 h 18"/>
                <a:gd name="T12" fmla="*/ 2 w 30"/>
                <a:gd name="T13" fmla="*/ 18 h 18"/>
                <a:gd name="T14" fmla="*/ 1 w 30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8">
                  <a:moveTo>
                    <a:pt x="1" y="18"/>
                  </a:moveTo>
                  <a:cubicBezTo>
                    <a:pt x="1" y="18"/>
                    <a:pt x="0" y="18"/>
                    <a:pt x="0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29" y="1"/>
                  </a:cubicBezTo>
                  <a:cubicBezTo>
                    <a:pt x="30" y="1"/>
                    <a:pt x="30" y="2"/>
                    <a:pt x="29" y="3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1" y="18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2">
              <a:extLst>
                <a:ext uri="{FF2B5EF4-FFF2-40B4-BE49-F238E27FC236}">
                  <a16:creationId xmlns:a16="http://schemas.microsoft.com/office/drawing/2014/main" id="{09674FA5-88FE-464A-8E76-66208CDF2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59571" y="109312597"/>
              <a:ext cx="60560" cy="95621"/>
            </a:xfrm>
            <a:custGeom>
              <a:avLst/>
              <a:gdLst>
                <a:gd name="T0" fmla="*/ 2 w 19"/>
                <a:gd name="T1" fmla="*/ 30 h 30"/>
                <a:gd name="T2" fmla="*/ 1 w 19"/>
                <a:gd name="T3" fmla="*/ 29 h 30"/>
                <a:gd name="T4" fmla="*/ 0 w 19"/>
                <a:gd name="T5" fmla="*/ 27 h 30"/>
                <a:gd name="T6" fmla="*/ 16 w 19"/>
                <a:gd name="T7" fmla="*/ 1 h 30"/>
                <a:gd name="T8" fmla="*/ 18 w 19"/>
                <a:gd name="T9" fmla="*/ 0 h 30"/>
                <a:gd name="T10" fmla="*/ 18 w 19"/>
                <a:gd name="T11" fmla="*/ 2 h 30"/>
                <a:gd name="T12" fmla="*/ 3 w 19"/>
                <a:gd name="T13" fmla="*/ 29 h 30"/>
                <a:gd name="T14" fmla="*/ 2 w 1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0">
                  <a:moveTo>
                    <a:pt x="2" y="30"/>
                  </a:moveTo>
                  <a:cubicBezTo>
                    <a:pt x="1" y="30"/>
                    <a:pt x="1" y="29"/>
                    <a:pt x="1" y="29"/>
                  </a:cubicBezTo>
                  <a:cubicBezTo>
                    <a:pt x="0" y="29"/>
                    <a:pt x="0" y="28"/>
                    <a:pt x="0" y="2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2" y="30"/>
                    <a:pt x="2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3">
              <a:extLst>
                <a:ext uri="{FF2B5EF4-FFF2-40B4-BE49-F238E27FC236}">
                  <a16:creationId xmlns:a16="http://schemas.microsoft.com/office/drawing/2014/main" id="{304F32EF-2B28-409D-97FC-00A53513E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35265" y="109264787"/>
              <a:ext cx="9562" cy="108370"/>
            </a:xfrm>
            <a:custGeom>
              <a:avLst/>
              <a:gdLst>
                <a:gd name="T0" fmla="*/ 1 w 3"/>
                <a:gd name="T1" fmla="*/ 34 h 34"/>
                <a:gd name="T2" fmla="*/ 0 w 3"/>
                <a:gd name="T3" fmla="*/ 32 h 34"/>
                <a:gd name="T4" fmla="*/ 0 w 3"/>
                <a:gd name="T5" fmla="*/ 2 h 34"/>
                <a:gd name="T6" fmla="*/ 1 w 3"/>
                <a:gd name="T7" fmla="*/ 0 h 34"/>
                <a:gd name="T8" fmla="*/ 3 w 3"/>
                <a:gd name="T9" fmla="*/ 2 h 34"/>
                <a:gd name="T10" fmla="*/ 3 w 3"/>
                <a:gd name="T11" fmla="*/ 32 h 34"/>
                <a:gd name="T12" fmla="*/ 1 w 3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4">
                  <a:moveTo>
                    <a:pt x="1" y="34"/>
                  </a:moveTo>
                  <a:cubicBezTo>
                    <a:pt x="0" y="34"/>
                    <a:pt x="0" y="33"/>
                    <a:pt x="0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3"/>
                    <a:pt x="2" y="34"/>
                    <a:pt x="1" y="34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8" name="Title 107">
            <a:extLst>
              <a:ext uri="{FF2B5EF4-FFF2-40B4-BE49-F238E27FC236}">
                <a16:creationId xmlns:a16="http://schemas.microsoft.com/office/drawing/2014/main" id="{26A279AC-6C71-4325-B67F-C5895D87E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  <a:br>
              <a:rPr lang="en-US" dirty="0"/>
            </a:br>
            <a:r>
              <a:rPr lang="en-US" dirty="0"/>
              <a:t>implementation</a:t>
            </a:r>
          </a:p>
        </p:txBody>
      </p:sp>
      <p:sp>
        <p:nvSpPr>
          <p:cNvPr id="110" name="Subtitle 109">
            <a:extLst>
              <a:ext uri="{FF2B5EF4-FFF2-40B4-BE49-F238E27FC236}">
                <a16:creationId xmlns:a16="http://schemas.microsoft.com/office/drawing/2014/main" id="{B9BC124E-F91C-4046-B784-B00E51A27927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457200" y="1371600"/>
            <a:ext cx="3810000" cy="568294"/>
          </a:xfrm>
        </p:spPr>
        <p:txBody>
          <a:bodyPr>
            <a:normAutofit/>
          </a:bodyPr>
          <a:lstStyle/>
          <a:p>
            <a:r>
              <a:rPr lang="en-US" dirty="0"/>
              <a:t>How do we make the Comprehensive Plan into reality? </a:t>
            </a:r>
          </a:p>
        </p:txBody>
      </p:sp>
      <p:grpSp>
        <p:nvGrpSpPr>
          <p:cNvPr id="172" name="Group 34">
            <a:extLst>
              <a:ext uri="{FF2B5EF4-FFF2-40B4-BE49-F238E27FC236}">
                <a16:creationId xmlns:a16="http://schemas.microsoft.com/office/drawing/2014/main" id="{BCBB0B73-98F6-4207-A094-CFA655845F66}"/>
              </a:ext>
            </a:extLst>
          </p:cNvPr>
          <p:cNvGrpSpPr>
            <a:grpSpLocks/>
          </p:cNvGrpSpPr>
          <p:nvPr/>
        </p:nvGrpSpPr>
        <p:grpSpPr bwMode="auto">
          <a:xfrm>
            <a:off x="4753140" y="2732381"/>
            <a:ext cx="2329695" cy="2335393"/>
            <a:chOff x="102358761" y="110239086"/>
            <a:chExt cx="650138" cy="650138"/>
          </a:xfrm>
        </p:grpSpPr>
        <p:sp>
          <p:nvSpPr>
            <p:cNvPr id="173" name="Oval 35">
              <a:extLst>
                <a:ext uri="{FF2B5EF4-FFF2-40B4-BE49-F238E27FC236}">
                  <a16:creationId xmlns:a16="http://schemas.microsoft.com/office/drawing/2014/main" id="{CA470E23-F2A6-43EE-986C-52C6A9B3F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58761" y="110239086"/>
              <a:ext cx="650138" cy="650138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36">
              <a:extLst>
                <a:ext uri="{FF2B5EF4-FFF2-40B4-BE49-F238E27FC236}">
                  <a16:creationId xmlns:a16="http://schemas.microsoft.com/office/drawing/2014/main" id="{CE76AFC0-8457-4818-ABAA-9A5463726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41069"/>
              <a:ext cx="490790" cy="541781"/>
            </a:xfrm>
            <a:custGeom>
              <a:avLst/>
              <a:gdLst>
                <a:gd name="T0" fmla="*/ 91 w 154"/>
                <a:gd name="T1" fmla="*/ 34 h 170"/>
                <a:gd name="T2" fmla="*/ 70 w 154"/>
                <a:gd name="T3" fmla="*/ 21 h 170"/>
                <a:gd name="T4" fmla="*/ 58 w 154"/>
                <a:gd name="T5" fmla="*/ 9 h 170"/>
                <a:gd name="T6" fmla="*/ 57 w 154"/>
                <a:gd name="T7" fmla="*/ 9 h 170"/>
                <a:gd name="T8" fmla="*/ 37 w 154"/>
                <a:gd name="T9" fmla="*/ 0 h 170"/>
                <a:gd name="T10" fmla="*/ 9 w 154"/>
                <a:gd name="T11" fmla="*/ 29 h 170"/>
                <a:gd name="T12" fmla="*/ 12 w 154"/>
                <a:gd name="T13" fmla="*/ 38 h 170"/>
                <a:gd name="T14" fmla="*/ 0 w 154"/>
                <a:gd name="T15" fmla="*/ 64 h 170"/>
                <a:gd name="T16" fmla="*/ 0 w 154"/>
                <a:gd name="T17" fmla="*/ 65 h 170"/>
                <a:gd name="T18" fmla="*/ 0 w 154"/>
                <a:gd name="T19" fmla="*/ 67 h 170"/>
                <a:gd name="T20" fmla="*/ 0 w 154"/>
                <a:gd name="T21" fmla="*/ 68 h 170"/>
                <a:gd name="T22" fmla="*/ 0 w 154"/>
                <a:gd name="T23" fmla="*/ 69 h 170"/>
                <a:gd name="T24" fmla="*/ 0 w 154"/>
                <a:gd name="T25" fmla="*/ 72 h 170"/>
                <a:gd name="T26" fmla="*/ 0 w 154"/>
                <a:gd name="T27" fmla="*/ 74 h 170"/>
                <a:gd name="T28" fmla="*/ 0 w 154"/>
                <a:gd name="T29" fmla="*/ 76 h 170"/>
                <a:gd name="T30" fmla="*/ 0 w 154"/>
                <a:gd name="T31" fmla="*/ 77 h 170"/>
                <a:gd name="T32" fmla="*/ 0 w 154"/>
                <a:gd name="T33" fmla="*/ 79 h 170"/>
                <a:gd name="T34" fmla="*/ 0 w 154"/>
                <a:gd name="T35" fmla="*/ 79 h 170"/>
                <a:gd name="T36" fmla="*/ 15 w 154"/>
                <a:gd name="T37" fmla="*/ 108 h 170"/>
                <a:gd name="T38" fmla="*/ 15 w 154"/>
                <a:gd name="T39" fmla="*/ 109 h 170"/>
                <a:gd name="T40" fmla="*/ 76 w 154"/>
                <a:gd name="T41" fmla="*/ 170 h 170"/>
                <a:gd name="T42" fmla="*/ 154 w 154"/>
                <a:gd name="T43" fmla="*/ 97 h 170"/>
                <a:gd name="T44" fmla="*/ 91 w 154"/>
                <a:gd name="T45" fmla="*/ 3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" h="170">
                  <a:moveTo>
                    <a:pt x="91" y="34"/>
                  </a:moveTo>
                  <a:cubicBezTo>
                    <a:pt x="85" y="28"/>
                    <a:pt x="78" y="24"/>
                    <a:pt x="70" y="21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3"/>
                    <a:pt x="45" y="0"/>
                    <a:pt x="37" y="0"/>
                  </a:cubicBezTo>
                  <a:cubicBezTo>
                    <a:pt x="22" y="0"/>
                    <a:pt x="9" y="13"/>
                    <a:pt x="9" y="29"/>
                  </a:cubicBezTo>
                  <a:cubicBezTo>
                    <a:pt x="9" y="32"/>
                    <a:pt x="10" y="35"/>
                    <a:pt x="12" y="38"/>
                  </a:cubicBezTo>
                  <a:cubicBezTo>
                    <a:pt x="6" y="46"/>
                    <a:pt x="2" y="55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6"/>
                    <a:pt x="0" y="67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68"/>
                    <a:pt x="0" y="69"/>
                    <a:pt x="0" y="69"/>
                  </a:cubicBezTo>
                  <a:cubicBezTo>
                    <a:pt x="0" y="70"/>
                    <a:pt x="0" y="71"/>
                    <a:pt x="0" y="72"/>
                  </a:cubicBezTo>
                  <a:cubicBezTo>
                    <a:pt x="0" y="73"/>
                    <a:pt x="0" y="73"/>
                    <a:pt x="0" y="74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8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90"/>
                    <a:pt x="7" y="101"/>
                    <a:pt x="15" y="108"/>
                  </a:cubicBezTo>
                  <a:cubicBezTo>
                    <a:pt x="15" y="109"/>
                    <a:pt x="15" y="109"/>
                    <a:pt x="15" y="109"/>
                  </a:cubicBezTo>
                  <a:cubicBezTo>
                    <a:pt x="76" y="170"/>
                    <a:pt x="76" y="170"/>
                    <a:pt x="76" y="170"/>
                  </a:cubicBezTo>
                  <a:cubicBezTo>
                    <a:pt x="114" y="163"/>
                    <a:pt x="144" y="134"/>
                    <a:pt x="154" y="97"/>
                  </a:cubicBezTo>
                  <a:cubicBezTo>
                    <a:pt x="91" y="34"/>
                    <a:pt x="91" y="34"/>
                    <a:pt x="91" y="34"/>
                  </a:cubicBez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37">
              <a:extLst>
                <a:ext uri="{FF2B5EF4-FFF2-40B4-BE49-F238E27FC236}">
                  <a16:creationId xmlns:a16="http://schemas.microsoft.com/office/drawing/2014/main" id="{5D7AF244-4613-41C9-9B73-B9C19664E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98434"/>
              <a:ext cx="337816" cy="341003"/>
            </a:xfrm>
            <a:custGeom>
              <a:avLst/>
              <a:gdLst>
                <a:gd name="T0" fmla="*/ 106 w 106"/>
                <a:gd name="T1" fmla="*/ 58 h 107"/>
                <a:gd name="T2" fmla="*/ 106 w 106"/>
                <a:gd name="T3" fmla="*/ 56 h 107"/>
                <a:gd name="T4" fmla="*/ 106 w 106"/>
                <a:gd name="T5" fmla="*/ 54 h 107"/>
                <a:gd name="T6" fmla="*/ 106 w 106"/>
                <a:gd name="T7" fmla="*/ 51 h 107"/>
                <a:gd name="T8" fmla="*/ 106 w 106"/>
                <a:gd name="T9" fmla="*/ 50 h 107"/>
                <a:gd name="T10" fmla="*/ 106 w 106"/>
                <a:gd name="T11" fmla="*/ 49 h 107"/>
                <a:gd name="T12" fmla="*/ 53 w 106"/>
                <a:gd name="T13" fmla="*/ 0 h 107"/>
                <a:gd name="T14" fmla="*/ 0 w 106"/>
                <a:gd name="T15" fmla="*/ 46 h 107"/>
                <a:gd name="T16" fmla="*/ 0 w 106"/>
                <a:gd name="T17" fmla="*/ 47 h 107"/>
                <a:gd name="T18" fmla="*/ 0 w 106"/>
                <a:gd name="T19" fmla="*/ 49 h 107"/>
                <a:gd name="T20" fmla="*/ 0 w 106"/>
                <a:gd name="T21" fmla="*/ 50 h 107"/>
                <a:gd name="T22" fmla="*/ 0 w 106"/>
                <a:gd name="T23" fmla="*/ 51 h 107"/>
                <a:gd name="T24" fmla="*/ 0 w 106"/>
                <a:gd name="T25" fmla="*/ 54 h 107"/>
                <a:gd name="T26" fmla="*/ 0 w 106"/>
                <a:gd name="T27" fmla="*/ 56 h 107"/>
                <a:gd name="T28" fmla="*/ 0 w 106"/>
                <a:gd name="T29" fmla="*/ 58 h 107"/>
                <a:gd name="T30" fmla="*/ 0 w 106"/>
                <a:gd name="T31" fmla="*/ 59 h 107"/>
                <a:gd name="T32" fmla="*/ 0 w 106"/>
                <a:gd name="T33" fmla="*/ 61 h 107"/>
                <a:gd name="T34" fmla="*/ 0 w 106"/>
                <a:gd name="T35" fmla="*/ 61 h 107"/>
                <a:gd name="T36" fmla="*/ 53 w 106"/>
                <a:gd name="T37" fmla="*/ 107 h 107"/>
                <a:gd name="T38" fmla="*/ 106 w 106"/>
                <a:gd name="T39" fmla="*/ 59 h 107"/>
                <a:gd name="T40" fmla="*/ 106 w 106"/>
                <a:gd name="T41" fmla="*/ 5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6" h="107">
                  <a:moveTo>
                    <a:pt x="106" y="58"/>
                  </a:moveTo>
                  <a:cubicBezTo>
                    <a:pt x="106" y="57"/>
                    <a:pt x="106" y="57"/>
                    <a:pt x="106" y="56"/>
                  </a:cubicBezTo>
                  <a:cubicBezTo>
                    <a:pt x="106" y="55"/>
                    <a:pt x="106" y="55"/>
                    <a:pt x="106" y="54"/>
                  </a:cubicBezTo>
                  <a:cubicBezTo>
                    <a:pt x="106" y="53"/>
                    <a:pt x="106" y="52"/>
                    <a:pt x="106" y="51"/>
                  </a:cubicBezTo>
                  <a:cubicBezTo>
                    <a:pt x="106" y="51"/>
                    <a:pt x="106" y="50"/>
                    <a:pt x="106" y="50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4" y="22"/>
                    <a:pt x="81" y="0"/>
                    <a:pt x="53" y="0"/>
                  </a:cubicBez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  <a:cubicBezTo>
                    <a:pt x="81" y="107"/>
                    <a:pt x="104" y="86"/>
                    <a:pt x="106" y="59"/>
                  </a:cubicBezTo>
                  <a:cubicBezTo>
                    <a:pt x="106" y="58"/>
                    <a:pt x="106" y="58"/>
                    <a:pt x="106" y="58"/>
                  </a:cubicBez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38">
              <a:extLst>
                <a:ext uri="{FF2B5EF4-FFF2-40B4-BE49-F238E27FC236}">
                  <a16:creationId xmlns:a16="http://schemas.microsoft.com/office/drawing/2014/main" id="{AC3CD80C-2596-4B70-B20C-5AB970566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98434"/>
              <a:ext cx="168908" cy="341003"/>
            </a:xfrm>
            <a:custGeom>
              <a:avLst/>
              <a:gdLst>
                <a:gd name="T0" fmla="*/ 53 w 53"/>
                <a:gd name="T1" fmla="*/ 0 h 107"/>
                <a:gd name="T2" fmla="*/ 0 w 53"/>
                <a:gd name="T3" fmla="*/ 46 h 107"/>
                <a:gd name="T4" fmla="*/ 0 w 53"/>
                <a:gd name="T5" fmla="*/ 47 h 107"/>
                <a:gd name="T6" fmla="*/ 0 w 53"/>
                <a:gd name="T7" fmla="*/ 49 h 107"/>
                <a:gd name="T8" fmla="*/ 0 w 53"/>
                <a:gd name="T9" fmla="*/ 50 h 107"/>
                <a:gd name="T10" fmla="*/ 0 w 53"/>
                <a:gd name="T11" fmla="*/ 51 h 107"/>
                <a:gd name="T12" fmla="*/ 0 w 53"/>
                <a:gd name="T13" fmla="*/ 54 h 107"/>
                <a:gd name="T14" fmla="*/ 0 w 53"/>
                <a:gd name="T15" fmla="*/ 56 h 107"/>
                <a:gd name="T16" fmla="*/ 0 w 53"/>
                <a:gd name="T17" fmla="*/ 58 h 107"/>
                <a:gd name="T18" fmla="*/ 0 w 53"/>
                <a:gd name="T19" fmla="*/ 59 h 107"/>
                <a:gd name="T20" fmla="*/ 0 w 53"/>
                <a:gd name="T21" fmla="*/ 61 h 107"/>
                <a:gd name="T22" fmla="*/ 0 w 53"/>
                <a:gd name="T23" fmla="*/ 61 h 107"/>
                <a:gd name="T24" fmla="*/ 53 w 53"/>
                <a:gd name="T2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107">
                  <a:moveTo>
                    <a:pt x="53" y="0"/>
                  </a:move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39">
              <a:extLst>
                <a:ext uri="{FF2B5EF4-FFF2-40B4-BE49-F238E27FC236}">
                  <a16:creationId xmlns:a16="http://schemas.microsoft.com/office/drawing/2014/main" id="{E646338F-886B-491D-97A5-8FF0EAD5D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5260" y="110634268"/>
              <a:ext cx="89235" cy="79674"/>
            </a:xfrm>
            <a:custGeom>
              <a:avLst/>
              <a:gdLst>
                <a:gd name="T0" fmla="*/ 27 w 28"/>
                <a:gd name="T1" fmla="*/ 1 h 25"/>
                <a:gd name="T2" fmla="*/ 27 w 28"/>
                <a:gd name="T3" fmla="*/ 2 h 25"/>
                <a:gd name="T4" fmla="*/ 26 w 28"/>
                <a:gd name="T5" fmla="*/ 3 h 25"/>
                <a:gd name="T6" fmla="*/ 26 w 28"/>
                <a:gd name="T7" fmla="*/ 4 h 25"/>
                <a:gd name="T8" fmla="*/ 25 w 28"/>
                <a:gd name="T9" fmla="*/ 5 h 25"/>
                <a:gd name="T10" fmla="*/ 25 w 28"/>
                <a:gd name="T11" fmla="*/ 6 h 25"/>
                <a:gd name="T12" fmla="*/ 24 w 28"/>
                <a:gd name="T13" fmla="*/ 7 h 25"/>
                <a:gd name="T14" fmla="*/ 23 w 28"/>
                <a:gd name="T15" fmla="*/ 8 h 25"/>
                <a:gd name="T16" fmla="*/ 23 w 28"/>
                <a:gd name="T17" fmla="*/ 9 h 25"/>
                <a:gd name="T18" fmla="*/ 22 w 28"/>
                <a:gd name="T19" fmla="*/ 10 h 25"/>
                <a:gd name="T20" fmla="*/ 21 w 28"/>
                <a:gd name="T21" fmla="*/ 11 h 25"/>
                <a:gd name="T22" fmla="*/ 20 w 28"/>
                <a:gd name="T23" fmla="*/ 12 h 25"/>
                <a:gd name="T24" fmla="*/ 20 w 28"/>
                <a:gd name="T25" fmla="*/ 13 h 25"/>
                <a:gd name="T26" fmla="*/ 19 w 28"/>
                <a:gd name="T27" fmla="*/ 14 h 25"/>
                <a:gd name="T28" fmla="*/ 18 w 28"/>
                <a:gd name="T29" fmla="*/ 14 h 25"/>
                <a:gd name="T30" fmla="*/ 17 w 28"/>
                <a:gd name="T31" fmla="*/ 15 h 25"/>
                <a:gd name="T32" fmla="*/ 16 w 28"/>
                <a:gd name="T33" fmla="*/ 16 h 25"/>
                <a:gd name="T34" fmla="*/ 15 w 28"/>
                <a:gd name="T35" fmla="*/ 17 h 25"/>
                <a:gd name="T36" fmla="*/ 15 w 28"/>
                <a:gd name="T37" fmla="*/ 17 h 25"/>
                <a:gd name="T38" fmla="*/ 14 w 28"/>
                <a:gd name="T39" fmla="*/ 18 h 25"/>
                <a:gd name="T40" fmla="*/ 13 w 28"/>
                <a:gd name="T41" fmla="*/ 19 h 25"/>
                <a:gd name="T42" fmla="*/ 12 w 28"/>
                <a:gd name="T43" fmla="*/ 20 h 25"/>
                <a:gd name="T44" fmla="*/ 11 w 28"/>
                <a:gd name="T45" fmla="*/ 20 h 25"/>
                <a:gd name="T46" fmla="*/ 10 w 28"/>
                <a:gd name="T47" fmla="*/ 21 h 25"/>
                <a:gd name="T48" fmla="*/ 9 w 28"/>
                <a:gd name="T49" fmla="*/ 21 h 25"/>
                <a:gd name="T50" fmla="*/ 8 w 28"/>
                <a:gd name="T51" fmla="*/ 22 h 25"/>
                <a:gd name="T52" fmla="*/ 7 w 28"/>
                <a:gd name="T53" fmla="*/ 22 h 25"/>
                <a:gd name="T54" fmla="*/ 6 w 28"/>
                <a:gd name="T55" fmla="*/ 23 h 25"/>
                <a:gd name="T56" fmla="*/ 5 w 28"/>
                <a:gd name="T57" fmla="*/ 24 h 25"/>
                <a:gd name="T58" fmla="*/ 4 w 28"/>
                <a:gd name="T59" fmla="*/ 24 h 25"/>
                <a:gd name="T60" fmla="*/ 3 w 28"/>
                <a:gd name="T61" fmla="*/ 24 h 25"/>
                <a:gd name="T62" fmla="*/ 1 w 28"/>
                <a:gd name="T63" fmla="*/ 25 h 25"/>
                <a:gd name="T64" fmla="*/ 1 w 28"/>
                <a:gd name="T65" fmla="*/ 25 h 25"/>
                <a:gd name="T66" fmla="*/ 0 w 28"/>
                <a:gd name="T67" fmla="*/ 25 h 25"/>
                <a:gd name="T68" fmla="*/ 13 w 28"/>
                <a:gd name="T69" fmla="*/ 0 h 25"/>
                <a:gd name="T70" fmla="*/ 28 w 28"/>
                <a:gd name="T71" fmla="*/ 0 h 25"/>
                <a:gd name="T72" fmla="*/ 28 w 28"/>
                <a:gd name="T73" fmla="*/ 0 h 25"/>
                <a:gd name="T74" fmla="*/ 27 w 28"/>
                <a:gd name="T7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27" y="1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27" y="3"/>
                    <a:pt x="27" y="3"/>
                    <a:pt x="26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5"/>
                    <a:pt x="25" y="5"/>
                    <a:pt x="25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3" y="8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1" y="11"/>
                    <a:pt x="21" y="11"/>
                  </a:cubicBezTo>
                  <a:cubicBezTo>
                    <a:pt x="21" y="11"/>
                    <a:pt x="21" y="12"/>
                    <a:pt x="20" y="12"/>
                  </a:cubicBezTo>
                  <a:cubicBezTo>
                    <a:pt x="20" y="12"/>
                    <a:pt x="20" y="12"/>
                    <a:pt x="20" y="13"/>
                  </a:cubicBezTo>
                  <a:cubicBezTo>
                    <a:pt x="19" y="13"/>
                    <a:pt x="19" y="13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7" y="15"/>
                    <a:pt x="17" y="16"/>
                    <a:pt x="16" y="16"/>
                  </a:cubicBezTo>
                  <a:cubicBezTo>
                    <a:pt x="16" y="16"/>
                    <a:pt x="16" y="16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9"/>
                    <a:pt x="13" y="19"/>
                  </a:cubicBezTo>
                  <a:cubicBezTo>
                    <a:pt x="12" y="19"/>
                    <a:pt x="12" y="19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0" y="21"/>
                    <a:pt x="10" y="21"/>
                  </a:cubicBezTo>
                  <a:cubicBezTo>
                    <a:pt x="10" y="21"/>
                    <a:pt x="9" y="21"/>
                    <a:pt x="9" y="21"/>
                  </a:cubicBezTo>
                  <a:cubicBezTo>
                    <a:pt x="9" y="22"/>
                    <a:pt x="8" y="22"/>
                    <a:pt x="8" y="22"/>
                  </a:cubicBezTo>
                  <a:cubicBezTo>
                    <a:pt x="8" y="22"/>
                    <a:pt x="7" y="22"/>
                    <a:pt x="7" y="22"/>
                  </a:cubicBezTo>
                  <a:cubicBezTo>
                    <a:pt x="7" y="23"/>
                    <a:pt x="6" y="23"/>
                    <a:pt x="6" y="23"/>
                  </a:cubicBezTo>
                  <a:cubicBezTo>
                    <a:pt x="5" y="23"/>
                    <a:pt x="5" y="23"/>
                    <a:pt x="5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" y="20"/>
                    <a:pt x="11" y="11"/>
                    <a:pt x="13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"/>
                    <a:pt x="28" y="1"/>
                    <a:pt x="27" y="1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40">
              <a:extLst>
                <a:ext uri="{FF2B5EF4-FFF2-40B4-BE49-F238E27FC236}">
                  <a16:creationId xmlns:a16="http://schemas.microsoft.com/office/drawing/2014/main" id="{8A4234E0-E1E2-4DE3-BAC1-5630D8DD0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5260" y="110423929"/>
              <a:ext cx="89235" cy="79674"/>
            </a:xfrm>
            <a:custGeom>
              <a:avLst/>
              <a:gdLst>
                <a:gd name="T0" fmla="*/ 1 w 28"/>
                <a:gd name="T1" fmla="*/ 0 h 25"/>
                <a:gd name="T2" fmla="*/ 3 w 28"/>
                <a:gd name="T3" fmla="*/ 1 h 25"/>
                <a:gd name="T4" fmla="*/ 4 w 28"/>
                <a:gd name="T5" fmla="*/ 1 h 25"/>
                <a:gd name="T6" fmla="*/ 5 w 28"/>
                <a:gd name="T7" fmla="*/ 2 h 25"/>
                <a:gd name="T8" fmla="*/ 6 w 28"/>
                <a:gd name="T9" fmla="*/ 2 h 25"/>
                <a:gd name="T10" fmla="*/ 7 w 28"/>
                <a:gd name="T11" fmla="*/ 3 h 25"/>
                <a:gd name="T12" fmla="*/ 8 w 28"/>
                <a:gd name="T13" fmla="*/ 3 h 25"/>
                <a:gd name="T14" fmla="*/ 9 w 28"/>
                <a:gd name="T15" fmla="*/ 4 h 25"/>
                <a:gd name="T16" fmla="*/ 10 w 28"/>
                <a:gd name="T17" fmla="*/ 5 h 25"/>
                <a:gd name="T18" fmla="*/ 11 w 28"/>
                <a:gd name="T19" fmla="*/ 5 h 25"/>
                <a:gd name="T20" fmla="*/ 12 w 28"/>
                <a:gd name="T21" fmla="*/ 6 h 25"/>
                <a:gd name="T22" fmla="*/ 13 w 28"/>
                <a:gd name="T23" fmla="*/ 7 h 25"/>
                <a:gd name="T24" fmla="*/ 14 w 28"/>
                <a:gd name="T25" fmla="*/ 7 h 25"/>
                <a:gd name="T26" fmla="*/ 15 w 28"/>
                <a:gd name="T27" fmla="*/ 8 h 25"/>
                <a:gd name="T28" fmla="*/ 15 w 28"/>
                <a:gd name="T29" fmla="*/ 9 h 25"/>
                <a:gd name="T30" fmla="*/ 16 w 28"/>
                <a:gd name="T31" fmla="*/ 9 h 25"/>
                <a:gd name="T32" fmla="*/ 17 w 28"/>
                <a:gd name="T33" fmla="*/ 10 h 25"/>
                <a:gd name="T34" fmla="*/ 18 w 28"/>
                <a:gd name="T35" fmla="*/ 11 h 25"/>
                <a:gd name="T36" fmla="*/ 19 w 28"/>
                <a:gd name="T37" fmla="*/ 12 h 25"/>
                <a:gd name="T38" fmla="*/ 20 w 28"/>
                <a:gd name="T39" fmla="*/ 13 h 25"/>
                <a:gd name="T40" fmla="*/ 20 w 28"/>
                <a:gd name="T41" fmla="*/ 13 h 25"/>
                <a:gd name="T42" fmla="*/ 21 w 28"/>
                <a:gd name="T43" fmla="*/ 14 h 25"/>
                <a:gd name="T44" fmla="*/ 22 w 28"/>
                <a:gd name="T45" fmla="*/ 15 h 25"/>
                <a:gd name="T46" fmla="*/ 23 w 28"/>
                <a:gd name="T47" fmla="*/ 16 h 25"/>
                <a:gd name="T48" fmla="*/ 23 w 28"/>
                <a:gd name="T49" fmla="*/ 17 h 25"/>
                <a:gd name="T50" fmla="*/ 24 w 28"/>
                <a:gd name="T51" fmla="*/ 18 h 25"/>
                <a:gd name="T52" fmla="*/ 25 w 28"/>
                <a:gd name="T53" fmla="*/ 19 h 25"/>
                <a:gd name="T54" fmla="*/ 25 w 28"/>
                <a:gd name="T55" fmla="*/ 20 h 25"/>
                <a:gd name="T56" fmla="*/ 26 w 28"/>
                <a:gd name="T57" fmla="*/ 21 h 25"/>
                <a:gd name="T58" fmla="*/ 26 w 28"/>
                <a:gd name="T59" fmla="*/ 22 h 25"/>
                <a:gd name="T60" fmla="*/ 27 w 28"/>
                <a:gd name="T61" fmla="*/ 23 h 25"/>
                <a:gd name="T62" fmla="*/ 27 w 28"/>
                <a:gd name="T63" fmla="*/ 24 h 25"/>
                <a:gd name="T64" fmla="*/ 28 w 28"/>
                <a:gd name="T65" fmla="*/ 25 h 25"/>
                <a:gd name="T66" fmla="*/ 28 w 28"/>
                <a:gd name="T67" fmla="*/ 25 h 25"/>
                <a:gd name="T68" fmla="*/ 13 w 28"/>
                <a:gd name="T69" fmla="*/ 25 h 25"/>
                <a:gd name="T70" fmla="*/ 0 w 28"/>
                <a:gd name="T71" fmla="*/ 0 h 25"/>
                <a:gd name="T72" fmla="*/ 1 w 28"/>
                <a:gd name="T73" fmla="*/ 0 h 25"/>
                <a:gd name="T74" fmla="*/ 1 w 28"/>
                <a:gd name="T7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1" y="0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4"/>
                    <a:pt x="10" y="4"/>
                    <a:pt x="10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1" y="5"/>
                    <a:pt x="11" y="6"/>
                    <a:pt x="12" y="6"/>
                  </a:cubicBezTo>
                  <a:cubicBezTo>
                    <a:pt x="12" y="6"/>
                    <a:pt x="12" y="6"/>
                    <a:pt x="13" y="7"/>
                  </a:cubicBezTo>
                  <a:cubicBezTo>
                    <a:pt x="13" y="7"/>
                    <a:pt x="13" y="7"/>
                    <a:pt x="14" y="7"/>
                  </a:cubicBezTo>
                  <a:cubicBezTo>
                    <a:pt x="14" y="7"/>
                    <a:pt x="14" y="8"/>
                    <a:pt x="15" y="8"/>
                  </a:cubicBezTo>
                  <a:cubicBezTo>
                    <a:pt x="15" y="8"/>
                    <a:pt x="15" y="8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8" y="11"/>
                    <a:pt x="18" y="11"/>
                  </a:cubicBezTo>
                  <a:cubicBezTo>
                    <a:pt x="18" y="11"/>
                    <a:pt x="19" y="12"/>
                    <a:pt x="19" y="12"/>
                  </a:cubicBezTo>
                  <a:cubicBezTo>
                    <a:pt x="19" y="12"/>
                    <a:pt x="19" y="12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5"/>
                    <a:pt x="22" y="15"/>
                    <a:pt x="22" y="15"/>
                  </a:cubicBezTo>
                  <a:cubicBezTo>
                    <a:pt x="22" y="16"/>
                    <a:pt x="22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18"/>
                    <a:pt x="24" y="19"/>
                    <a:pt x="25" y="19"/>
                  </a:cubicBezTo>
                  <a:cubicBezTo>
                    <a:pt x="25" y="19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1"/>
                    <a:pt x="26" y="22"/>
                    <a:pt x="26" y="22"/>
                  </a:cubicBezTo>
                  <a:cubicBezTo>
                    <a:pt x="27" y="22"/>
                    <a:pt x="27" y="23"/>
                    <a:pt x="27" y="23"/>
                  </a:cubicBezTo>
                  <a:cubicBezTo>
                    <a:pt x="27" y="23"/>
                    <a:pt x="27" y="24"/>
                    <a:pt x="27" y="24"/>
                  </a:cubicBezTo>
                  <a:cubicBezTo>
                    <a:pt x="28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1" y="15"/>
                    <a:pt x="6" y="6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41">
              <a:extLst>
                <a:ext uri="{FF2B5EF4-FFF2-40B4-BE49-F238E27FC236}">
                  <a16:creationId xmlns:a16="http://schemas.microsoft.com/office/drawing/2014/main" id="{F94E56BD-095C-4533-B366-4D257B6AC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519538"/>
              <a:ext cx="79674" cy="98795"/>
            </a:xfrm>
            <a:custGeom>
              <a:avLst/>
              <a:gdLst>
                <a:gd name="T0" fmla="*/ 25 w 25"/>
                <a:gd name="T1" fmla="*/ 16 h 31"/>
                <a:gd name="T2" fmla="*/ 24 w 25"/>
                <a:gd name="T3" fmla="*/ 31 h 31"/>
                <a:gd name="T4" fmla="*/ 0 w 25"/>
                <a:gd name="T5" fmla="*/ 31 h 31"/>
                <a:gd name="T6" fmla="*/ 0 w 25"/>
                <a:gd name="T7" fmla="*/ 0 h 31"/>
                <a:gd name="T8" fmla="*/ 24 w 25"/>
                <a:gd name="T9" fmla="*/ 0 h 31"/>
                <a:gd name="T10" fmla="*/ 25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25" y="16"/>
                  </a:moveTo>
                  <a:cubicBezTo>
                    <a:pt x="25" y="21"/>
                    <a:pt x="25" y="26"/>
                    <a:pt x="2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5"/>
                    <a:pt x="25" y="10"/>
                    <a:pt x="25" y="16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42">
              <a:extLst>
                <a:ext uri="{FF2B5EF4-FFF2-40B4-BE49-F238E27FC236}">
                  <a16:creationId xmlns:a16="http://schemas.microsoft.com/office/drawing/2014/main" id="{AC8E7D90-C2D1-45D1-9ABD-2B9331619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634268"/>
              <a:ext cx="73300" cy="89235"/>
            </a:xfrm>
            <a:custGeom>
              <a:avLst/>
              <a:gdLst>
                <a:gd name="T0" fmla="*/ 23 w 23"/>
                <a:gd name="T1" fmla="*/ 0 h 28"/>
                <a:gd name="T2" fmla="*/ 0 w 23"/>
                <a:gd name="T3" fmla="*/ 28 h 28"/>
                <a:gd name="T4" fmla="*/ 0 w 23"/>
                <a:gd name="T5" fmla="*/ 0 h 28"/>
                <a:gd name="T6" fmla="*/ 23 w 23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23" y="0"/>
                  </a:moveTo>
                  <a:cubicBezTo>
                    <a:pt x="19" y="15"/>
                    <a:pt x="10" y="26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43">
              <a:extLst>
                <a:ext uri="{FF2B5EF4-FFF2-40B4-BE49-F238E27FC236}">
                  <a16:creationId xmlns:a16="http://schemas.microsoft.com/office/drawing/2014/main" id="{237E6E19-20C8-4138-81F6-47E37F991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414368"/>
              <a:ext cx="73300" cy="89235"/>
            </a:xfrm>
            <a:custGeom>
              <a:avLst/>
              <a:gdLst>
                <a:gd name="T0" fmla="*/ 0 w 23"/>
                <a:gd name="T1" fmla="*/ 28 h 28"/>
                <a:gd name="T2" fmla="*/ 0 w 23"/>
                <a:gd name="T3" fmla="*/ 0 h 28"/>
                <a:gd name="T4" fmla="*/ 23 w 23"/>
                <a:gd name="T5" fmla="*/ 28 h 28"/>
                <a:gd name="T6" fmla="*/ 0 w 23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2"/>
                    <a:pt x="19" y="13"/>
                    <a:pt x="23" y="28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44">
              <a:extLst>
                <a:ext uri="{FF2B5EF4-FFF2-40B4-BE49-F238E27FC236}">
                  <a16:creationId xmlns:a16="http://schemas.microsoft.com/office/drawing/2014/main" id="{83C2BC76-8FE2-451F-AA13-632AB073E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69877" y="110519538"/>
              <a:ext cx="60552" cy="98795"/>
            </a:xfrm>
            <a:custGeom>
              <a:avLst/>
              <a:gdLst>
                <a:gd name="T0" fmla="*/ 19 w 19"/>
                <a:gd name="T1" fmla="*/ 18 h 31"/>
                <a:gd name="T2" fmla="*/ 19 w 19"/>
                <a:gd name="T3" fmla="*/ 19 h 31"/>
                <a:gd name="T4" fmla="*/ 18 w 19"/>
                <a:gd name="T5" fmla="*/ 20 h 31"/>
                <a:gd name="T6" fmla="*/ 18 w 19"/>
                <a:gd name="T7" fmla="*/ 22 h 31"/>
                <a:gd name="T8" fmla="*/ 18 w 19"/>
                <a:gd name="T9" fmla="*/ 22 h 31"/>
                <a:gd name="T10" fmla="*/ 16 w 19"/>
                <a:gd name="T11" fmla="*/ 31 h 31"/>
                <a:gd name="T12" fmla="*/ 0 w 19"/>
                <a:gd name="T13" fmla="*/ 31 h 31"/>
                <a:gd name="T14" fmla="*/ 2 w 19"/>
                <a:gd name="T15" fmla="*/ 16 h 31"/>
                <a:gd name="T16" fmla="*/ 0 w 19"/>
                <a:gd name="T17" fmla="*/ 0 h 31"/>
                <a:gd name="T18" fmla="*/ 16 w 19"/>
                <a:gd name="T19" fmla="*/ 0 h 31"/>
                <a:gd name="T20" fmla="*/ 18 w 19"/>
                <a:gd name="T21" fmla="*/ 10 h 31"/>
                <a:gd name="T22" fmla="*/ 18 w 19"/>
                <a:gd name="T23" fmla="*/ 10 h 31"/>
                <a:gd name="T24" fmla="*/ 18 w 19"/>
                <a:gd name="T25" fmla="*/ 11 h 31"/>
                <a:gd name="T26" fmla="*/ 19 w 19"/>
                <a:gd name="T27" fmla="*/ 12 h 31"/>
                <a:gd name="T28" fmla="*/ 19 w 19"/>
                <a:gd name="T29" fmla="*/ 13 h 31"/>
                <a:gd name="T30" fmla="*/ 19 w 19"/>
                <a:gd name="T31" fmla="*/ 16 h 31"/>
                <a:gd name="T32" fmla="*/ 19 w 19"/>
                <a:gd name="T33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1">
                  <a:moveTo>
                    <a:pt x="19" y="18"/>
                  </a:moveTo>
                  <a:cubicBezTo>
                    <a:pt x="19" y="18"/>
                    <a:pt x="19" y="19"/>
                    <a:pt x="19" y="19"/>
                  </a:cubicBezTo>
                  <a:cubicBezTo>
                    <a:pt x="18" y="19"/>
                    <a:pt x="18" y="20"/>
                    <a:pt x="18" y="20"/>
                  </a:cubicBezTo>
                  <a:cubicBezTo>
                    <a:pt x="18" y="20"/>
                    <a:pt x="18" y="21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5"/>
                    <a:pt x="17" y="28"/>
                    <a:pt x="16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26"/>
                    <a:pt x="2" y="21"/>
                    <a:pt x="2" y="16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3"/>
                    <a:pt x="18" y="6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18" y="12"/>
                    <a:pt x="18" y="12"/>
                    <a:pt x="19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9" y="15"/>
                    <a:pt x="19" y="16"/>
                  </a:cubicBezTo>
                  <a:cubicBezTo>
                    <a:pt x="19" y="16"/>
                    <a:pt x="19" y="17"/>
                    <a:pt x="19" y="18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9ACBDF09-5F43-4FCF-ABE9-B869624F6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21295" y="110519538"/>
              <a:ext cx="57365" cy="98795"/>
            </a:xfrm>
            <a:custGeom>
              <a:avLst/>
              <a:gdLst>
                <a:gd name="T0" fmla="*/ 0 w 18"/>
                <a:gd name="T1" fmla="*/ 22 h 31"/>
                <a:gd name="T2" fmla="*/ 0 w 18"/>
                <a:gd name="T3" fmla="*/ 21 h 31"/>
                <a:gd name="T4" fmla="*/ 0 w 18"/>
                <a:gd name="T5" fmla="*/ 20 h 31"/>
                <a:gd name="T6" fmla="*/ 0 w 18"/>
                <a:gd name="T7" fmla="*/ 19 h 31"/>
                <a:gd name="T8" fmla="*/ 0 w 18"/>
                <a:gd name="T9" fmla="*/ 18 h 31"/>
                <a:gd name="T10" fmla="*/ 0 w 18"/>
                <a:gd name="T11" fmla="*/ 16 h 31"/>
                <a:gd name="T12" fmla="*/ 0 w 18"/>
                <a:gd name="T13" fmla="*/ 13 h 31"/>
                <a:gd name="T14" fmla="*/ 0 w 18"/>
                <a:gd name="T15" fmla="*/ 12 h 31"/>
                <a:gd name="T16" fmla="*/ 0 w 18"/>
                <a:gd name="T17" fmla="*/ 11 h 31"/>
                <a:gd name="T18" fmla="*/ 0 w 18"/>
                <a:gd name="T19" fmla="*/ 10 h 31"/>
                <a:gd name="T20" fmla="*/ 0 w 18"/>
                <a:gd name="T21" fmla="*/ 10 h 31"/>
                <a:gd name="T22" fmla="*/ 2 w 18"/>
                <a:gd name="T23" fmla="*/ 0 h 31"/>
                <a:gd name="T24" fmla="*/ 18 w 18"/>
                <a:gd name="T25" fmla="*/ 0 h 31"/>
                <a:gd name="T26" fmla="*/ 16 w 18"/>
                <a:gd name="T27" fmla="*/ 16 h 31"/>
                <a:gd name="T28" fmla="*/ 18 w 18"/>
                <a:gd name="T29" fmla="*/ 31 h 31"/>
                <a:gd name="T30" fmla="*/ 2 w 18"/>
                <a:gd name="T31" fmla="*/ 31 h 31"/>
                <a:gd name="T32" fmla="*/ 0 w 18"/>
                <a:gd name="T33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1">
                  <a:moveTo>
                    <a:pt x="0" y="22"/>
                  </a:moveTo>
                  <a:cubicBezTo>
                    <a:pt x="0" y="22"/>
                    <a:pt x="0" y="22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0" y="11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1" y="3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5"/>
                    <a:pt x="16" y="10"/>
                    <a:pt x="16" y="16"/>
                  </a:cubicBezTo>
                  <a:cubicBezTo>
                    <a:pt x="16" y="21"/>
                    <a:pt x="17" y="26"/>
                    <a:pt x="18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8"/>
                    <a:pt x="0" y="25"/>
                    <a:pt x="0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46">
              <a:extLst>
                <a:ext uri="{FF2B5EF4-FFF2-40B4-BE49-F238E27FC236}">
                  <a16:creationId xmlns:a16="http://schemas.microsoft.com/office/drawing/2014/main" id="{0C81C274-D55E-4F7D-8956-FECAE7095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88221" y="110519538"/>
              <a:ext cx="79674" cy="98795"/>
            </a:xfrm>
            <a:custGeom>
              <a:avLst/>
              <a:gdLst>
                <a:gd name="T0" fmla="*/ 0 w 25"/>
                <a:gd name="T1" fmla="*/ 16 h 31"/>
                <a:gd name="T2" fmla="*/ 1 w 25"/>
                <a:gd name="T3" fmla="*/ 0 h 31"/>
                <a:gd name="T4" fmla="*/ 25 w 25"/>
                <a:gd name="T5" fmla="*/ 0 h 31"/>
                <a:gd name="T6" fmla="*/ 25 w 25"/>
                <a:gd name="T7" fmla="*/ 31 h 31"/>
                <a:gd name="T8" fmla="*/ 1 w 25"/>
                <a:gd name="T9" fmla="*/ 31 h 31"/>
                <a:gd name="T10" fmla="*/ 0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0" y="16"/>
                  </a:moveTo>
                  <a:cubicBezTo>
                    <a:pt x="0" y="10"/>
                    <a:pt x="1" y="5"/>
                    <a:pt x="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6"/>
                    <a:pt x="0" y="21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47">
              <a:extLst>
                <a:ext uri="{FF2B5EF4-FFF2-40B4-BE49-F238E27FC236}">
                  <a16:creationId xmlns:a16="http://schemas.microsoft.com/office/drawing/2014/main" id="{F77F23A3-374C-43A3-ABCC-FC49E5B96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7782" y="1104143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28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13"/>
                    <a:pt x="12" y="2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48">
              <a:extLst>
                <a:ext uri="{FF2B5EF4-FFF2-40B4-BE49-F238E27FC236}">
                  <a16:creationId xmlns:a16="http://schemas.microsoft.com/office/drawing/2014/main" id="{5AB4B042-D2AC-48CB-83C6-7AE55C0AA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7782" y="1106342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0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12" y="26"/>
                    <a:pt x="3" y="15"/>
                    <a:pt x="0" y="0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49">
              <a:extLst>
                <a:ext uri="{FF2B5EF4-FFF2-40B4-BE49-F238E27FC236}">
                  <a16:creationId xmlns:a16="http://schemas.microsoft.com/office/drawing/2014/main" id="{33AB7DDE-B84D-47DD-97D5-A7486D636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4043" y="110423929"/>
              <a:ext cx="89235" cy="79674"/>
            </a:xfrm>
            <a:custGeom>
              <a:avLst/>
              <a:gdLst>
                <a:gd name="T0" fmla="*/ 28 w 28"/>
                <a:gd name="T1" fmla="*/ 0 h 25"/>
                <a:gd name="T2" fmla="*/ 15 w 28"/>
                <a:gd name="T3" fmla="*/ 25 h 25"/>
                <a:gd name="T4" fmla="*/ 0 w 28"/>
                <a:gd name="T5" fmla="*/ 25 h 25"/>
                <a:gd name="T6" fmla="*/ 28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28" y="0"/>
                  </a:moveTo>
                  <a:cubicBezTo>
                    <a:pt x="22" y="6"/>
                    <a:pt x="17" y="15"/>
                    <a:pt x="1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14"/>
                    <a:pt x="16" y="4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50">
              <a:extLst>
                <a:ext uri="{FF2B5EF4-FFF2-40B4-BE49-F238E27FC236}">
                  <a16:creationId xmlns:a16="http://schemas.microsoft.com/office/drawing/2014/main" id="{79F6950F-D8E0-4DE0-A551-28FC2167A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4043" y="110634268"/>
              <a:ext cx="89235" cy="79674"/>
            </a:xfrm>
            <a:custGeom>
              <a:avLst/>
              <a:gdLst>
                <a:gd name="T0" fmla="*/ 0 w 28"/>
                <a:gd name="T1" fmla="*/ 0 h 25"/>
                <a:gd name="T2" fmla="*/ 15 w 28"/>
                <a:gd name="T3" fmla="*/ 0 h 25"/>
                <a:gd name="T4" fmla="*/ 28 w 28"/>
                <a:gd name="T5" fmla="*/ 25 h 25"/>
                <a:gd name="T6" fmla="*/ 0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1"/>
                    <a:pt x="22" y="20"/>
                    <a:pt x="28" y="25"/>
                  </a:cubicBezTo>
                  <a:cubicBezTo>
                    <a:pt x="16" y="21"/>
                    <a:pt x="5" y="1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51">
              <a:extLst>
                <a:ext uri="{FF2B5EF4-FFF2-40B4-BE49-F238E27FC236}">
                  <a16:creationId xmlns:a16="http://schemas.microsoft.com/office/drawing/2014/main" id="{6285D62E-BC21-4FCA-A85D-EAA46709F6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4043" y="110341069"/>
              <a:ext cx="181656" cy="216712"/>
            </a:xfrm>
            <a:custGeom>
              <a:avLst/>
              <a:gdLst>
                <a:gd name="T0" fmla="*/ 28 w 57"/>
                <a:gd name="T1" fmla="*/ 0 h 68"/>
                <a:gd name="T2" fmla="*/ 0 w 57"/>
                <a:gd name="T3" fmla="*/ 29 h 68"/>
                <a:gd name="T4" fmla="*/ 28 w 57"/>
                <a:gd name="T5" fmla="*/ 68 h 68"/>
                <a:gd name="T6" fmla="*/ 57 w 57"/>
                <a:gd name="T7" fmla="*/ 29 h 68"/>
                <a:gd name="T8" fmla="*/ 28 w 57"/>
                <a:gd name="T9" fmla="*/ 0 h 68"/>
                <a:gd name="T10" fmla="*/ 28 w 57"/>
                <a:gd name="T11" fmla="*/ 43 h 68"/>
                <a:gd name="T12" fmla="*/ 14 w 57"/>
                <a:gd name="T13" fmla="*/ 29 h 68"/>
                <a:gd name="T14" fmla="*/ 28 w 57"/>
                <a:gd name="T15" fmla="*/ 14 h 68"/>
                <a:gd name="T16" fmla="*/ 42 w 57"/>
                <a:gd name="T17" fmla="*/ 29 h 68"/>
                <a:gd name="T18" fmla="*/ 28 w 57"/>
                <a:gd name="T19" fmla="*/ 4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68">
                  <a:moveTo>
                    <a:pt x="28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4"/>
                    <a:pt x="28" y="68"/>
                    <a:pt x="28" y="68"/>
                  </a:cubicBezTo>
                  <a:cubicBezTo>
                    <a:pt x="28" y="68"/>
                    <a:pt x="57" y="44"/>
                    <a:pt x="57" y="29"/>
                  </a:cubicBezTo>
                  <a:cubicBezTo>
                    <a:pt x="57" y="13"/>
                    <a:pt x="44" y="0"/>
                    <a:pt x="28" y="0"/>
                  </a:cubicBezTo>
                  <a:close/>
                  <a:moveTo>
                    <a:pt x="28" y="43"/>
                  </a:moveTo>
                  <a:cubicBezTo>
                    <a:pt x="21" y="43"/>
                    <a:pt x="14" y="36"/>
                    <a:pt x="14" y="29"/>
                  </a:cubicBezTo>
                  <a:cubicBezTo>
                    <a:pt x="14" y="21"/>
                    <a:pt x="21" y="14"/>
                    <a:pt x="28" y="14"/>
                  </a:cubicBezTo>
                  <a:cubicBezTo>
                    <a:pt x="36" y="14"/>
                    <a:pt x="42" y="21"/>
                    <a:pt x="42" y="29"/>
                  </a:cubicBezTo>
                  <a:cubicBezTo>
                    <a:pt x="42" y="36"/>
                    <a:pt x="36" y="43"/>
                    <a:pt x="28" y="43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52">
              <a:extLst>
                <a:ext uri="{FF2B5EF4-FFF2-40B4-BE49-F238E27FC236}">
                  <a16:creationId xmlns:a16="http://schemas.microsoft.com/office/drawing/2014/main" id="{AD96AA4A-AD60-4D1A-9523-9FEF1DF8D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23278" y="110341069"/>
              <a:ext cx="92421" cy="216712"/>
            </a:xfrm>
            <a:custGeom>
              <a:avLst/>
              <a:gdLst>
                <a:gd name="T0" fmla="*/ 0 w 29"/>
                <a:gd name="T1" fmla="*/ 0 h 68"/>
                <a:gd name="T2" fmla="*/ 0 w 29"/>
                <a:gd name="T3" fmla="*/ 0 h 68"/>
                <a:gd name="T4" fmla="*/ 0 w 29"/>
                <a:gd name="T5" fmla="*/ 13 h 68"/>
                <a:gd name="T6" fmla="*/ 0 w 29"/>
                <a:gd name="T7" fmla="*/ 13 h 68"/>
                <a:gd name="T8" fmla="*/ 16 w 29"/>
                <a:gd name="T9" fmla="*/ 29 h 68"/>
                <a:gd name="T10" fmla="*/ 0 w 29"/>
                <a:gd name="T11" fmla="*/ 44 h 68"/>
                <a:gd name="T12" fmla="*/ 0 w 29"/>
                <a:gd name="T13" fmla="*/ 44 h 68"/>
                <a:gd name="T14" fmla="*/ 0 w 29"/>
                <a:gd name="T15" fmla="*/ 68 h 68"/>
                <a:gd name="T16" fmla="*/ 0 w 29"/>
                <a:gd name="T17" fmla="*/ 68 h 68"/>
                <a:gd name="T18" fmla="*/ 29 w 29"/>
                <a:gd name="T19" fmla="*/ 29 h 68"/>
                <a:gd name="T20" fmla="*/ 0 w 29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9" y="13"/>
                    <a:pt x="16" y="20"/>
                    <a:pt x="16" y="29"/>
                  </a:cubicBezTo>
                  <a:cubicBezTo>
                    <a:pt x="16" y="37"/>
                    <a:pt x="9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29" y="44"/>
                    <a:pt x="29" y="29"/>
                  </a:cubicBezTo>
                  <a:cubicBezTo>
                    <a:pt x="29" y="13"/>
                    <a:pt x="16" y="0"/>
                    <a:pt x="0" y="0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Oval 53">
              <a:extLst>
                <a:ext uri="{FF2B5EF4-FFF2-40B4-BE49-F238E27FC236}">
                  <a16:creationId xmlns:a16="http://schemas.microsoft.com/office/drawing/2014/main" id="{0911224B-8B7F-45A4-8C72-74C06BF89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78660" y="110385686"/>
              <a:ext cx="89235" cy="92421"/>
            </a:xfrm>
            <a:prstGeom prst="ellipse">
              <a:avLst/>
            </a:pr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54">
              <a:extLst>
                <a:ext uri="{FF2B5EF4-FFF2-40B4-BE49-F238E27FC236}">
                  <a16:creationId xmlns:a16="http://schemas.microsoft.com/office/drawing/2014/main" id="{929E6471-ED9B-4141-97FA-186DA2B9E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23278" y="110385686"/>
              <a:ext cx="44617" cy="92421"/>
            </a:xfrm>
            <a:custGeom>
              <a:avLst/>
              <a:gdLst>
                <a:gd name="T0" fmla="*/ 0 w 14"/>
                <a:gd name="T1" fmla="*/ 0 h 29"/>
                <a:gd name="T2" fmla="*/ 14 w 14"/>
                <a:gd name="T3" fmla="*/ 15 h 29"/>
                <a:gd name="T4" fmla="*/ 0 w 1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9">
                  <a:moveTo>
                    <a:pt x="0" y="0"/>
                  </a:moveTo>
                  <a:cubicBezTo>
                    <a:pt x="8" y="0"/>
                    <a:pt x="14" y="7"/>
                    <a:pt x="14" y="15"/>
                  </a:cubicBezTo>
                  <a:cubicBezTo>
                    <a:pt x="14" y="22"/>
                    <a:pt x="8" y="29"/>
                    <a:pt x="0" y="29"/>
                  </a:cubicBezTo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3" name="Group 55">
            <a:extLst>
              <a:ext uri="{FF2B5EF4-FFF2-40B4-BE49-F238E27FC236}">
                <a16:creationId xmlns:a16="http://schemas.microsoft.com/office/drawing/2014/main" id="{CCD6E3AE-DBA5-4F0B-8F5E-78034AAC2795}"/>
              </a:ext>
            </a:extLst>
          </p:cNvPr>
          <p:cNvGrpSpPr>
            <a:grpSpLocks/>
          </p:cNvGrpSpPr>
          <p:nvPr/>
        </p:nvGrpSpPr>
        <p:grpSpPr bwMode="auto">
          <a:xfrm>
            <a:off x="6820169" y="2622329"/>
            <a:ext cx="1731247" cy="1731241"/>
            <a:chOff x="102698399" y="111328047"/>
            <a:chExt cx="688545" cy="688544"/>
          </a:xfrm>
        </p:grpSpPr>
        <p:sp>
          <p:nvSpPr>
            <p:cNvPr id="194" name="Oval 56">
              <a:extLst>
                <a:ext uri="{FF2B5EF4-FFF2-40B4-BE49-F238E27FC236}">
                  <a16:creationId xmlns:a16="http://schemas.microsoft.com/office/drawing/2014/main" id="{C078582E-92AF-460C-8962-74348E261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98399" y="111328047"/>
              <a:ext cx="688545" cy="688544"/>
            </a:xfrm>
            <a:prstGeom prst="ellipse">
              <a:avLst/>
            </a:pr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57">
              <a:extLst>
                <a:ext uri="{FF2B5EF4-FFF2-40B4-BE49-F238E27FC236}">
                  <a16:creationId xmlns:a16="http://schemas.microsoft.com/office/drawing/2014/main" id="{9EFEFDB3-F599-4200-9029-2D96BA6DE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22720" y="111551186"/>
              <a:ext cx="516408" cy="465405"/>
            </a:xfrm>
            <a:custGeom>
              <a:avLst/>
              <a:gdLst>
                <a:gd name="T0" fmla="*/ 77 w 162"/>
                <a:gd name="T1" fmla="*/ 146 h 146"/>
                <a:gd name="T2" fmla="*/ 162 w 162"/>
                <a:gd name="T3" fmla="*/ 93 h 146"/>
                <a:gd name="T4" fmla="*/ 88 w 162"/>
                <a:gd name="T5" fmla="*/ 19 h 146"/>
                <a:gd name="T6" fmla="*/ 88 w 162"/>
                <a:gd name="T7" fmla="*/ 19 h 146"/>
                <a:gd name="T8" fmla="*/ 88 w 162"/>
                <a:gd name="T9" fmla="*/ 19 h 146"/>
                <a:gd name="T10" fmla="*/ 88 w 162"/>
                <a:gd name="T11" fmla="*/ 19 h 146"/>
                <a:gd name="T12" fmla="*/ 87 w 162"/>
                <a:gd name="T13" fmla="*/ 19 h 146"/>
                <a:gd name="T14" fmla="*/ 78 w 162"/>
                <a:gd name="T15" fmla="*/ 9 h 146"/>
                <a:gd name="T16" fmla="*/ 77 w 162"/>
                <a:gd name="T17" fmla="*/ 9 h 146"/>
                <a:gd name="T18" fmla="*/ 68 w 162"/>
                <a:gd name="T19" fmla="*/ 4 h 146"/>
                <a:gd name="T20" fmla="*/ 65 w 162"/>
                <a:gd name="T21" fmla="*/ 5 h 146"/>
                <a:gd name="T22" fmla="*/ 63 w 162"/>
                <a:gd name="T23" fmla="*/ 9 h 146"/>
                <a:gd name="T24" fmla="*/ 55 w 162"/>
                <a:gd name="T25" fmla="*/ 1 h 146"/>
                <a:gd name="T26" fmla="*/ 53 w 162"/>
                <a:gd name="T27" fmla="*/ 0 h 146"/>
                <a:gd name="T28" fmla="*/ 48 w 162"/>
                <a:gd name="T29" fmla="*/ 0 h 146"/>
                <a:gd name="T30" fmla="*/ 43 w 162"/>
                <a:gd name="T31" fmla="*/ 0 h 146"/>
                <a:gd name="T32" fmla="*/ 41 w 162"/>
                <a:gd name="T33" fmla="*/ 3 h 146"/>
                <a:gd name="T34" fmla="*/ 41 w 162"/>
                <a:gd name="T35" fmla="*/ 9 h 146"/>
                <a:gd name="T36" fmla="*/ 36 w 162"/>
                <a:gd name="T37" fmla="*/ 10 h 146"/>
                <a:gd name="T38" fmla="*/ 31 w 162"/>
                <a:gd name="T39" fmla="*/ 5 h 146"/>
                <a:gd name="T40" fmla="*/ 31 w 162"/>
                <a:gd name="T41" fmla="*/ 5 h 146"/>
                <a:gd name="T42" fmla="*/ 28 w 162"/>
                <a:gd name="T43" fmla="*/ 4 h 146"/>
                <a:gd name="T44" fmla="*/ 19 w 162"/>
                <a:gd name="T45" fmla="*/ 10 h 146"/>
                <a:gd name="T46" fmla="*/ 18 w 162"/>
                <a:gd name="T47" fmla="*/ 13 h 146"/>
                <a:gd name="T48" fmla="*/ 21 w 162"/>
                <a:gd name="T49" fmla="*/ 18 h 146"/>
                <a:gd name="T50" fmla="*/ 17 w 162"/>
                <a:gd name="T51" fmla="*/ 23 h 146"/>
                <a:gd name="T52" fmla="*/ 12 w 162"/>
                <a:gd name="T53" fmla="*/ 20 h 146"/>
                <a:gd name="T54" fmla="*/ 9 w 162"/>
                <a:gd name="T55" fmla="*/ 21 h 146"/>
                <a:gd name="T56" fmla="*/ 4 w 162"/>
                <a:gd name="T57" fmla="*/ 29 h 146"/>
                <a:gd name="T58" fmla="*/ 4 w 162"/>
                <a:gd name="T59" fmla="*/ 32 h 146"/>
                <a:gd name="T60" fmla="*/ 4 w 162"/>
                <a:gd name="T61" fmla="*/ 32 h 146"/>
                <a:gd name="T62" fmla="*/ 4 w 162"/>
                <a:gd name="T63" fmla="*/ 33 h 146"/>
                <a:gd name="T64" fmla="*/ 4 w 162"/>
                <a:gd name="T65" fmla="*/ 33 h 146"/>
                <a:gd name="T66" fmla="*/ 9 w 162"/>
                <a:gd name="T67" fmla="*/ 38 h 146"/>
                <a:gd name="T68" fmla="*/ 8 w 162"/>
                <a:gd name="T69" fmla="*/ 42 h 146"/>
                <a:gd name="T70" fmla="*/ 2 w 162"/>
                <a:gd name="T71" fmla="*/ 42 h 146"/>
                <a:gd name="T72" fmla="*/ 0 w 162"/>
                <a:gd name="T73" fmla="*/ 45 h 146"/>
                <a:gd name="T74" fmla="*/ 0 w 162"/>
                <a:gd name="T75" fmla="*/ 55 h 146"/>
                <a:gd name="T76" fmla="*/ 1 w 162"/>
                <a:gd name="T77" fmla="*/ 57 h 146"/>
                <a:gd name="T78" fmla="*/ 1 w 162"/>
                <a:gd name="T79" fmla="*/ 57 h 146"/>
                <a:gd name="T80" fmla="*/ 8 w 162"/>
                <a:gd name="T81" fmla="*/ 64 h 146"/>
                <a:gd name="T82" fmla="*/ 5 w 162"/>
                <a:gd name="T83" fmla="*/ 66 h 146"/>
                <a:gd name="T84" fmla="*/ 4 w 162"/>
                <a:gd name="T85" fmla="*/ 70 h 146"/>
                <a:gd name="T86" fmla="*/ 9 w 162"/>
                <a:gd name="T87" fmla="*/ 78 h 146"/>
                <a:gd name="T88" fmla="*/ 10 w 162"/>
                <a:gd name="T89" fmla="*/ 79 h 146"/>
                <a:gd name="T90" fmla="*/ 10 w 162"/>
                <a:gd name="T91" fmla="*/ 79 h 146"/>
                <a:gd name="T92" fmla="*/ 77 w 162"/>
                <a:gd name="T93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2" h="146">
                  <a:moveTo>
                    <a:pt x="77" y="146"/>
                  </a:moveTo>
                  <a:cubicBezTo>
                    <a:pt x="113" y="144"/>
                    <a:pt x="145" y="123"/>
                    <a:pt x="162" y="93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8" y="9"/>
                    <a:pt x="77" y="9"/>
                    <a:pt x="77" y="9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7" y="3"/>
                    <a:pt x="66" y="4"/>
                    <a:pt x="65" y="5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55" y="1"/>
                    <a:pt x="55" y="1"/>
                    <a:pt x="55" y="1"/>
                  </a:cubicBezTo>
                  <a:cubicBezTo>
                    <a:pt x="55" y="1"/>
                    <a:pt x="54" y="0"/>
                    <a:pt x="5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1"/>
                    <a:pt x="41" y="3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9" y="9"/>
                    <a:pt x="38" y="9"/>
                    <a:pt x="36" y="10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4"/>
                    <a:pt x="29" y="4"/>
                    <a:pt x="28" y="4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20"/>
                    <a:pt x="18" y="21"/>
                    <a:pt x="17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9"/>
                    <a:pt x="9" y="20"/>
                    <a:pt x="9" y="2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0"/>
                    <a:pt x="3" y="32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9"/>
                    <a:pt x="8" y="41"/>
                    <a:pt x="8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6"/>
                    <a:pt x="1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7"/>
                    <a:pt x="3" y="68"/>
                    <a:pt x="4" y="7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9" y="79"/>
                    <a:pt x="9" y="79"/>
                    <a:pt x="10" y="79"/>
                  </a:cubicBezTo>
                  <a:cubicBezTo>
                    <a:pt x="10" y="79"/>
                    <a:pt x="10" y="79"/>
                    <a:pt x="10" y="79"/>
                  </a:cubicBezTo>
                  <a:lnTo>
                    <a:pt x="77" y="146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58">
              <a:extLst>
                <a:ext uri="{FF2B5EF4-FFF2-40B4-BE49-F238E27FC236}">
                  <a16:creationId xmlns:a16="http://schemas.microsoft.com/office/drawing/2014/main" id="{55CB3309-41CF-4085-9985-8C18EBA52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71361" y="111468306"/>
              <a:ext cx="315583" cy="376149"/>
            </a:xfrm>
            <a:custGeom>
              <a:avLst/>
              <a:gdLst>
                <a:gd name="T0" fmla="*/ 85 w 99"/>
                <a:gd name="T1" fmla="*/ 118 h 118"/>
                <a:gd name="T2" fmla="*/ 99 w 99"/>
                <a:gd name="T3" fmla="*/ 66 h 118"/>
                <a:gd name="T4" fmla="*/ 42 w 99"/>
                <a:gd name="T5" fmla="*/ 8 h 118"/>
                <a:gd name="T6" fmla="*/ 42 w 99"/>
                <a:gd name="T7" fmla="*/ 8 h 118"/>
                <a:gd name="T8" fmla="*/ 38 w 99"/>
                <a:gd name="T9" fmla="*/ 4 h 118"/>
                <a:gd name="T10" fmla="*/ 36 w 99"/>
                <a:gd name="T11" fmla="*/ 4 h 118"/>
                <a:gd name="T12" fmla="*/ 34 w 99"/>
                <a:gd name="T13" fmla="*/ 7 h 118"/>
                <a:gd name="T14" fmla="*/ 27 w 99"/>
                <a:gd name="T15" fmla="*/ 0 h 118"/>
                <a:gd name="T16" fmla="*/ 26 w 99"/>
                <a:gd name="T17" fmla="*/ 0 h 118"/>
                <a:gd name="T18" fmla="*/ 23 w 99"/>
                <a:gd name="T19" fmla="*/ 0 h 118"/>
                <a:gd name="T20" fmla="*/ 20 w 99"/>
                <a:gd name="T21" fmla="*/ 0 h 118"/>
                <a:gd name="T22" fmla="*/ 19 w 99"/>
                <a:gd name="T23" fmla="*/ 1 h 118"/>
                <a:gd name="T24" fmla="*/ 19 w 99"/>
                <a:gd name="T25" fmla="*/ 5 h 118"/>
                <a:gd name="T26" fmla="*/ 17 w 99"/>
                <a:gd name="T27" fmla="*/ 7 h 118"/>
                <a:gd name="T28" fmla="*/ 16 w 99"/>
                <a:gd name="T29" fmla="*/ 7 h 118"/>
                <a:gd name="T30" fmla="*/ 13 w 99"/>
                <a:gd name="T31" fmla="*/ 7 h 118"/>
                <a:gd name="T32" fmla="*/ 11 w 99"/>
                <a:gd name="T33" fmla="*/ 4 h 118"/>
                <a:gd name="T34" fmla="*/ 8 w 99"/>
                <a:gd name="T35" fmla="*/ 4 h 118"/>
                <a:gd name="T36" fmla="*/ 4 w 99"/>
                <a:gd name="T37" fmla="*/ 8 h 118"/>
                <a:gd name="T38" fmla="*/ 4 w 99"/>
                <a:gd name="T39" fmla="*/ 11 h 118"/>
                <a:gd name="T40" fmla="*/ 7 w 99"/>
                <a:gd name="T41" fmla="*/ 13 h 118"/>
                <a:gd name="T42" fmla="*/ 7 w 99"/>
                <a:gd name="T43" fmla="*/ 16 h 118"/>
                <a:gd name="T44" fmla="*/ 7 w 99"/>
                <a:gd name="T45" fmla="*/ 17 h 118"/>
                <a:gd name="T46" fmla="*/ 5 w 99"/>
                <a:gd name="T47" fmla="*/ 19 h 118"/>
                <a:gd name="T48" fmla="*/ 1 w 99"/>
                <a:gd name="T49" fmla="*/ 19 h 118"/>
                <a:gd name="T50" fmla="*/ 0 w 99"/>
                <a:gd name="T51" fmla="*/ 20 h 118"/>
                <a:gd name="T52" fmla="*/ 0 w 99"/>
                <a:gd name="T53" fmla="*/ 26 h 118"/>
                <a:gd name="T54" fmla="*/ 0 w 99"/>
                <a:gd name="T55" fmla="*/ 27 h 118"/>
                <a:gd name="T56" fmla="*/ 7 w 99"/>
                <a:gd name="T57" fmla="*/ 34 h 118"/>
                <a:gd name="T58" fmla="*/ 4 w 99"/>
                <a:gd name="T59" fmla="*/ 36 h 118"/>
                <a:gd name="T60" fmla="*/ 4 w 99"/>
                <a:gd name="T61" fmla="*/ 38 h 118"/>
                <a:gd name="T62" fmla="*/ 6 w 99"/>
                <a:gd name="T63" fmla="*/ 40 h 118"/>
                <a:gd name="T64" fmla="*/ 6 w 99"/>
                <a:gd name="T65" fmla="*/ 40 h 118"/>
                <a:gd name="T66" fmla="*/ 85 w 99"/>
                <a:gd name="T67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" h="118">
                  <a:moveTo>
                    <a:pt x="85" y="118"/>
                  </a:moveTo>
                  <a:cubicBezTo>
                    <a:pt x="94" y="103"/>
                    <a:pt x="99" y="85"/>
                    <a:pt x="99" y="6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6" y="4"/>
                    <a:pt x="36" y="4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8" y="6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5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9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7"/>
                    <a:pt x="0" y="2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8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6" y="40"/>
                    <a:pt x="6" y="40"/>
                  </a:cubicBezTo>
                  <a:lnTo>
                    <a:pt x="85" y="118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59">
              <a:extLst>
                <a:ext uri="{FF2B5EF4-FFF2-40B4-BE49-F238E27FC236}">
                  <a16:creationId xmlns:a16="http://schemas.microsoft.com/office/drawing/2014/main" id="{A4B8B0DE-F559-46BC-A808-88857AF6BC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822720" y="111551186"/>
              <a:ext cx="312395" cy="312395"/>
            </a:xfrm>
            <a:custGeom>
              <a:avLst/>
              <a:gdLst>
                <a:gd name="T0" fmla="*/ 89 w 98"/>
                <a:gd name="T1" fmla="*/ 41 h 98"/>
                <a:gd name="T2" fmla="*/ 92 w 98"/>
                <a:gd name="T3" fmla="*/ 32 h 98"/>
                <a:gd name="T4" fmla="*/ 88 w 98"/>
                <a:gd name="T5" fmla="*/ 20 h 98"/>
                <a:gd name="T6" fmla="*/ 80 w 98"/>
                <a:gd name="T7" fmla="*/ 22 h 98"/>
                <a:gd name="T8" fmla="*/ 78 w 98"/>
                <a:gd name="T9" fmla="*/ 12 h 98"/>
                <a:gd name="T10" fmla="*/ 68 w 98"/>
                <a:gd name="T11" fmla="*/ 4 h 98"/>
                <a:gd name="T12" fmla="*/ 62 w 98"/>
                <a:gd name="T13" fmla="*/ 10 h 98"/>
                <a:gd name="T14" fmla="*/ 56 w 98"/>
                <a:gd name="T15" fmla="*/ 3 h 98"/>
                <a:gd name="T16" fmla="*/ 43 w 98"/>
                <a:gd name="T17" fmla="*/ 0 h 98"/>
                <a:gd name="T18" fmla="*/ 41 w 98"/>
                <a:gd name="T19" fmla="*/ 9 h 98"/>
                <a:gd name="T20" fmla="*/ 32 w 98"/>
                <a:gd name="T21" fmla="*/ 5 h 98"/>
                <a:gd name="T22" fmla="*/ 19 w 98"/>
                <a:gd name="T23" fmla="*/ 10 h 98"/>
                <a:gd name="T24" fmla="*/ 21 w 98"/>
                <a:gd name="T25" fmla="*/ 18 h 98"/>
                <a:gd name="T26" fmla="*/ 12 w 98"/>
                <a:gd name="T27" fmla="*/ 20 h 98"/>
                <a:gd name="T28" fmla="*/ 4 w 98"/>
                <a:gd name="T29" fmla="*/ 29 h 98"/>
                <a:gd name="T30" fmla="*/ 10 w 98"/>
                <a:gd name="T31" fmla="*/ 36 h 98"/>
                <a:gd name="T32" fmla="*/ 2 w 98"/>
                <a:gd name="T33" fmla="*/ 42 h 98"/>
                <a:gd name="T34" fmla="*/ 0 w 98"/>
                <a:gd name="T35" fmla="*/ 55 h 98"/>
                <a:gd name="T36" fmla="*/ 8 w 98"/>
                <a:gd name="T37" fmla="*/ 57 h 98"/>
                <a:gd name="T38" fmla="*/ 5 w 98"/>
                <a:gd name="T39" fmla="*/ 66 h 98"/>
                <a:gd name="T40" fmla="*/ 9 w 98"/>
                <a:gd name="T41" fmla="*/ 78 h 98"/>
                <a:gd name="T42" fmla="*/ 18 w 98"/>
                <a:gd name="T43" fmla="*/ 76 h 98"/>
                <a:gd name="T44" fmla="*/ 19 w 98"/>
                <a:gd name="T45" fmla="*/ 86 h 98"/>
                <a:gd name="T46" fmla="*/ 29 w 98"/>
                <a:gd name="T47" fmla="*/ 94 h 98"/>
                <a:gd name="T48" fmla="*/ 36 w 98"/>
                <a:gd name="T49" fmla="*/ 88 h 98"/>
                <a:gd name="T50" fmla="*/ 42 w 98"/>
                <a:gd name="T51" fmla="*/ 96 h 98"/>
                <a:gd name="T52" fmla="*/ 54 w 98"/>
                <a:gd name="T53" fmla="*/ 98 h 98"/>
                <a:gd name="T54" fmla="*/ 57 w 98"/>
                <a:gd name="T55" fmla="*/ 90 h 98"/>
                <a:gd name="T56" fmla="*/ 66 w 98"/>
                <a:gd name="T57" fmla="*/ 93 h 98"/>
                <a:gd name="T58" fmla="*/ 78 w 98"/>
                <a:gd name="T59" fmla="*/ 89 h 98"/>
                <a:gd name="T60" fmla="*/ 76 w 98"/>
                <a:gd name="T61" fmla="*/ 80 h 98"/>
                <a:gd name="T62" fmla="*/ 85 w 98"/>
                <a:gd name="T63" fmla="*/ 78 h 98"/>
                <a:gd name="T64" fmla="*/ 94 w 98"/>
                <a:gd name="T65" fmla="*/ 69 h 98"/>
                <a:gd name="T66" fmla="*/ 88 w 98"/>
                <a:gd name="T67" fmla="*/ 62 h 98"/>
                <a:gd name="T68" fmla="*/ 95 w 98"/>
                <a:gd name="T69" fmla="*/ 56 h 98"/>
                <a:gd name="T70" fmla="*/ 98 w 98"/>
                <a:gd name="T71" fmla="*/ 44 h 98"/>
                <a:gd name="T72" fmla="*/ 49 w 98"/>
                <a:gd name="T73" fmla="*/ 75 h 98"/>
                <a:gd name="T74" fmla="*/ 49 w 98"/>
                <a:gd name="T75" fmla="*/ 23 h 98"/>
                <a:gd name="T76" fmla="*/ 49 w 98"/>
                <a:gd name="T77" fmla="*/ 7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8" h="98">
                  <a:moveTo>
                    <a:pt x="95" y="41"/>
                  </a:moveTo>
                  <a:cubicBezTo>
                    <a:pt x="89" y="41"/>
                    <a:pt x="89" y="41"/>
                    <a:pt x="89" y="41"/>
                  </a:cubicBezTo>
                  <a:cubicBezTo>
                    <a:pt x="89" y="39"/>
                    <a:pt x="88" y="37"/>
                    <a:pt x="87" y="35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4" y="31"/>
                    <a:pt x="94" y="30"/>
                    <a:pt x="93" y="28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8" y="19"/>
                    <a:pt x="86" y="18"/>
                    <a:pt x="85" y="19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78" y="20"/>
                    <a:pt x="77" y="19"/>
                    <a:pt x="75" y="1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9" y="11"/>
                    <a:pt x="78" y="10"/>
                    <a:pt x="77" y="9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7" y="3"/>
                    <a:pt x="66" y="4"/>
                    <a:pt x="65" y="5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0" y="9"/>
                    <a:pt x="58" y="9"/>
                    <a:pt x="56" y="8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1"/>
                    <a:pt x="55" y="0"/>
                    <a:pt x="5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1"/>
                    <a:pt x="41" y="3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8" y="9"/>
                    <a:pt x="36" y="10"/>
                    <a:pt x="34" y="10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4"/>
                    <a:pt x="29" y="4"/>
                    <a:pt x="28" y="4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20"/>
                    <a:pt x="18" y="21"/>
                    <a:pt x="17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9"/>
                    <a:pt x="9" y="20"/>
                    <a:pt x="9" y="2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8"/>
                    <a:pt x="8" y="40"/>
                    <a:pt x="8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7"/>
                    <a:pt x="2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9" y="59"/>
                    <a:pt x="9" y="61"/>
                    <a:pt x="10" y="63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7"/>
                    <a:pt x="3" y="68"/>
                    <a:pt x="4" y="7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0" y="80"/>
                    <a:pt x="11" y="80"/>
                    <a:pt x="13" y="79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9" y="78"/>
                    <a:pt x="21" y="79"/>
                    <a:pt x="22" y="81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19" y="89"/>
                    <a:pt x="20" y="89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30" y="95"/>
                    <a:pt x="32" y="95"/>
                    <a:pt x="33" y="93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8" y="89"/>
                    <a:pt x="40" y="89"/>
                    <a:pt x="42" y="90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7"/>
                    <a:pt x="43" y="98"/>
                    <a:pt x="44" y="98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6" y="98"/>
                    <a:pt x="57" y="97"/>
                    <a:pt x="57" y="96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9" y="89"/>
                    <a:pt x="61" y="89"/>
                    <a:pt x="63" y="88"/>
                  </a:cubicBezTo>
                  <a:cubicBezTo>
                    <a:pt x="66" y="93"/>
                    <a:pt x="66" y="93"/>
                    <a:pt x="66" y="93"/>
                  </a:cubicBezTo>
                  <a:cubicBezTo>
                    <a:pt x="67" y="94"/>
                    <a:pt x="68" y="94"/>
                    <a:pt x="69" y="94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9" y="88"/>
                    <a:pt x="80" y="86"/>
                    <a:pt x="79" y="85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8" y="79"/>
                    <a:pt x="79" y="77"/>
                    <a:pt x="80" y="75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7" y="79"/>
                    <a:pt x="88" y="79"/>
                    <a:pt x="89" y="77"/>
                  </a:cubicBezTo>
                  <a:cubicBezTo>
                    <a:pt x="94" y="69"/>
                    <a:pt x="94" y="69"/>
                    <a:pt x="94" y="69"/>
                  </a:cubicBezTo>
                  <a:cubicBezTo>
                    <a:pt x="95" y="68"/>
                    <a:pt x="94" y="66"/>
                    <a:pt x="93" y="65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8" y="60"/>
                    <a:pt x="89" y="58"/>
                    <a:pt x="89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7" y="56"/>
                    <a:pt x="98" y="55"/>
                    <a:pt x="98" y="54"/>
                  </a:cubicBezTo>
                  <a:cubicBezTo>
                    <a:pt x="98" y="44"/>
                    <a:pt x="98" y="44"/>
                    <a:pt x="98" y="44"/>
                  </a:cubicBezTo>
                  <a:cubicBezTo>
                    <a:pt x="98" y="42"/>
                    <a:pt x="97" y="41"/>
                    <a:pt x="95" y="41"/>
                  </a:cubicBezTo>
                  <a:close/>
                  <a:moveTo>
                    <a:pt x="49" y="75"/>
                  </a:moveTo>
                  <a:cubicBezTo>
                    <a:pt x="34" y="75"/>
                    <a:pt x="23" y="64"/>
                    <a:pt x="23" y="49"/>
                  </a:cubicBezTo>
                  <a:cubicBezTo>
                    <a:pt x="23" y="35"/>
                    <a:pt x="34" y="23"/>
                    <a:pt x="49" y="23"/>
                  </a:cubicBezTo>
                  <a:cubicBezTo>
                    <a:pt x="63" y="23"/>
                    <a:pt x="75" y="35"/>
                    <a:pt x="75" y="49"/>
                  </a:cubicBezTo>
                  <a:cubicBezTo>
                    <a:pt x="75" y="64"/>
                    <a:pt x="63" y="75"/>
                    <a:pt x="49" y="75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60">
              <a:extLst>
                <a:ext uri="{FF2B5EF4-FFF2-40B4-BE49-F238E27FC236}">
                  <a16:creationId xmlns:a16="http://schemas.microsoft.com/office/drawing/2014/main" id="{E97484C7-7D91-4DA2-92DB-62A8B4D1B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22720" y="111551186"/>
              <a:ext cx="153010" cy="312395"/>
            </a:xfrm>
            <a:custGeom>
              <a:avLst/>
              <a:gdLst>
                <a:gd name="T0" fmla="*/ 48 w 48"/>
                <a:gd name="T1" fmla="*/ 75 h 98"/>
                <a:gd name="T2" fmla="*/ 23 w 48"/>
                <a:gd name="T3" fmla="*/ 49 h 98"/>
                <a:gd name="T4" fmla="*/ 48 w 48"/>
                <a:gd name="T5" fmla="*/ 23 h 98"/>
                <a:gd name="T6" fmla="*/ 48 w 48"/>
                <a:gd name="T7" fmla="*/ 0 h 98"/>
                <a:gd name="T8" fmla="*/ 43 w 48"/>
                <a:gd name="T9" fmla="*/ 0 h 98"/>
                <a:gd name="T10" fmla="*/ 41 w 48"/>
                <a:gd name="T11" fmla="*/ 3 h 98"/>
                <a:gd name="T12" fmla="*/ 41 w 48"/>
                <a:gd name="T13" fmla="*/ 9 h 98"/>
                <a:gd name="T14" fmla="*/ 34 w 48"/>
                <a:gd name="T15" fmla="*/ 10 h 98"/>
                <a:gd name="T16" fmla="*/ 32 w 48"/>
                <a:gd name="T17" fmla="*/ 5 h 98"/>
                <a:gd name="T18" fmla="*/ 28 w 48"/>
                <a:gd name="T19" fmla="*/ 4 h 98"/>
                <a:gd name="T20" fmla="*/ 19 w 48"/>
                <a:gd name="T21" fmla="*/ 10 h 98"/>
                <a:gd name="T22" fmla="*/ 18 w 48"/>
                <a:gd name="T23" fmla="*/ 13 h 98"/>
                <a:gd name="T24" fmla="*/ 21 w 48"/>
                <a:gd name="T25" fmla="*/ 18 h 98"/>
                <a:gd name="T26" fmla="*/ 17 w 48"/>
                <a:gd name="T27" fmla="*/ 23 h 98"/>
                <a:gd name="T28" fmla="*/ 12 w 48"/>
                <a:gd name="T29" fmla="*/ 20 h 98"/>
                <a:gd name="T30" fmla="*/ 9 w 48"/>
                <a:gd name="T31" fmla="*/ 21 h 98"/>
                <a:gd name="T32" fmla="*/ 4 w 48"/>
                <a:gd name="T33" fmla="*/ 29 h 98"/>
                <a:gd name="T34" fmla="*/ 4 w 48"/>
                <a:gd name="T35" fmla="*/ 33 h 98"/>
                <a:gd name="T36" fmla="*/ 10 w 48"/>
                <a:gd name="T37" fmla="*/ 36 h 98"/>
                <a:gd name="T38" fmla="*/ 8 w 48"/>
                <a:gd name="T39" fmla="*/ 42 h 98"/>
                <a:gd name="T40" fmla="*/ 2 w 48"/>
                <a:gd name="T41" fmla="*/ 42 h 98"/>
                <a:gd name="T42" fmla="*/ 0 w 48"/>
                <a:gd name="T43" fmla="*/ 45 h 98"/>
                <a:gd name="T44" fmla="*/ 0 w 48"/>
                <a:gd name="T45" fmla="*/ 55 h 98"/>
                <a:gd name="T46" fmla="*/ 2 w 48"/>
                <a:gd name="T47" fmla="*/ 57 h 98"/>
                <a:gd name="T48" fmla="*/ 8 w 48"/>
                <a:gd name="T49" fmla="*/ 57 h 98"/>
                <a:gd name="T50" fmla="*/ 10 w 48"/>
                <a:gd name="T51" fmla="*/ 63 h 98"/>
                <a:gd name="T52" fmla="*/ 5 w 48"/>
                <a:gd name="T53" fmla="*/ 66 h 98"/>
                <a:gd name="T54" fmla="*/ 4 w 48"/>
                <a:gd name="T55" fmla="*/ 70 h 98"/>
                <a:gd name="T56" fmla="*/ 9 w 48"/>
                <a:gd name="T57" fmla="*/ 78 h 98"/>
                <a:gd name="T58" fmla="*/ 13 w 48"/>
                <a:gd name="T59" fmla="*/ 79 h 98"/>
                <a:gd name="T60" fmla="*/ 18 w 48"/>
                <a:gd name="T61" fmla="*/ 76 h 98"/>
                <a:gd name="T62" fmla="*/ 22 w 48"/>
                <a:gd name="T63" fmla="*/ 81 h 98"/>
                <a:gd name="T64" fmla="*/ 19 w 48"/>
                <a:gd name="T65" fmla="*/ 86 h 98"/>
                <a:gd name="T66" fmla="*/ 20 w 48"/>
                <a:gd name="T67" fmla="*/ 89 h 98"/>
                <a:gd name="T68" fmla="*/ 29 w 48"/>
                <a:gd name="T69" fmla="*/ 94 h 98"/>
                <a:gd name="T70" fmla="*/ 33 w 48"/>
                <a:gd name="T71" fmla="*/ 93 h 98"/>
                <a:gd name="T72" fmla="*/ 36 w 48"/>
                <a:gd name="T73" fmla="*/ 88 h 98"/>
                <a:gd name="T74" fmla="*/ 42 w 48"/>
                <a:gd name="T75" fmla="*/ 90 h 98"/>
                <a:gd name="T76" fmla="*/ 42 w 48"/>
                <a:gd name="T77" fmla="*/ 96 h 98"/>
                <a:gd name="T78" fmla="*/ 44 w 48"/>
                <a:gd name="T79" fmla="*/ 98 h 98"/>
                <a:gd name="T80" fmla="*/ 48 w 48"/>
                <a:gd name="T81" fmla="*/ 98 h 98"/>
                <a:gd name="T82" fmla="*/ 48 w 48"/>
                <a:gd name="T83" fmla="*/ 7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8" h="98">
                  <a:moveTo>
                    <a:pt x="48" y="75"/>
                  </a:moveTo>
                  <a:cubicBezTo>
                    <a:pt x="34" y="75"/>
                    <a:pt x="23" y="63"/>
                    <a:pt x="23" y="49"/>
                  </a:cubicBezTo>
                  <a:cubicBezTo>
                    <a:pt x="23" y="35"/>
                    <a:pt x="34" y="23"/>
                    <a:pt x="48" y="23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1" y="1"/>
                    <a:pt x="41" y="3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8" y="9"/>
                    <a:pt x="36" y="10"/>
                    <a:pt x="34" y="10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4"/>
                    <a:pt x="29" y="4"/>
                    <a:pt x="28" y="4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8" y="10"/>
                    <a:pt x="18" y="12"/>
                    <a:pt x="18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0" y="20"/>
                    <a:pt x="18" y="21"/>
                    <a:pt x="17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19"/>
                    <a:pt x="9" y="20"/>
                    <a:pt x="9" y="2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8"/>
                    <a:pt x="8" y="40"/>
                    <a:pt x="8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7"/>
                    <a:pt x="2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9" y="59"/>
                    <a:pt x="9" y="61"/>
                    <a:pt x="10" y="63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4" y="67"/>
                    <a:pt x="3" y="68"/>
                    <a:pt x="4" y="70"/>
                  </a:cubicBezTo>
                  <a:cubicBezTo>
                    <a:pt x="9" y="78"/>
                    <a:pt x="9" y="78"/>
                    <a:pt x="9" y="78"/>
                  </a:cubicBezTo>
                  <a:cubicBezTo>
                    <a:pt x="10" y="80"/>
                    <a:pt x="11" y="80"/>
                    <a:pt x="13" y="79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9" y="78"/>
                    <a:pt x="21" y="79"/>
                    <a:pt x="22" y="81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19" y="89"/>
                    <a:pt x="20" y="89"/>
                  </a:cubicBezTo>
                  <a:cubicBezTo>
                    <a:pt x="29" y="94"/>
                    <a:pt x="29" y="94"/>
                    <a:pt x="29" y="94"/>
                  </a:cubicBezTo>
                  <a:cubicBezTo>
                    <a:pt x="30" y="95"/>
                    <a:pt x="32" y="95"/>
                    <a:pt x="33" y="93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8" y="89"/>
                    <a:pt x="40" y="89"/>
                    <a:pt x="42" y="90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7"/>
                    <a:pt x="43" y="98"/>
                    <a:pt x="44" y="98"/>
                  </a:cubicBezTo>
                  <a:cubicBezTo>
                    <a:pt x="48" y="98"/>
                    <a:pt x="48" y="98"/>
                    <a:pt x="48" y="98"/>
                  </a:cubicBezTo>
                  <a:lnTo>
                    <a:pt x="48" y="75"/>
                  </a:ln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61">
              <a:extLst>
                <a:ext uri="{FF2B5EF4-FFF2-40B4-BE49-F238E27FC236}">
                  <a16:creationId xmlns:a16="http://schemas.microsoft.com/office/drawing/2014/main" id="{FAA400AE-96A7-4A2C-A7EA-0CED41AA65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876911" y="111605377"/>
              <a:ext cx="204013" cy="204013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32 w 64"/>
                <a:gd name="T11" fmla="*/ 58 h 64"/>
                <a:gd name="T12" fmla="*/ 6 w 64"/>
                <a:gd name="T13" fmla="*/ 32 h 64"/>
                <a:gd name="T14" fmla="*/ 32 w 64"/>
                <a:gd name="T15" fmla="*/ 6 h 64"/>
                <a:gd name="T16" fmla="*/ 58 w 64"/>
                <a:gd name="T17" fmla="*/ 32 h 64"/>
                <a:gd name="T18" fmla="*/ 32 w 64"/>
                <a:gd name="T19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5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49" y="64"/>
                    <a:pt x="64" y="50"/>
                    <a:pt x="64" y="32"/>
                  </a:cubicBezTo>
                  <a:cubicBezTo>
                    <a:pt x="64" y="15"/>
                    <a:pt x="49" y="0"/>
                    <a:pt x="32" y="0"/>
                  </a:cubicBezTo>
                  <a:close/>
                  <a:moveTo>
                    <a:pt x="32" y="58"/>
                  </a:moveTo>
                  <a:cubicBezTo>
                    <a:pt x="17" y="58"/>
                    <a:pt x="6" y="47"/>
                    <a:pt x="6" y="32"/>
                  </a:cubicBezTo>
                  <a:cubicBezTo>
                    <a:pt x="6" y="18"/>
                    <a:pt x="17" y="6"/>
                    <a:pt x="32" y="6"/>
                  </a:cubicBezTo>
                  <a:cubicBezTo>
                    <a:pt x="46" y="6"/>
                    <a:pt x="58" y="18"/>
                    <a:pt x="58" y="32"/>
                  </a:cubicBezTo>
                  <a:cubicBezTo>
                    <a:pt x="58" y="47"/>
                    <a:pt x="46" y="58"/>
                    <a:pt x="32" y="58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62">
              <a:extLst>
                <a:ext uri="{FF2B5EF4-FFF2-40B4-BE49-F238E27FC236}">
                  <a16:creationId xmlns:a16="http://schemas.microsoft.com/office/drawing/2014/main" id="{A2A17A98-A656-42DA-8974-0358EB456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75730" y="111605377"/>
              <a:ext cx="105194" cy="204013"/>
            </a:xfrm>
            <a:custGeom>
              <a:avLst/>
              <a:gdLst>
                <a:gd name="T0" fmla="*/ 1 w 33"/>
                <a:gd name="T1" fmla="*/ 0 h 64"/>
                <a:gd name="T2" fmla="*/ 0 w 33"/>
                <a:gd name="T3" fmla="*/ 0 h 64"/>
                <a:gd name="T4" fmla="*/ 0 w 33"/>
                <a:gd name="T5" fmla="*/ 6 h 64"/>
                <a:gd name="T6" fmla="*/ 1 w 33"/>
                <a:gd name="T7" fmla="*/ 6 h 64"/>
                <a:gd name="T8" fmla="*/ 27 w 33"/>
                <a:gd name="T9" fmla="*/ 32 h 64"/>
                <a:gd name="T10" fmla="*/ 1 w 33"/>
                <a:gd name="T11" fmla="*/ 58 h 64"/>
                <a:gd name="T12" fmla="*/ 0 w 33"/>
                <a:gd name="T13" fmla="*/ 58 h 64"/>
                <a:gd name="T14" fmla="*/ 0 w 33"/>
                <a:gd name="T15" fmla="*/ 64 h 64"/>
                <a:gd name="T16" fmla="*/ 1 w 33"/>
                <a:gd name="T17" fmla="*/ 64 h 64"/>
                <a:gd name="T18" fmla="*/ 33 w 33"/>
                <a:gd name="T19" fmla="*/ 32 h 64"/>
                <a:gd name="T20" fmla="*/ 1 w 33"/>
                <a:gd name="T2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64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5" y="6"/>
                    <a:pt x="27" y="18"/>
                    <a:pt x="27" y="32"/>
                  </a:cubicBezTo>
                  <a:cubicBezTo>
                    <a:pt x="27" y="47"/>
                    <a:pt x="15" y="58"/>
                    <a:pt x="1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1" y="64"/>
                  </a:cubicBezTo>
                  <a:cubicBezTo>
                    <a:pt x="18" y="64"/>
                    <a:pt x="33" y="50"/>
                    <a:pt x="33" y="32"/>
                  </a:cubicBezTo>
                  <a:cubicBezTo>
                    <a:pt x="33" y="15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63">
              <a:extLst>
                <a:ext uri="{FF2B5EF4-FFF2-40B4-BE49-F238E27FC236}">
                  <a16:creationId xmlns:a16="http://schemas.microsoft.com/office/drawing/2014/main" id="{63268630-820B-4AAD-AFA2-666DCC9828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71361" y="111468306"/>
              <a:ext cx="149822" cy="149822"/>
            </a:xfrm>
            <a:custGeom>
              <a:avLst/>
              <a:gdLst>
                <a:gd name="T0" fmla="*/ 42 w 47"/>
                <a:gd name="T1" fmla="*/ 19 h 47"/>
                <a:gd name="T2" fmla="*/ 39 w 47"/>
                <a:gd name="T3" fmla="*/ 16 h 47"/>
                <a:gd name="T4" fmla="*/ 42 w 47"/>
                <a:gd name="T5" fmla="*/ 11 h 47"/>
                <a:gd name="T6" fmla="*/ 38 w 47"/>
                <a:gd name="T7" fmla="*/ 4 h 47"/>
                <a:gd name="T8" fmla="*/ 33 w 47"/>
                <a:gd name="T9" fmla="*/ 7 h 47"/>
                <a:gd name="T10" fmla="*/ 29 w 47"/>
                <a:gd name="T11" fmla="*/ 7 h 47"/>
                <a:gd name="T12" fmla="*/ 28 w 47"/>
                <a:gd name="T13" fmla="*/ 1 h 47"/>
                <a:gd name="T14" fmla="*/ 20 w 47"/>
                <a:gd name="T15" fmla="*/ 0 h 47"/>
                <a:gd name="T16" fmla="*/ 19 w 47"/>
                <a:gd name="T17" fmla="*/ 5 h 47"/>
                <a:gd name="T18" fmla="*/ 16 w 47"/>
                <a:gd name="T19" fmla="*/ 7 h 47"/>
                <a:gd name="T20" fmla="*/ 11 w 47"/>
                <a:gd name="T21" fmla="*/ 4 h 47"/>
                <a:gd name="T22" fmla="*/ 4 w 47"/>
                <a:gd name="T23" fmla="*/ 8 h 47"/>
                <a:gd name="T24" fmla="*/ 7 w 47"/>
                <a:gd name="T25" fmla="*/ 13 h 47"/>
                <a:gd name="T26" fmla="*/ 7 w 47"/>
                <a:gd name="T27" fmla="*/ 17 h 47"/>
                <a:gd name="T28" fmla="*/ 1 w 47"/>
                <a:gd name="T29" fmla="*/ 19 h 47"/>
                <a:gd name="T30" fmla="*/ 0 w 47"/>
                <a:gd name="T31" fmla="*/ 26 h 47"/>
                <a:gd name="T32" fmla="*/ 5 w 47"/>
                <a:gd name="T33" fmla="*/ 28 h 47"/>
                <a:gd name="T34" fmla="*/ 7 w 47"/>
                <a:gd name="T35" fmla="*/ 31 h 47"/>
                <a:gd name="T36" fmla="*/ 4 w 47"/>
                <a:gd name="T37" fmla="*/ 36 h 47"/>
                <a:gd name="T38" fmla="*/ 8 w 47"/>
                <a:gd name="T39" fmla="*/ 42 h 47"/>
                <a:gd name="T40" fmla="*/ 13 w 47"/>
                <a:gd name="T41" fmla="*/ 39 h 47"/>
                <a:gd name="T42" fmla="*/ 17 w 47"/>
                <a:gd name="T43" fmla="*/ 40 h 47"/>
                <a:gd name="T44" fmla="*/ 19 w 47"/>
                <a:gd name="T45" fmla="*/ 45 h 47"/>
                <a:gd name="T46" fmla="*/ 26 w 47"/>
                <a:gd name="T47" fmla="*/ 47 h 47"/>
                <a:gd name="T48" fmla="*/ 28 w 47"/>
                <a:gd name="T49" fmla="*/ 42 h 47"/>
                <a:gd name="T50" fmla="*/ 31 w 47"/>
                <a:gd name="T51" fmla="*/ 39 h 47"/>
                <a:gd name="T52" fmla="*/ 36 w 47"/>
                <a:gd name="T53" fmla="*/ 42 h 47"/>
                <a:gd name="T54" fmla="*/ 42 w 47"/>
                <a:gd name="T55" fmla="*/ 38 h 47"/>
                <a:gd name="T56" fmla="*/ 39 w 47"/>
                <a:gd name="T57" fmla="*/ 33 h 47"/>
                <a:gd name="T58" fmla="*/ 40 w 47"/>
                <a:gd name="T59" fmla="*/ 29 h 47"/>
                <a:gd name="T60" fmla="*/ 45 w 47"/>
                <a:gd name="T61" fmla="*/ 28 h 47"/>
                <a:gd name="T62" fmla="*/ 47 w 47"/>
                <a:gd name="T63" fmla="*/ 20 h 47"/>
                <a:gd name="T64" fmla="*/ 23 w 47"/>
                <a:gd name="T65" fmla="*/ 31 h 47"/>
                <a:gd name="T66" fmla="*/ 23 w 47"/>
                <a:gd name="T67" fmla="*/ 16 h 47"/>
                <a:gd name="T68" fmla="*/ 23 w 47"/>
                <a:gd name="T69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7">
                  <a:moveTo>
                    <a:pt x="45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1" y="19"/>
                    <a:pt x="40" y="18"/>
                    <a:pt x="40" y="17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8" y="15"/>
                    <a:pt x="39" y="14"/>
                    <a:pt x="39" y="1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2" y="10"/>
                    <a:pt x="42" y="9"/>
                    <a:pt x="42" y="8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6" y="4"/>
                    <a:pt x="36" y="4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8"/>
                    <a:pt x="31" y="8"/>
                    <a:pt x="31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6"/>
                    <a:pt x="28" y="6"/>
                    <a:pt x="28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0"/>
                    <a:pt x="27" y="0"/>
                    <a:pt x="2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8" y="6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5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9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1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6" y="28"/>
                    <a:pt x="7" y="29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8" y="31"/>
                    <a:pt x="8" y="33"/>
                    <a:pt x="7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8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2"/>
                    <a:pt x="10" y="42"/>
                    <a:pt x="11" y="42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9"/>
                    <a:pt x="15" y="38"/>
                    <a:pt x="16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8" y="40"/>
                    <a:pt x="19" y="41"/>
                    <a:pt x="19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6"/>
                    <a:pt x="19" y="47"/>
                    <a:pt x="20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7" y="47"/>
                    <a:pt x="28" y="46"/>
                    <a:pt x="28" y="45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1"/>
                    <a:pt x="28" y="40"/>
                    <a:pt x="29" y="40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38"/>
                    <a:pt x="32" y="39"/>
                    <a:pt x="33" y="39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6" y="42"/>
                    <a:pt x="37" y="42"/>
                    <a:pt x="38" y="42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2" y="37"/>
                    <a:pt x="42" y="36"/>
                    <a:pt x="42" y="36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8" y="31"/>
                    <a:pt x="39" y="31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8"/>
                    <a:pt x="41" y="28"/>
                    <a:pt x="42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8"/>
                    <a:pt x="47" y="27"/>
                    <a:pt x="47" y="26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6" y="19"/>
                    <a:pt x="45" y="19"/>
                  </a:cubicBezTo>
                  <a:close/>
                  <a:moveTo>
                    <a:pt x="23" y="31"/>
                  </a:moveTo>
                  <a:cubicBezTo>
                    <a:pt x="19" y="31"/>
                    <a:pt x="16" y="27"/>
                    <a:pt x="16" y="23"/>
                  </a:cubicBezTo>
                  <a:cubicBezTo>
                    <a:pt x="16" y="19"/>
                    <a:pt x="19" y="16"/>
                    <a:pt x="23" y="16"/>
                  </a:cubicBezTo>
                  <a:cubicBezTo>
                    <a:pt x="27" y="16"/>
                    <a:pt x="31" y="19"/>
                    <a:pt x="31" y="23"/>
                  </a:cubicBezTo>
                  <a:cubicBezTo>
                    <a:pt x="31" y="27"/>
                    <a:pt x="27" y="31"/>
                    <a:pt x="23" y="31"/>
                  </a:cubicBez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64">
              <a:extLst>
                <a:ext uri="{FF2B5EF4-FFF2-40B4-BE49-F238E27FC236}">
                  <a16:creationId xmlns:a16="http://schemas.microsoft.com/office/drawing/2014/main" id="{64BD6246-481F-41F9-991A-D213796C5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71361" y="111468306"/>
              <a:ext cx="73317" cy="149822"/>
            </a:xfrm>
            <a:custGeom>
              <a:avLst/>
              <a:gdLst>
                <a:gd name="T0" fmla="*/ 23 w 23"/>
                <a:gd name="T1" fmla="*/ 31 h 47"/>
                <a:gd name="T2" fmla="*/ 23 w 23"/>
                <a:gd name="T3" fmla="*/ 31 h 47"/>
                <a:gd name="T4" fmla="*/ 16 w 23"/>
                <a:gd name="T5" fmla="*/ 23 h 47"/>
                <a:gd name="T6" fmla="*/ 23 w 23"/>
                <a:gd name="T7" fmla="*/ 16 h 47"/>
                <a:gd name="T8" fmla="*/ 23 w 23"/>
                <a:gd name="T9" fmla="*/ 16 h 47"/>
                <a:gd name="T10" fmla="*/ 23 w 23"/>
                <a:gd name="T11" fmla="*/ 0 h 47"/>
                <a:gd name="T12" fmla="*/ 20 w 23"/>
                <a:gd name="T13" fmla="*/ 0 h 47"/>
                <a:gd name="T14" fmla="*/ 19 w 23"/>
                <a:gd name="T15" fmla="*/ 1 h 47"/>
                <a:gd name="T16" fmla="*/ 19 w 23"/>
                <a:gd name="T17" fmla="*/ 5 h 47"/>
                <a:gd name="T18" fmla="*/ 17 w 23"/>
                <a:gd name="T19" fmla="*/ 7 h 47"/>
                <a:gd name="T20" fmla="*/ 16 w 23"/>
                <a:gd name="T21" fmla="*/ 7 h 47"/>
                <a:gd name="T22" fmla="*/ 13 w 23"/>
                <a:gd name="T23" fmla="*/ 7 h 47"/>
                <a:gd name="T24" fmla="*/ 11 w 23"/>
                <a:gd name="T25" fmla="*/ 4 h 47"/>
                <a:gd name="T26" fmla="*/ 8 w 23"/>
                <a:gd name="T27" fmla="*/ 4 h 47"/>
                <a:gd name="T28" fmla="*/ 4 w 23"/>
                <a:gd name="T29" fmla="*/ 8 h 47"/>
                <a:gd name="T30" fmla="*/ 4 w 23"/>
                <a:gd name="T31" fmla="*/ 11 h 47"/>
                <a:gd name="T32" fmla="*/ 7 w 23"/>
                <a:gd name="T33" fmla="*/ 13 h 47"/>
                <a:gd name="T34" fmla="*/ 7 w 23"/>
                <a:gd name="T35" fmla="*/ 16 h 47"/>
                <a:gd name="T36" fmla="*/ 7 w 23"/>
                <a:gd name="T37" fmla="*/ 17 h 47"/>
                <a:gd name="T38" fmla="*/ 5 w 23"/>
                <a:gd name="T39" fmla="*/ 19 h 47"/>
                <a:gd name="T40" fmla="*/ 1 w 23"/>
                <a:gd name="T41" fmla="*/ 19 h 47"/>
                <a:gd name="T42" fmla="*/ 0 w 23"/>
                <a:gd name="T43" fmla="*/ 20 h 47"/>
                <a:gd name="T44" fmla="*/ 0 w 23"/>
                <a:gd name="T45" fmla="*/ 26 h 47"/>
                <a:gd name="T46" fmla="*/ 1 w 23"/>
                <a:gd name="T47" fmla="*/ 28 h 47"/>
                <a:gd name="T48" fmla="*/ 5 w 23"/>
                <a:gd name="T49" fmla="*/ 28 h 47"/>
                <a:gd name="T50" fmla="*/ 7 w 23"/>
                <a:gd name="T51" fmla="*/ 29 h 47"/>
                <a:gd name="T52" fmla="*/ 7 w 23"/>
                <a:gd name="T53" fmla="*/ 31 h 47"/>
                <a:gd name="T54" fmla="*/ 7 w 23"/>
                <a:gd name="T55" fmla="*/ 33 h 47"/>
                <a:gd name="T56" fmla="*/ 4 w 23"/>
                <a:gd name="T57" fmla="*/ 36 h 47"/>
                <a:gd name="T58" fmla="*/ 4 w 23"/>
                <a:gd name="T59" fmla="*/ 38 h 47"/>
                <a:gd name="T60" fmla="*/ 8 w 23"/>
                <a:gd name="T61" fmla="*/ 42 h 47"/>
                <a:gd name="T62" fmla="*/ 11 w 23"/>
                <a:gd name="T63" fmla="*/ 42 h 47"/>
                <a:gd name="T64" fmla="*/ 13 w 23"/>
                <a:gd name="T65" fmla="*/ 39 h 47"/>
                <a:gd name="T66" fmla="*/ 16 w 23"/>
                <a:gd name="T67" fmla="*/ 39 h 47"/>
                <a:gd name="T68" fmla="*/ 17 w 23"/>
                <a:gd name="T69" fmla="*/ 40 h 47"/>
                <a:gd name="T70" fmla="*/ 19 w 23"/>
                <a:gd name="T71" fmla="*/ 42 h 47"/>
                <a:gd name="T72" fmla="*/ 19 w 23"/>
                <a:gd name="T73" fmla="*/ 45 h 47"/>
                <a:gd name="T74" fmla="*/ 20 w 23"/>
                <a:gd name="T75" fmla="*/ 47 h 47"/>
                <a:gd name="T76" fmla="*/ 23 w 23"/>
                <a:gd name="T77" fmla="*/ 47 h 47"/>
                <a:gd name="T78" fmla="*/ 23 w 23"/>
                <a:gd name="T79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47">
                  <a:moveTo>
                    <a:pt x="23" y="31"/>
                  </a:moveTo>
                  <a:cubicBezTo>
                    <a:pt x="23" y="31"/>
                    <a:pt x="23" y="31"/>
                    <a:pt x="23" y="31"/>
                  </a:cubicBezTo>
                  <a:cubicBezTo>
                    <a:pt x="19" y="31"/>
                    <a:pt x="16" y="27"/>
                    <a:pt x="16" y="23"/>
                  </a:cubicBezTo>
                  <a:cubicBezTo>
                    <a:pt x="16" y="19"/>
                    <a:pt x="19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8" y="6"/>
                    <a:pt x="17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5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8"/>
                    <a:pt x="6" y="19"/>
                    <a:pt x="5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1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6" y="28"/>
                    <a:pt x="7" y="29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8" y="31"/>
                    <a:pt x="8" y="33"/>
                    <a:pt x="7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8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2"/>
                    <a:pt x="10" y="42"/>
                    <a:pt x="11" y="42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39"/>
                    <a:pt x="15" y="38"/>
                    <a:pt x="16" y="39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8" y="40"/>
                    <a:pt x="19" y="41"/>
                    <a:pt x="19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46"/>
                    <a:pt x="19" y="47"/>
                    <a:pt x="20" y="47"/>
                  </a:cubicBezTo>
                  <a:cubicBezTo>
                    <a:pt x="23" y="47"/>
                    <a:pt x="23" y="47"/>
                    <a:pt x="23" y="47"/>
                  </a:cubicBezTo>
                  <a:lnTo>
                    <a:pt x="23" y="31"/>
                  </a:ln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66E2747F-2BFF-42FE-9DB9-864FDE38F644}"/>
              </a:ext>
            </a:extLst>
          </p:cNvPr>
          <p:cNvGrpSpPr/>
          <p:nvPr/>
        </p:nvGrpSpPr>
        <p:grpSpPr>
          <a:xfrm>
            <a:off x="6119254" y="3803416"/>
            <a:ext cx="1972843" cy="2231160"/>
            <a:chOff x="1712731" y="3435040"/>
            <a:chExt cx="974260" cy="1101826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6329C5FA-1B78-4139-AD4A-F7A959E2F691}"/>
                </a:ext>
              </a:extLst>
            </p:cNvPr>
            <p:cNvSpPr/>
            <p:nvPr/>
          </p:nvSpPr>
          <p:spPr>
            <a:xfrm>
              <a:off x="1712731" y="3562606"/>
              <a:ext cx="974260" cy="97426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5" name="Freeform 14">
              <a:extLst>
                <a:ext uri="{FF2B5EF4-FFF2-40B4-BE49-F238E27FC236}">
                  <a16:creationId xmlns:a16="http://schemas.microsoft.com/office/drawing/2014/main" id="{6903A4D0-B65E-4318-A673-BA5683AAC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3777" y="3736087"/>
              <a:ext cx="34504" cy="548548"/>
            </a:xfrm>
            <a:custGeom>
              <a:avLst/>
              <a:gdLst>
                <a:gd name="T0" fmla="*/ 0 w 91956"/>
                <a:gd name="T1" fmla="*/ 1353963 h 1461773"/>
                <a:gd name="T2" fmla="*/ 91956 w 91956"/>
                <a:gd name="T3" fmla="*/ 1461773 h 1461773"/>
                <a:gd name="T4" fmla="*/ 85614 w 91956"/>
                <a:gd name="T5" fmla="*/ 98297 h 1461773"/>
                <a:gd name="T6" fmla="*/ 0 w 91956"/>
                <a:gd name="T7" fmla="*/ 0 h 1461773"/>
                <a:gd name="T8" fmla="*/ 0 w 91956"/>
                <a:gd name="T9" fmla="*/ 1353963 h 146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956" h="1461773">
                  <a:moveTo>
                    <a:pt x="0" y="1353963"/>
                  </a:moveTo>
                  <a:lnTo>
                    <a:pt x="91956" y="1461773"/>
                  </a:lnTo>
                  <a:lnTo>
                    <a:pt x="85614" y="98297"/>
                  </a:lnTo>
                  <a:lnTo>
                    <a:pt x="0" y="0"/>
                  </a:lnTo>
                  <a:lnTo>
                    <a:pt x="0" y="1353963"/>
                  </a:lnTo>
                  <a:close/>
                </a:path>
              </a:pathLst>
            </a:custGeom>
            <a:solidFill>
              <a:srgbClr val="3B9B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15">
              <a:extLst>
                <a:ext uri="{FF2B5EF4-FFF2-40B4-BE49-F238E27FC236}">
                  <a16:creationId xmlns:a16="http://schemas.microsoft.com/office/drawing/2014/main" id="{2F3586DD-F09D-4E8E-B301-B320D0E3D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706" y="3709909"/>
              <a:ext cx="471169" cy="506901"/>
            </a:xfrm>
            <a:prstGeom prst="rect">
              <a:avLst/>
            </a:prstGeom>
            <a:solidFill>
              <a:srgbClr val="5BB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Rectangle 16">
              <a:extLst>
                <a:ext uri="{FF2B5EF4-FFF2-40B4-BE49-F238E27FC236}">
                  <a16:creationId xmlns:a16="http://schemas.microsoft.com/office/drawing/2014/main" id="{71D2C194-1A32-44BE-82E5-3B097E010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706" y="3709909"/>
              <a:ext cx="471169" cy="506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17">
              <a:extLst>
                <a:ext uri="{FF2B5EF4-FFF2-40B4-BE49-F238E27FC236}">
                  <a16:creationId xmlns:a16="http://schemas.microsoft.com/office/drawing/2014/main" id="{A73D98CD-05BD-48AF-8FB4-5A4E0D0D6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706" y="3709909"/>
              <a:ext cx="66630" cy="534269"/>
            </a:xfrm>
            <a:custGeom>
              <a:avLst/>
              <a:gdLst>
                <a:gd name="T0" fmla="*/ 177569 w 177569"/>
                <a:gd name="T1" fmla="*/ 69760 h 1423723"/>
                <a:gd name="T2" fmla="*/ 0 w 177569"/>
                <a:gd name="T3" fmla="*/ 0 h 1423723"/>
                <a:gd name="T4" fmla="*/ 0 w 177569"/>
                <a:gd name="T5" fmla="*/ 1350793 h 1423723"/>
                <a:gd name="T6" fmla="*/ 177569 w 177569"/>
                <a:gd name="T7" fmla="*/ 1423723 h 1423723"/>
                <a:gd name="T8" fmla="*/ 177569 w 177569"/>
                <a:gd name="T9" fmla="*/ 69760 h 1423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569" h="1423723">
                  <a:moveTo>
                    <a:pt x="177569" y="69760"/>
                  </a:moveTo>
                  <a:lnTo>
                    <a:pt x="0" y="0"/>
                  </a:lnTo>
                  <a:lnTo>
                    <a:pt x="0" y="1350793"/>
                  </a:lnTo>
                  <a:lnTo>
                    <a:pt x="177569" y="1423723"/>
                  </a:lnTo>
                  <a:lnTo>
                    <a:pt x="177569" y="69760"/>
                  </a:lnTo>
                  <a:close/>
                </a:path>
              </a:pathLst>
            </a:custGeom>
            <a:solidFill>
              <a:srgbClr val="F8B4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18">
              <a:extLst>
                <a:ext uri="{FF2B5EF4-FFF2-40B4-BE49-F238E27FC236}">
                  <a16:creationId xmlns:a16="http://schemas.microsoft.com/office/drawing/2014/main" id="{ED82DBB0-7677-4834-92EB-CAF81FC7B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8303" y="3736087"/>
              <a:ext cx="113033" cy="543788"/>
            </a:xfrm>
            <a:custGeom>
              <a:avLst/>
              <a:gdLst>
                <a:gd name="T0" fmla="*/ 301233 w 301233"/>
                <a:gd name="T1" fmla="*/ 1353963 h 1449089"/>
                <a:gd name="T2" fmla="*/ 0 w 301233"/>
                <a:gd name="T3" fmla="*/ 1449089 h 1449089"/>
                <a:gd name="T4" fmla="*/ 0 w 301233"/>
                <a:gd name="T5" fmla="*/ 98297 h 1449089"/>
                <a:gd name="T6" fmla="*/ 301233 w 301233"/>
                <a:gd name="T7" fmla="*/ 0 h 1449089"/>
                <a:gd name="T8" fmla="*/ 301233 w 301233"/>
                <a:gd name="T9" fmla="*/ 1353963 h 1449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233" h="1449089">
                  <a:moveTo>
                    <a:pt x="301233" y="1353963"/>
                  </a:moveTo>
                  <a:lnTo>
                    <a:pt x="0" y="1449089"/>
                  </a:lnTo>
                  <a:lnTo>
                    <a:pt x="0" y="98297"/>
                  </a:lnTo>
                  <a:lnTo>
                    <a:pt x="301233" y="0"/>
                  </a:lnTo>
                  <a:lnTo>
                    <a:pt x="301233" y="1353963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19">
              <a:extLst>
                <a:ext uri="{FF2B5EF4-FFF2-40B4-BE49-F238E27FC236}">
                  <a16:creationId xmlns:a16="http://schemas.microsoft.com/office/drawing/2014/main" id="{825F584E-78F1-4755-AC08-966DCA93D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8303" y="3736087"/>
              <a:ext cx="113033" cy="543788"/>
            </a:xfrm>
            <a:custGeom>
              <a:avLst/>
              <a:gdLst>
                <a:gd name="T0" fmla="*/ 301233 w 301233"/>
                <a:gd name="T1" fmla="*/ 1353963 h 1449089"/>
                <a:gd name="T2" fmla="*/ 0 w 301233"/>
                <a:gd name="T3" fmla="*/ 1449089 h 1449089"/>
                <a:gd name="T4" fmla="*/ 0 w 301233"/>
                <a:gd name="T5" fmla="*/ 98297 h 1449089"/>
                <a:gd name="T6" fmla="*/ 301233 w 301233"/>
                <a:gd name="T7" fmla="*/ 0 h 1449089"/>
                <a:gd name="T8" fmla="*/ 301233 w 301233"/>
                <a:gd name="T9" fmla="*/ 1353963 h 1449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233" h="1449089">
                  <a:moveTo>
                    <a:pt x="301233" y="1353963"/>
                  </a:moveTo>
                  <a:lnTo>
                    <a:pt x="0" y="1449089"/>
                  </a:lnTo>
                  <a:lnTo>
                    <a:pt x="0" y="98297"/>
                  </a:lnTo>
                  <a:lnTo>
                    <a:pt x="301233" y="0"/>
                  </a:lnTo>
                  <a:lnTo>
                    <a:pt x="301233" y="1353963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20">
              <a:extLst>
                <a:ext uri="{FF2B5EF4-FFF2-40B4-BE49-F238E27FC236}">
                  <a16:creationId xmlns:a16="http://schemas.microsoft.com/office/drawing/2014/main" id="{E8A995BC-D3CB-4D15-81BC-BFF66003F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303" y="3772974"/>
              <a:ext cx="471168" cy="506901"/>
            </a:xfrm>
            <a:prstGeom prst="rect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Rectangle 21">
              <a:extLst>
                <a:ext uri="{FF2B5EF4-FFF2-40B4-BE49-F238E27FC236}">
                  <a16:creationId xmlns:a16="http://schemas.microsoft.com/office/drawing/2014/main" id="{3D070ED7-2977-4C0E-9E76-83BBA3C88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303" y="3772974"/>
              <a:ext cx="471168" cy="506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Oval 22">
              <a:extLst>
                <a:ext uri="{FF2B5EF4-FFF2-40B4-BE49-F238E27FC236}">
                  <a16:creationId xmlns:a16="http://schemas.microsoft.com/office/drawing/2014/main" id="{10587BD0-FE33-4886-8654-39EED578A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006" y="3818190"/>
              <a:ext cx="35694" cy="34507"/>
            </a:xfrm>
            <a:prstGeom prst="ellipse">
              <a:avLst/>
            </a:pr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Oval 23">
              <a:extLst>
                <a:ext uri="{FF2B5EF4-FFF2-40B4-BE49-F238E27FC236}">
                  <a16:creationId xmlns:a16="http://schemas.microsoft.com/office/drawing/2014/main" id="{4A6221A4-943B-48B3-A2CC-315F6501D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161" y="3818190"/>
              <a:ext cx="35694" cy="34507"/>
            </a:xfrm>
            <a:prstGeom prst="ellipse">
              <a:avLst/>
            </a:prstGeom>
            <a:solidFill>
              <a:srgbClr val="3B9BA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24">
              <a:extLst>
                <a:ext uri="{FF2B5EF4-FFF2-40B4-BE49-F238E27FC236}">
                  <a16:creationId xmlns:a16="http://schemas.microsoft.com/office/drawing/2014/main" id="{82D85EF6-9CB9-43BA-8CDF-C7422B0AE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146" y="3825330"/>
              <a:ext cx="259381" cy="192765"/>
            </a:xfrm>
            <a:custGeom>
              <a:avLst/>
              <a:gdLst>
                <a:gd name="T0" fmla="*/ 127 w 218"/>
                <a:gd name="T1" fmla="*/ 162 h 162"/>
                <a:gd name="T2" fmla="*/ 91 w 218"/>
                <a:gd name="T3" fmla="*/ 162 h 162"/>
                <a:gd name="T4" fmla="*/ 0 w 218"/>
                <a:gd name="T5" fmla="*/ 62 h 162"/>
                <a:gd name="T6" fmla="*/ 0 w 218"/>
                <a:gd name="T7" fmla="*/ 8 h 162"/>
                <a:gd name="T8" fmla="*/ 8 w 218"/>
                <a:gd name="T9" fmla="*/ 0 h 162"/>
                <a:gd name="T10" fmla="*/ 16 w 218"/>
                <a:gd name="T11" fmla="*/ 8 h 162"/>
                <a:gd name="T12" fmla="*/ 16 w 218"/>
                <a:gd name="T13" fmla="*/ 62 h 162"/>
                <a:gd name="T14" fmla="*/ 91 w 218"/>
                <a:gd name="T15" fmla="*/ 146 h 162"/>
                <a:gd name="T16" fmla="*/ 127 w 218"/>
                <a:gd name="T17" fmla="*/ 146 h 162"/>
                <a:gd name="T18" fmla="*/ 202 w 218"/>
                <a:gd name="T19" fmla="*/ 62 h 162"/>
                <a:gd name="T20" fmla="*/ 202 w 218"/>
                <a:gd name="T21" fmla="*/ 8 h 162"/>
                <a:gd name="T22" fmla="*/ 210 w 218"/>
                <a:gd name="T23" fmla="*/ 0 h 162"/>
                <a:gd name="T24" fmla="*/ 218 w 218"/>
                <a:gd name="T25" fmla="*/ 8 h 162"/>
                <a:gd name="T26" fmla="*/ 218 w 218"/>
                <a:gd name="T27" fmla="*/ 62 h 162"/>
                <a:gd name="T28" fmla="*/ 127 w 218"/>
                <a:gd name="T2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8" h="162">
                  <a:moveTo>
                    <a:pt x="127" y="162"/>
                  </a:moveTo>
                  <a:cubicBezTo>
                    <a:pt x="91" y="162"/>
                    <a:pt x="91" y="162"/>
                    <a:pt x="91" y="162"/>
                  </a:cubicBezTo>
                  <a:cubicBezTo>
                    <a:pt x="41" y="162"/>
                    <a:pt x="0" y="117"/>
                    <a:pt x="0" y="6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6" y="108"/>
                    <a:pt x="50" y="146"/>
                    <a:pt x="91" y="146"/>
                  </a:cubicBezTo>
                  <a:cubicBezTo>
                    <a:pt x="127" y="146"/>
                    <a:pt x="127" y="146"/>
                    <a:pt x="127" y="146"/>
                  </a:cubicBezTo>
                  <a:cubicBezTo>
                    <a:pt x="168" y="146"/>
                    <a:pt x="202" y="108"/>
                    <a:pt x="202" y="62"/>
                  </a:cubicBezTo>
                  <a:cubicBezTo>
                    <a:pt x="202" y="8"/>
                    <a:pt x="202" y="8"/>
                    <a:pt x="202" y="8"/>
                  </a:cubicBezTo>
                  <a:cubicBezTo>
                    <a:pt x="202" y="4"/>
                    <a:pt x="205" y="0"/>
                    <a:pt x="210" y="0"/>
                  </a:cubicBezTo>
                  <a:cubicBezTo>
                    <a:pt x="214" y="0"/>
                    <a:pt x="218" y="4"/>
                    <a:pt x="218" y="8"/>
                  </a:cubicBezTo>
                  <a:cubicBezTo>
                    <a:pt x="218" y="62"/>
                    <a:pt x="218" y="62"/>
                    <a:pt x="218" y="62"/>
                  </a:cubicBezTo>
                  <a:cubicBezTo>
                    <a:pt x="218" y="117"/>
                    <a:pt x="177" y="162"/>
                    <a:pt x="127" y="162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25">
              <a:extLst>
                <a:ext uri="{FF2B5EF4-FFF2-40B4-BE49-F238E27FC236}">
                  <a16:creationId xmlns:a16="http://schemas.microsoft.com/office/drawing/2014/main" id="{492DE862-C0FF-4E1E-909F-7CFCA40434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9409" y="3871736"/>
              <a:ext cx="174904" cy="320085"/>
            </a:xfrm>
            <a:custGeom>
              <a:avLst/>
              <a:gdLst>
                <a:gd name="T0" fmla="*/ 56 w 147"/>
                <a:gd name="T1" fmla="*/ 269 h 269"/>
                <a:gd name="T2" fmla="*/ 56 w 147"/>
                <a:gd name="T3" fmla="*/ 237 h 269"/>
                <a:gd name="T4" fmla="*/ 0 w 147"/>
                <a:gd name="T5" fmla="*/ 223 h 269"/>
                <a:gd name="T6" fmla="*/ 10 w 147"/>
                <a:gd name="T7" fmla="*/ 185 h 269"/>
                <a:gd name="T8" fmla="*/ 64 w 147"/>
                <a:gd name="T9" fmla="*/ 199 h 269"/>
                <a:gd name="T10" fmla="*/ 96 w 147"/>
                <a:gd name="T11" fmla="*/ 179 h 269"/>
                <a:gd name="T12" fmla="*/ 61 w 147"/>
                <a:gd name="T13" fmla="*/ 150 h 269"/>
                <a:gd name="T14" fmla="*/ 2 w 147"/>
                <a:gd name="T15" fmla="*/ 90 h 269"/>
                <a:gd name="T16" fmla="*/ 57 w 147"/>
                <a:gd name="T17" fmla="*/ 32 h 269"/>
                <a:gd name="T18" fmla="*/ 57 w 147"/>
                <a:gd name="T19" fmla="*/ 0 h 269"/>
                <a:gd name="T20" fmla="*/ 90 w 147"/>
                <a:gd name="T21" fmla="*/ 0 h 269"/>
                <a:gd name="T22" fmla="*/ 90 w 147"/>
                <a:gd name="T23" fmla="*/ 29 h 269"/>
                <a:gd name="T24" fmla="*/ 138 w 147"/>
                <a:gd name="T25" fmla="*/ 40 h 269"/>
                <a:gd name="T26" fmla="*/ 128 w 147"/>
                <a:gd name="T27" fmla="*/ 77 h 269"/>
                <a:gd name="T28" fmla="*/ 80 w 147"/>
                <a:gd name="T29" fmla="*/ 66 h 269"/>
                <a:gd name="T30" fmla="*/ 52 w 147"/>
                <a:gd name="T31" fmla="*/ 84 h 269"/>
                <a:gd name="T32" fmla="*/ 92 w 147"/>
                <a:gd name="T33" fmla="*/ 112 h 269"/>
                <a:gd name="T34" fmla="*/ 147 w 147"/>
                <a:gd name="T35" fmla="*/ 174 h 269"/>
                <a:gd name="T36" fmla="*/ 88 w 147"/>
                <a:gd name="T37" fmla="*/ 235 h 269"/>
                <a:gd name="T38" fmla="*/ 88 w 147"/>
                <a:gd name="T39" fmla="*/ 269 h 269"/>
                <a:gd name="T40" fmla="*/ 56 w 147"/>
                <a:gd name="T41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7" h="269">
                  <a:moveTo>
                    <a:pt x="56" y="269"/>
                  </a:moveTo>
                  <a:cubicBezTo>
                    <a:pt x="56" y="237"/>
                    <a:pt x="56" y="237"/>
                    <a:pt x="56" y="237"/>
                  </a:cubicBezTo>
                  <a:cubicBezTo>
                    <a:pt x="34" y="236"/>
                    <a:pt x="12" y="230"/>
                    <a:pt x="0" y="223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24" y="192"/>
                    <a:pt x="43" y="199"/>
                    <a:pt x="64" y="199"/>
                  </a:cubicBezTo>
                  <a:cubicBezTo>
                    <a:pt x="83" y="199"/>
                    <a:pt x="96" y="192"/>
                    <a:pt x="96" y="179"/>
                  </a:cubicBezTo>
                  <a:cubicBezTo>
                    <a:pt x="96" y="166"/>
                    <a:pt x="86" y="158"/>
                    <a:pt x="61" y="150"/>
                  </a:cubicBezTo>
                  <a:cubicBezTo>
                    <a:pt x="26" y="138"/>
                    <a:pt x="2" y="122"/>
                    <a:pt x="2" y="90"/>
                  </a:cubicBezTo>
                  <a:cubicBezTo>
                    <a:pt x="2" y="61"/>
                    <a:pt x="22" y="38"/>
                    <a:pt x="57" y="32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111" y="30"/>
                    <a:pt x="126" y="35"/>
                    <a:pt x="138" y="40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0" y="73"/>
                    <a:pt x="104" y="66"/>
                    <a:pt x="80" y="66"/>
                  </a:cubicBezTo>
                  <a:cubicBezTo>
                    <a:pt x="59" y="66"/>
                    <a:pt x="52" y="75"/>
                    <a:pt x="52" y="84"/>
                  </a:cubicBezTo>
                  <a:cubicBezTo>
                    <a:pt x="52" y="95"/>
                    <a:pt x="64" y="102"/>
                    <a:pt x="92" y="112"/>
                  </a:cubicBezTo>
                  <a:cubicBezTo>
                    <a:pt x="131" y="126"/>
                    <a:pt x="147" y="144"/>
                    <a:pt x="147" y="174"/>
                  </a:cubicBezTo>
                  <a:cubicBezTo>
                    <a:pt x="147" y="203"/>
                    <a:pt x="126" y="228"/>
                    <a:pt x="88" y="235"/>
                  </a:cubicBezTo>
                  <a:cubicBezTo>
                    <a:pt x="88" y="269"/>
                    <a:pt x="88" y="269"/>
                    <a:pt x="88" y="269"/>
                  </a:cubicBezTo>
                  <a:lnTo>
                    <a:pt x="56" y="269"/>
                  </a:ln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28">
              <a:extLst>
                <a:ext uri="{FF2B5EF4-FFF2-40B4-BE49-F238E27FC236}">
                  <a16:creationId xmlns:a16="http://schemas.microsoft.com/office/drawing/2014/main" id="{AE0E78EB-FBC2-4086-BEA4-965DC61FC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1336" y="3826520"/>
              <a:ext cx="257001" cy="173727"/>
            </a:xfrm>
            <a:custGeom>
              <a:avLst/>
              <a:gdLst>
                <a:gd name="T0" fmla="*/ 126 w 216"/>
                <a:gd name="T1" fmla="*/ 146 h 146"/>
                <a:gd name="T2" fmla="*/ 90 w 216"/>
                <a:gd name="T3" fmla="*/ 146 h 146"/>
                <a:gd name="T4" fmla="*/ 0 w 216"/>
                <a:gd name="T5" fmla="*/ 55 h 146"/>
                <a:gd name="T6" fmla="*/ 0 w 216"/>
                <a:gd name="T7" fmla="*/ 7 h 146"/>
                <a:gd name="T8" fmla="*/ 7 w 216"/>
                <a:gd name="T9" fmla="*/ 0 h 146"/>
                <a:gd name="T10" fmla="*/ 15 w 216"/>
                <a:gd name="T11" fmla="*/ 7 h 146"/>
                <a:gd name="T12" fmla="*/ 15 w 216"/>
                <a:gd name="T13" fmla="*/ 55 h 146"/>
                <a:gd name="T14" fmla="*/ 90 w 216"/>
                <a:gd name="T15" fmla="*/ 131 h 146"/>
                <a:gd name="T16" fmla="*/ 126 w 216"/>
                <a:gd name="T17" fmla="*/ 131 h 146"/>
                <a:gd name="T18" fmla="*/ 201 w 216"/>
                <a:gd name="T19" fmla="*/ 55 h 146"/>
                <a:gd name="T20" fmla="*/ 201 w 216"/>
                <a:gd name="T21" fmla="*/ 7 h 146"/>
                <a:gd name="T22" fmla="*/ 209 w 216"/>
                <a:gd name="T23" fmla="*/ 0 h 146"/>
                <a:gd name="T24" fmla="*/ 216 w 216"/>
                <a:gd name="T25" fmla="*/ 7 h 146"/>
                <a:gd name="T26" fmla="*/ 216 w 216"/>
                <a:gd name="T27" fmla="*/ 55 h 146"/>
                <a:gd name="T28" fmla="*/ 126 w 216"/>
                <a:gd name="T29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6" h="146">
                  <a:moveTo>
                    <a:pt x="126" y="146"/>
                  </a:moveTo>
                  <a:cubicBezTo>
                    <a:pt x="90" y="146"/>
                    <a:pt x="90" y="146"/>
                    <a:pt x="90" y="146"/>
                  </a:cubicBezTo>
                  <a:cubicBezTo>
                    <a:pt x="40" y="146"/>
                    <a:pt x="0" y="105"/>
                    <a:pt x="0" y="5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5" y="97"/>
                    <a:pt x="49" y="131"/>
                    <a:pt x="90" y="131"/>
                  </a:cubicBezTo>
                  <a:cubicBezTo>
                    <a:pt x="126" y="131"/>
                    <a:pt x="126" y="131"/>
                    <a:pt x="126" y="131"/>
                  </a:cubicBezTo>
                  <a:cubicBezTo>
                    <a:pt x="167" y="131"/>
                    <a:pt x="201" y="97"/>
                    <a:pt x="201" y="55"/>
                  </a:cubicBezTo>
                  <a:cubicBezTo>
                    <a:pt x="201" y="7"/>
                    <a:pt x="201" y="7"/>
                    <a:pt x="201" y="7"/>
                  </a:cubicBezTo>
                  <a:cubicBezTo>
                    <a:pt x="201" y="3"/>
                    <a:pt x="204" y="0"/>
                    <a:pt x="209" y="0"/>
                  </a:cubicBezTo>
                  <a:cubicBezTo>
                    <a:pt x="213" y="0"/>
                    <a:pt x="216" y="3"/>
                    <a:pt x="216" y="7"/>
                  </a:cubicBezTo>
                  <a:cubicBezTo>
                    <a:pt x="216" y="55"/>
                    <a:pt x="216" y="55"/>
                    <a:pt x="216" y="55"/>
                  </a:cubicBezTo>
                  <a:cubicBezTo>
                    <a:pt x="216" y="105"/>
                    <a:pt x="175" y="146"/>
                    <a:pt x="126" y="1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46">
              <a:extLst>
                <a:ext uri="{FF2B5EF4-FFF2-40B4-BE49-F238E27FC236}">
                  <a16:creationId xmlns:a16="http://schemas.microsoft.com/office/drawing/2014/main" id="{8872072B-10B0-4505-BA2A-3B9726AB7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876" y="4242988"/>
              <a:ext cx="197510" cy="90433"/>
            </a:xfrm>
            <a:custGeom>
              <a:avLst/>
              <a:gdLst>
                <a:gd name="T0" fmla="*/ 76 w 166"/>
                <a:gd name="T1" fmla="*/ 0 h 76"/>
                <a:gd name="T2" fmla="*/ 67 w 166"/>
                <a:gd name="T3" fmla="*/ 1 h 76"/>
                <a:gd name="T4" fmla="*/ 69 w 166"/>
                <a:gd name="T5" fmla="*/ 8 h 76"/>
                <a:gd name="T6" fmla="*/ 69 w 166"/>
                <a:gd name="T7" fmla="*/ 8 h 76"/>
                <a:gd name="T8" fmla="*/ 69 w 166"/>
                <a:gd name="T9" fmla="*/ 27 h 76"/>
                <a:gd name="T10" fmla="*/ 69 w 166"/>
                <a:gd name="T11" fmla="*/ 27 h 76"/>
                <a:gd name="T12" fmla="*/ 0 w 166"/>
                <a:gd name="T13" fmla="*/ 60 h 76"/>
                <a:gd name="T14" fmla="*/ 5 w 166"/>
                <a:gd name="T15" fmla="*/ 63 h 76"/>
                <a:gd name="T16" fmla="*/ 63 w 166"/>
                <a:gd name="T17" fmla="*/ 76 h 76"/>
                <a:gd name="T18" fmla="*/ 126 w 166"/>
                <a:gd name="T19" fmla="*/ 65 h 76"/>
                <a:gd name="T20" fmla="*/ 166 w 166"/>
                <a:gd name="T21" fmla="*/ 31 h 76"/>
                <a:gd name="T22" fmla="*/ 76 w 166"/>
                <a:gd name="T23" fmla="*/ 31 h 76"/>
                <a:gd name="T24" fmla="*/ 76 w 166"/>
                <a:gd name="T2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76">
                  <a:moveTo>
                    <a:pt x="76" y="0"/>
                  </a:moveTo>
                  <a:cubicBezTo>
                    <a:pt x="73" y="0"/>
                    <a:pt x="70" y="0"/>
                    <a:pt x="67" y="1"/>
                  </a:cubicBezTo>
                  <a:cubicBezTo>
                    <a:pt x="68" y="3"/>
                    <a:pt x="69" y="5"/>
                    <a:pt x="6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8" y="44"/>
                    <a:pt x="39" y="57"/>
                    <a:pt x="0" y="60"/>
                  </a:cubicBezTo>
                  <a:cubicBezTo>
                    <a:pt x="2" y="61"/>
                    <a:pt x="3" y="62"/>
                    <a:pt x="5" y="63"/>
                  </a:cubicBezTo>
                  <a:cubicBezTo>
                    <a:pt x="19" y="71"/>
                    <a:pt x="40" y="76"/>
                    <a:pt x="63" y="76"/>
                  </a:cubicBezTo>
                  <a:cubicBezTo>
                    <a:pt x="84" y="76"/>
                    <a:pt x="106" y="72"/>
                    <a:pt x="126" y="65"/>
                  </a:cubicBezTo>
                  <a:cubicBezTo>
                    <a:pt x="151" y="56"/>
                    <a:pt x="166" y="43"/>
                    <a:pt x="166" y="31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0"/>
                    <a:pt x="76" y="0"/>
                    <a:pt x="76" y="0"/>
                  </a:cubicBezTo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47">
              <a:extLst>
                <a:ext uri="{FF2B5EF4-FFF2-40B4-BE49-F238E27FC236}">
                  <a16:creationId xmlns:a16="http://schemas.microsoft.com/office/drawing/2014/main" id="{D52913D6-7EFC-4130-89F8-FE2754CDF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8303" y="4241798"/>
              <a:ext cx="108273" cy="38078"/>
            </a:xfrm>
            <a:custGeom>
              <a:avLst/>
              <a:gdLst>
                <a:gd name="T0" fmla="*/ 19 w 91"/>
                <a:gd name="T1" fmla="*/ 0 h 32"/>
                <a:gd name="T2" fmla="*/ 0 w 91"/>
                <a:gd name="T3" fmla="*/ 1 h 32"/>
                <a:gd name="T4" fmla="*/ 0 w 91"/>
                <a:gd name="T5" fmla="*/ 32 h 32"/>
                <a:gd name="T6" fmla="*/ 90 w 91"/>
                <a:gd name="T7" fmla="*/ 32 h 32"/>
                <a:gd name="T8" fmla="*/ 77 w 91"/>
                <a:gd name="T9" fmla="*/ 12 h 32"/>
                <a:gd name="T10" fmla="*/ 19 w 91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32">
                  <a:moveTo>
                    <a:pt x="19" y="0"/>
                  </a:moveTo>
                  <a:cubicBezTo>
                    <a:pt x="13" y="0"/>
                    <a:pt x="6" y="0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1" y="25"/>
                    <a:pt x="87" y="18"/>
                    <a:pt x="77" y="12"/>
                  </a:cubicBezTo>
                  <a:cubicBezTo>
                    <a:pt x="63" y="4"/>
                    <a:pt x="42" y="0"/>
                    <a:pt x="19" y="0"/>
                  </a:cubicBezTo>
                </a:path>
              </a:pathLst>
            </a:custGeom>
            <a:solidFill>
              <a:srgbClr val="E96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Rectangle 48">
              <a:extLst>
                <a:ext uri="{FF2B5EF4-FFF2-40B4-BE49-F238E27FC236}">
                  <a16:creationId xmlns:a16="http://schemas.microsoft.com/office/drawing/2014/main" id="{D374E68C-7153-4443-9654-ACE94A589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3654" y="4252507"/>
              <a:ext cx="14278" cy="22608"/>
            </a:xfrm>
            <a:prstGeom prst="rect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Rectangle 49">
              <a:extLst>
                <a:ext uri="{FF2B5EF4-FFF2-40B4-BE49-F238E27FC236}">
                  <a16:creationId xmlns:a16="http://schemas.microsoft.com/office/drawing/2014/main" id="{C51A62D4-5C12-44FB-8D43-210AEC5E9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5696" y="4252507"/>
              <a:ext cx="14278" cy="22608"/>
            </a:xfrm>
            <a:prstGeom prst="rect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Rectangle 50">
              <a:extLst>
                <a:ext uri="{FF2B5EF4-FFF2-40B4-BE49-F238E27FC236}">
                  <a16:creationId xmlns:a16="http://schemas.microsoft.com/office/drawing/2014/main" id="{3614ECE6-24AD-407F-91B2-A339E7CB5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5696" y="4252507"/>
              <a:ext cx="14278" cy="22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Oval 51">
              <a:extLst>
                <a:ext uri="{FF2B5EF4-FFF2-40B4-BE49-F238E27FC236}">
                  <a16:creationId xmlns:a16="http://schemas.microsoft.com/office/drawing/2014/main" id="{C9A1BD9E-5B1A-4B88-AEA8-57E328641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3654" y="4234659"/>
              <a:ext cx="196321" cy="79724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Oval 52">
              <a:extLst>
                <a:ext uri="{FF2B5EF4-FFF2-40B4-BE49-F238E27FC236}">
                  <a16:creationId xmlns:a16="http://schemas.microsoft.com/office/drawing/2014/main" id="{0DD88669-3610-4DB7-BE42-81D0B407F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3654" y="4213240"/>
              <a:ext cx="196321" cy="79724"/>
            </a:xfrm>
            <a:prstGeom prst="ellipse">
              <a:avLst/>
            </a:pr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Oval 53">
              <a:extLst>
                <a:ext uri="{FF2B5EF4-FFF2-40B4-BE49-F238E27FC236}">
                  <a16:creationId xmlns:a16="http://schemas.microsoft.com/office/drawing/2014/main" id="{7A480711-1907-46F6-897D-11DC3C110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3881" y="4221569"/>
              <a:ext cx="155866" cy="51166"/>
            </a:xfrm>
            <a:prstGeom prst="ellipse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Rectangle 54">
              <a:extLst>
                <a:ext uri="{FF2B5EF4-FFF2-40B4-BE49-F238E27FC236}">
                  <a16:creationId xmlns:a16="http://schemas.microsoft.com/office/drawing/2014/main" id="{02FDD989-C2DB-43B6-961F-435B7D7CC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2945" y="4214430"/>
              <a:ext cx="14278" cy="23798"/>
            </a:xfrm>
            <a:prstGeom prst="rect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Rectangle 55">
              <a:extLst>
                <a:ext uri="{FF2B5EF4-FFF2-40B4-BE49-F238E27FC236}">
                  <a16:creationId xmlns:a16="http://schemas.microsoft.com/office/drawing/2014/main" id="{51B18089-6577-4851-AF30-3A5538278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987" y="4214430"/>
              <a:ext cx="14278" cy="23798"/>
            </a:xfrm>
            <a:prstGeom prst="rect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Rectangle 56">
              <a:extLst>
                <a:ext uri="{FF2B5EF4-FFF2-40B4-BE49-F238E27FC236}">
                  <a16:creationId xmlns:a16="http://schemas.microsoft.com/office/drawing/2014/main" id="{C2108F6A-8EC8-413F-ACCB-ACDA63EFF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987" y="4214430"/>
              <a:ext cx="14278" cy="23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Oval 57">
              <a:extLst>
                <a:ext uri="{FF2B5EF4-FFF2-40B4-BE49-F238E27FC236}">
                  <a16:creationId xmlns:a16="http://schemas.microsoft.com/office/drawing/2014/main" id="{3373D166-6EE7-4BA5-8BD7-38505E98E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2945" y="4197771"/>
              <a:ext cx="196321" cy="79724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Oval 58">
              <a:extLst>
                <a:ext uri="{FF2B5EF4-FFF2-40B4-BE49-F238E27FC236}">
                  <a16:creationId xmlns:a16="http://schemas.microsoft.com/office/drawing/2014/main" id="{2FA4E44C-C7B9-4F56-888D-88F74DA83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2945" y="4175163"/>
              <a:ext cx="196321" cy="80914"/>
            </a:xfrm>
            <a:prstGeom prst="ellipse">
              <a:avLst/>
            </a:pr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Oval 59">
              <a:extLst>
                <a:ext uri="{FF2B5EF4-FFF2-40B4-BE49-F238E27FC236}">
                  <a16:creationId xmlns:a16="http://schemas.microsoft.com/office/drawing/2014/main" id="{1B40FA92-D062-4440-89EE-2A979C17C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3172" y="4183492"/>
              <a:ext cx="154677" cy="52356"/>
            </a:xfrm>
            <a:prstGeom prst="ellipse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Rectangle 60">
              <a:extLst>
                <a:ext uri="{FF2B5EF4-FFF2-40B4-BE49-F238E27FC236}">
                  <a16:creationId xmlns:a16="http://schemas.microsoft.com/office/drawing/2014/main" id="{BC93F3B1-574F-44C2-84CE-DC22C2CD4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033" y="4179923"/>
              <a:ext cx="15467" cy="22608"/>
            </a:xfrm>
            <a:prstGeom prst="rect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Rectangle 61">
              <a:extLst>
                <a:ext uri="{FF2B5EF4-FFF2-40B4-BE49-F238E27FC236}">
                  <a16:creationId xmlns:a16="http://schemas.microsoft.com/office/drawing/2014/main" id="{1C97CDE0-B7A4-453E-81BA-7574D36F9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8075" y="4179923"/>
              <a:ext cx="15467" cy="22608"/>
            </a:xfrm>
            <a:prstGeom prst="rect">
              <a:avLst/>
            </a:prstGeom>
            <a:solidFill>
              <a:srgbClr val="FCED2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Rectangle 62">
              <a:extLst>
                <a:ext uri="{FF2B5EF4-FFF2-40B4-BE49-F238E27FC236}">
                  <a16:creationId xmlns:a16="http://schemas.microsoft.com/office/drawing/2014/main" id="{35011713-2B1E-4B27-B756-A0AEB450E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8075" y="4179923"/>
              <a:ext cx="15467" cy="22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Oval 63">
              <a:extLst>
                <a:ext uri="{FF2B5EF4-FFF2-40B4-BE49-F238E27FC236}">
                  <a16:creationId xmlns:a16="http://schemas.microsoft.com/office/drawing/2014/main" id="{764188C5-F34B-40C4-A79E-D60BF04EC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033" y="4162074"/>
              <a:ext cx="197510" cy="79724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Oval 64">
              <a:extLst>
                <a:ext uri="{FF2B5EF4-FFF2-40B4-BE49-F238E27FC236}">
                  <a16:creationId xmlns:a16="http://schemas.microsoft.com/office/drawing/2014/main" id="{74D6E115-E31F-4629-8090-EA5B17AFE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033" y="4139466"/>
              <a:ext cx="197510" cy="80914"/>
            </a:xfrm>
            <a:prstGeom prst="ellipse">
              <a:avLst/>
            </a:pr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Oval 65">
              <a:extLst>
                <a:ext uri="{FF2B5EF4-FFF2-40B4-BE49-F238E27FC236}">
                  <a16:creationId xmlns:a16="http://schemas.microsoft.com/office/drawing/2014/main" id="{A7C87AF8-C41F-4938-BCF9-D169B27E7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449" y="4148984"/>
              <a:ext cx="154676" cy="51166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66">
              <a:extLst>
                <a:ext uri="{FF2B5EF4-FFF2-40B4-BE49-F238E27FC236}">
                  <a16:creationId xmlns:a16="http://schemas.microsoft.com/office/drawing/2014/main" id="{016685F0-D53E-4EFD-9A2A-EF5125C806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6404" y="4252507"/>
              <a:ext cx="3570" cy="22608"/>
            </a:xfrm>
            <a:custGeom>
              <a:avLst/>
              <a:gdLst>
                <a:gd name="T0" fmla="*/ 3 w 3"/>
                <a:gd name="T1" fmla="*/ 18 h 19"/>
                <a:gd name="T2" fmla="*/ 3 w 3"/>
                <a:gd name="T3" fmla="*/ 19 h 19"/>
                <a:gd name="T4" fmla="*/ 3 w 3"/>
                <a:gd name="T5" fmla="*/ 19 h 19"/>
                <a:gd name="T6" fmla="*/ 3 w 3"/>
                <a:gd name="T7" fmla="*/ 18 h 19"/>
                <a:gd name="T8" fmla="*/ 3 w 3"/>
                <a:gd name="T9" fmla="*/ 0 h 19"/>
                <a:gd name="T10" fmla="*/ 0 w 3"/>
                <a:gd name="T11" fmla="*/ 9 h 19"/>
                <a:gd name="T12" fmla="*/ 3 w 3"/>
                <a:gd name="T13" fmla="*/ 18 h 19"/>
                <a:gd name="T14" fmla="*/ 3 w 3"/>
                <a:gd name="T15" fmla="*/ 0 h 19"/>
                <a:gd name="T16" fmla="*/ 3 w 3"/>
                <a:gd name="T17" fmla="*/ 0 h 19"/>
                <a:gd name="T18" fmla="*/ 3 w 3"/>
                <a:gd name="T19" fmla="*/ 0 h 19"/>
                <a:gd name="T20" fmla="*/ 3 w 3"/>
                <a:gd name="T21" fmla="*/ 0 h 19"/>
                <a:gd name="T22" fmla="*/ 3 w 3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9">
                  <a:moveTo>
                    <a:pt x="3" y="18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moveTo>
                    <a:pt x="3" y="0"/>
                  </a:moveTo>
                  <a:cubicBezTo>
                    <a:pt x="3" y="3"/>
                    <a:pt x="2" y="6"/>
                    <a:pt x="0" y="9"/>
                  </a:cubicBezTo>
                  <a:cubicBezTo>
                    <a:pt x="2" y="12"/>
                    <a:pt x="3" y="15"/>
                    <a:pt x="3" y="18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EA74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67">
              <a:extLst>
                <a:ext uri="{FF2B5EF4-FFF2-40B4-BE49-F238E27FC236}">
                  <a16:creationId xmlns:a16="http://schemas.microsoft.com/office/drawing/2014/main" id="{2FE564A5-ECB2-4EC3-B872-2C1F96666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358" y="4263216"/>
              <a:ext cx="91616" cy="49976"/>
            </a:xfrm>
            <a:custGeom>
              <a:avLst/>
              <a:gdLst>
                <a:gd name="T0" fmla="*/ 74 w 77"/>
                <a:gd name="T1" fmla="*/ 0 h 42"/>
                <a:gd name="T2" fmla="*/ 0 w 77"/>
                <a:gd name="T3" fmla="*/ 25 h 42"/>
                <a:gd name="T4" fmla="*/ 14 w 77"/>
                <a:gd name="T5" fmla="*/ 42 h 42"/>
                <a:gd name="T6" fmla="*/ 77 w 77"/>
                <a:gd name="T7" fmla="*/ 10 h 42"/>
                <a:gd name="T8" fmla="*/ 77 w 77"/>
                <a:gd name="T9" fmla="*/ 10 h 42"/>
                <a:gd name="T10" fmla="*/ 77 w 77"/>
                <a:gd name="T11" fmla="*/ 9 h 42"/>
                <a:gd name="T12" fmla="*/ 77 w 77"/>
                <a:gd name="T13" fmla="*/ 9 h 42"/>
                <a:gd name="T14" fmla="*/ 77 w 77"/>
                <a:gd name="T15" fmla="*/ 9 h 42"/>
                <a:gd name="T16" fmla="*/ 74 w 77"/>
                <a:gd name="T1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" h="42">
                  <a:moveTo>
                    <a:pt x="74" y="0"/>
                  </a:moveTo>
                  <a:cubicBezTo>
                    <a:pt x="65" y="14"/>
                    <a:pt x="36" y="24"/>
                    <a:pt x="0" y="25"/>
                  </a:cubicBezTo>
                  <a:cubicBezTo>
                    <a:pt x="4" y="31"/>
                    <a:pt x="8" y="37"/>
                    <a:pt x="14" y="42"/>
                  </a:cubicBezTo>
                  <a:cubicBezTo>
                    <a:pt x="50" y="39"/>
                    <a:pt x="76" y="26"/>
                    <a:pt x="77" y="1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7" y="10"/>
                    <a:pt x="77" y="10"/>
                    <a:pt x="77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7" y="6"/>
                    <a:pt x="76" y="3"/>
                    <a:pt x="74" y="0"/>
                  </a:cubicBezTo>
                </a:path>
              </a:pathLst>
            </a:custGeom>
            <a:solidFill>
              <a:srgbClr val="EA70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68">
              <a:extLst>
                <a:ext uri="{FF2B5EF4-FFF2-40B4-BE49-F238E27FC236}">
                  <a16:creationId xmlns:a16="http://schemas.microsoft.com/office/drawing/2014/main" id="{CE1C6E8A-A728-4CCD-80FD-80A2F63BA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1219" y="4234659"/>
              <a:ext cx="98755" cy="58305"/>
            </a:xfrm>
            <a:custGeom>
              <a:avLst/>
              <a:gdLst>
                <a:gd name="T0" fmla="*/ 74 w 83"/>
                <a:gd name="T1" fmla="*/ 0 h 49"/>
                <a:gd name="T2" fmla="*/ 74 w 83"/>
                <a:gd name="T3" fmla="*/ 2 h 49"/>
                <a:gd name="T4" fmla="*/ 74 w 83"/>
                <a:gd name="T5" fmla="*/ 2 h 49"/>
                <a:gd name="T6" fmla="*/ 74 w 83"/>
                <a:gd name="T7" fmla="*/ 2 h 49"/>
                <a:gd name="T8" fmla="*/ 74 w 83"/>
                <a:gd name="T9" fmla="*/ 3 h 49"/>
                <a:gd name="T10" fmla="*/ 74 w 83"/>
                <a:gd name="T11" fmla="*/ 3 h 49"/>
                <a:gd name="T12" fmla="*/ 0 w 83"/>
                <a:gd name="T13" fmla="*/ 36 h 49"/>
                <a:gd name="T14" fmla="*/ 6 w 83"/>
                <a:gd name="T15" fmla="*/ 49 h 49"/>
                <a:gd name="T16" fmla="*/ 80 w 83"/>
                <a:gd name="T17" fmla="*/ 24 h 49"/>
                <a:gd name="T18" fmla="*/ 83 w 83"/>
                <a:gd name="T19" fmla="*/ 15 h 49"/>
                <a:gd name="T20" fmla="*/ 83 w 83"/>
                <a:gd name="T21" fmla="*/ 15 h 49"/>
                <a:gd name="T22" fmla="*/ 83 w 83"/>
                <a:gd name="T23" fmla="*/ 15 h 49"/>
                <a:gd name="T24" fmla="*/ 83 w 83"/>
                <a:gd name="T25" fmla="*/ 15 h 49"/>
                <a:gd name="T26" fmla="*/ 83 w 83"/>
                <a:gd name="T27" fmla="*/ 15 h 49"/>
                <a:gd name="T28" fmla="*/ 83 w 83"/>
                <a:gd name="T29" fmla="*/ 15 h 49"/>
                <a:gd name="T30" fmla="*/ 74 w 83"/>
                <a:gd name="T31" fmla="*/ 0 h 49"/>
                <a:gd name="T32" fmla="*/ 74 w 83"/>
                <a:gd name="T33" fmla="*/ 0 h 49"/>
                <a:gd name="T34" fmla="*/ 74 w 83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3" h="49">
                  <a:moveTo>
                    <a:pt x="74" y="0"/>
                  </a:moveTo>
                  <a:cubicBezTo>
                    <a:pt x="74" y="2"/>
                    <a:pt x="74" y="2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3" y="20"/>
                    <a:pt x="41" y="34"/>
                    <a:pt x="0" y="36"/>
                  </a:cubicBezTo>
                  <a:cubicBezTo>
                    <a:pt x="2" y="40"/>
                    <a:pt x="4" y="45"/>
                    <a:pt x="6" y="49"/>
                  </a:cubicBezTo>
                  <a:cubicBezTo>
                    <a:pt x="42" y="48"/>
                    <a:pt x="71" y="38"/>
                    <a:pt x="80" y="24"/>
                  </a:cubicBezTo>
                  <a:cubicBezTo>
                    <a:pt x="82" y="21"/>
                    <a:pt x="83" y="18"/>
                    <a:pt x="83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15"/>
                    <a:pt x="83" y="15"/>
                    <a:pt x="83" y="15"/>
                  </a:cubicBezTo>
                  <a:cubicBezTo>
                    <a:pt x="83" y="9"/>
                    <a:pt x="80" y="4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</a:path>
              </a:pathLst>
            </a:custGeom>
            <a:solidFill>
              <a:srgbClr val="E54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69">
              <a:extLst>
                <a:ext uri="{FF2B5EF4-FFF2-40B4-BE49-F238E27FC236}">
                  <a16:creationId xmlns:a16="http://schemas.microsoft.com/office/drawing/2014/main" id="{66FC33B9-C573-4EBE-9438-97822A54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5696" y="4222759"/>
              <a:ext cx="3570" cy="15468"/>
            </a:xfrm>
            <a:custGeom>
              <a:avLst/>
              <a:gdLst>
                <a:gd name="T0" fmla="*/ 3 w 3"/>
                <a:gd name="T1" fmla="*/ 12 h 13"/>
                <a:gd name="T2" fmla="*/ 3 w 3"/>
                <a:gd name="T3" fmla="*/ 13 h 13"/>
                <a:gd name="T4" fmla="*/ 3 w 3"/>
                <a:gd name="T5" fmla="*/ 13 h 13"/>
                <a:gd name="T6" fmla="*/ 3 w 3"/>
                <a:gd name="T7" fmla="*/ 12 h 13"/>
                <a:gd name="T8" fmla="*/ 3 w 3"/>
                <a:gd name="T9" fmla="*/ 0 h 13"/>
                <a:gd name="T10" fmla="*/ 1 w 3"/>
                <a:gd name="T11" fmla="*/ 1 h 13"/>
                <a:gd name="T12" fmla="*/ 0 w 3"/>
                <a:gd name="T13" fmla="*/ 3 h 13"/>
                <a:gd name="T14" fmla="*/ 3 w 3"/>
                <a:gd name="T15" fmla="*/ 12 h 13"/>
                <a:gd name="T16" fmla="*/ 3 w 3"/>
                <a:gd name="T17" fmla="*/ 10 h 13"/>
                <a:gd name="T18" fmla="*/ 3 w 3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3">
                  <a:moveTo>
                    <a:pt x="3" y="12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" y="0"/>
                  </a:moveTo>
                  <a:cubicBezTo>
                    <a:pt x="3" y="0"/>
                    <a:pt x="2" y="0"/>
                    <a:pt x="1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2" y="6"/>
                    <a:pt x="3" y="9"/>
                    <a:pt x="3" y="1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EA74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70">
              <a:extLst>
                <a:ext uri="{FF2B5EF4-FFF2-40B4-BE49-F238E27FC236}">
                  <a16:creationId xmlns:a16="http://schemas.microsoft.com/office/drawing/2014/main" id="{E6EA9D4C-F1CF-4B2A-A389-FB102EBE9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459" y="4226329"/>
              <a:ext cx="92807" cy="51166"/>
            </a:xfrm>
            <a:custGeom>
              <a:avLst/>
              <a:gdLst>
                <a:gd name="T0" fmla="*/ 75 w 78"/>
                <a:gd name="T1" fmla="*/ 0 h 43"/>
                <a:gd name="T2" fmla="*/ 0 w 78"/>
                <a:gd name="T3" fmla="*/ 25 h 43"/>
                <a:gd name="T4" fmla="*/ 2 w 78"/>
                <a:gd name="T5" fmla="*/ 35 h 43"/>
                <a:gd name="T6" fmla="*/ 4 w 78"/>
                <a:gd name="T7" fmla="*/ 43 h 43"/>
                <a:gd name="T8" fmla="*/ 78 w 78"/>
                <a:gd name="T9" fmla="*/ 10 h 43"/>
                <a:gd name="T10" fmla="*/ 78 w 78"/>
                <a:gd name="T11" fmla="*/ 9 h 43"/>
                <a:gd name="T12" fmla="*/ 78 w 78"/>
                <a:gd name="T13" fmla="*/ 9 h 43"/>
                <a:gd name="T14" fmla="*/ 78 w 78"/>
                <a:gd name="T15" fmla="*/ 9 h 43"/>
                <a:gd name="T16" fmla="*/ 75 w 78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43">
                  <a:moveTo>
                    <a:pt x="75" y="0"/>
                  </a:moveTo>
                  <a:cubicBezTo>
                    <a:pt x="66" y="14"/>
                    <a:pt x="36" y="24"/>
                    <a:pt x="0" y="25"/>
                  </a:cubicBezTo>
                  <a:cubicBezTo>
                    <a:pt x="0" y="28"/>
                    <a:pt x="1" y="31"/>
                    <a:pt x="2" y="35"/>
                  </a:cubicBezTo>
                  <a:cubicBezTo>
                    <a:pt x="2" y="37"/>
                    <a:pt x="3" y="40"/>
                    <a:pt x="4" y="43"/>
                  </a:cubicBezTo>
                  <a:cubicBezTo>
                    <a:pt x="45" y="41"/>
                    <a:pt x="77" y="27"/>
                    <a:pt x="78" y="10"/>
                  </a:cubicBezTo>
                  <a:cubicBezTo>
                    <a:pt x="78" y="10"/>
                    <a:pt x="78" y="10"/>
                    <a:pt x="78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8" y="6"/>
                    <a:pt x="77" y="3"/>
                    <a:pt x="75" y="0"/>
                  </a:cubicBezTo>
                </a:path>
              </a:pathLst>
            </a:custGeom>
            <a:solidFill>
              <a:srgbClr val="EA70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71">
              <a:extLst>
                <a:ext uri="{FF2B5EF4-FFF2-40B4-BE49-F238E27FC236}">
                  <a16:creationId xmlns:a16="http://schemas.microsoft.com/office/drawing/2014/main" id="{6BD88550-FED1-48F8-B726-984115493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459" y="4223949"/>
              <a:ext cx="90426" cy="32128"/>
            </a:xfrm>
            <a:custGeom>
              <a:avLst/>
              <a:gdLst>
                <a:gd name="T0" fmla="*/ 76 w 76"/>
                <a:gd name="T1" fmla="*/ 0 h 27"/>
                <a:gd name="T2" fmla="*/ 7 w 76"/>
                <a:gd name="T3" fmla="*/ 15 h 27"/>
                <a:gd name="T4" fmla="*/ 0 w 76"/>
                <a:gd name="T5" fmla="*/ 15 h 27"/>
                <a:gd name="T6" fmla="*/ 0 w 76"/>
                <a:gd name="T7" fmla="*/ 27 h 27"/>
                <a:gd name="T8" fmla="*/ 75 w 76"/>
                <a:gd name="T9" fmla="*/ 2 h 27"/>
                <a:gd name="T10" fmla="*/ 76 w 76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" h="27">
                  <a:moveTo>
                    <a:pt x="76" y="0"/>
                  </a:moveTo>
                  <a:cubicBezTo>
                    <a:pt x="62" y="9"/>
                    <a:pt x="36" y="15"/>
                    <a:pt x="7" y="15"/>
                  </a:cubicBezTo>
                  <a:cubicBezTo>
                    <a:pt x="5" y="15"/>
                    <a:pt x="2" y="15"/>
                    <a:pt x="0" y="15"/>
                  </a:cubicBezTo>
                  <a:cubicBezTo>
                    <a:pt x="0" y="19"/>
                    <a:pt x="0" y="23"/>
                    <a:pt x="0" y="27"/>
                  </a:cubicBezTo>
                  <a:cubicBezTo>
                    <a:pt x="36" y="26"/>
                    <a:pt x="66" y="16"/>
                    <a:pt x="75" y="2"/>
                  </a:cubicBezTo>
                  <a:cubicBezTo>
                    <a:pt x="76" y="1"/>
                    <a:pt x="76" y="1"/>
                    <a:pt x="76" y="0"/>
                  </a:cubicBezTo>
                </a:path>
              </a:pathLst>
            </a:custGeom>
            <a:solidFill>
              <a:srgbClr val="E54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72">
              <a:extLst>
                <a:ext uri="{FF2B5EF4-FFF2-40B4-BE49-F238E27FC236}">
                  <a16:creationId xmlns:a16="http://schemas.microsoft.com/office/drawing/2014/main" id="{F3FD00DB-7F9D-44D3-8895-1D49F678C2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9975" y="4179923"/>
              <a:ext cx="3570" cy="22608"/>
            </a:xfrm>
            <a:custGeom>
              <a:avLst/>
              <a:gdLst>
                <a:gd name="T0" fmla="*/ 3 w 3"/>
                <a:gd name="T1" fmla="*/ 18 h 19"/>
                <a:gd name="T2" fmla="*/ 3 w 3"/>
                <a:gd name="T3" fmla="*/ 19 h 19"/>
                <a:gd name="T4" fmla="*/ 3 w 3"/>
                <a:gd name="T5" fmla="*/ 19 h 19"/>
                <a:gd name="T6" fmla="*/ 3 w 3"/>
                <a:gd name="T7" fmla="*/ 18 h 19"/>
                <a:gd name="T8" fmla="*/ 3 w 3"/>
                <a:gd name="T9" fmla="*/ 0 h 19"/>
                <a:gd name="T10" fmla="*/ 0 w 3"/>
                <a:gd name="T11" fmla="*/ 9 h 19"/>
                <a:gd name="T12" fmla="*/ 3 w 3"/>
                <a:gd name="T13" fmla="*/ 18 h 19"/>
                <a:gd name="T14" fmla="*/ 3 w 3"/>
                <a:gd name="T15" fmla="*/ 0 h 19"/>
                <a:gd name="T16" fmla="*/ 3 w 3"/>
                <a:gd name="T17" fmla="*/ 0 h 19"/>
                <a:gd name="T18" fmla="*/ 3 w 3"/>
                <a:gd name="T19" fmla="*/ 0 h 19"/>
                <a:gd name="T20" fmla="*/ 3 w 3"/>
                <a:gd name="T21" fmla="*/ 0 h 19"/>
                <a:gd name="T22" fmla="*/ 3 w 3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9">
                  <a:moveTo>
                    <a:pt x="3" y="18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moveTo>
                    <a:pt x="3" y="0"/>
                  </a:moveTo>
                  <a:cubicBezTo>
                    <a:pt x="3" y="3"/>
                    <a:pt x="2" y="6"/>
                    <a:pt x="0" y="9"/>
                  </a:cubicBezTo>
                  <a:cubicBezTo>
                    <a:pt x="2" y="12"/>
                    <a:pt x="3" y="15"/>
                    <a:pt x="3" y="18"/>
                  </a:cubicBezTo>
                  <a:cubicBezTo>
                    <a:pt x="3" y="0"/>
                    <a:pt x="3" y="0"/>
                    <a:pt x="3" y="0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EA74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73">
              <a:extLst>
                <a:ext uri="{FF2B5EF4-FFF2-40B4-BE49-F238E27FC236}">
                  <a16:creationId xmlns:a16="http://schemas.microsoft.com/office/drawing/2014/main" id="{D091370D-C49B-47CA-97F8-18B3FCC94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459" y="4190632"/>
              <a:ext cx="107084" cy="51166"/>
            </a:xfrm>
            <a:custGeom>
              <a:avLst/>
              <a:gdLst>
                <a:gd name="T0" fmla="*/ 87 w 90"/>
                <a:gd name="T1" fmla="*/ 0 h 43"/>
                <a:gd name="T2" fmla="*/ 7 w 90"/>
                <a:gd name="T3" fmla="*/ 25 h 43"/>
                <a:gd name="T4" fmla="*/ 3 w 90"/>
                <a:gd name="T5" fmla="*/ 25 h 43"/>
                <a:gd name="T6" fmla="*/ 0 w 90"/>
                <a:gd name="T7" fmla="*/ 43 h 43"/>
                <a:gd name="T8" fmla="*/ 7 w 90"/>
                <a:gd name="T9" fmla="*/ 43 h 43"/>
                <a:gd name="T10" fmla="*/ 76 w 90"/>
                <a:gd name="T11" fmla="*/ 28 h 43"/>
                <a:gd name="T12" fmla="*/ 78 w 90"/>
                <a:gd name="T13" fmla="*/ 27 h 43"/>
                <a:gd name="T14" fmla="*/ 78 w 90"/>
                <a:gd name="T15" fmla="*/ 27 h 43"/>
                <a:gd name="T16" fmla="*/ 78 w 90"/>
                <a:gd name="T17" fmla="*/ 27 h 43"/>
                <a:gd name="T18" fmla="*/ 90 w 90"/>
                <a:gd name="T19" fmla="*/ 10 h 43"/>
                <a:gd name="T20" fmla="*/ 90 w 90"/>
                <a:gd name="T21" fmla="*/ 10 h 43"/>
                <a:gd name="T22" fmla="*/ 90 w 90"/>
                <a:gd name="T23" fmla="*/ 9 h 43"/>
                <a:gd name="T24" fmla="*/ 90 w 90"/>
                <a:gd name="T25" fmla="*/ 9 h 43"/>
                <a:gd name="T26" fmla="*/ 90 w 90"/>
                <a:gd name="T27" fmla="*/ 9 h 43"/>
                <a:gd name="T28" fmla="*/ 87 w 90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0" h="43">
                  <a:moveTo>
                    <a:pt x="87" y="0"/>
                  </a:moveTo>
                  <a:cubicBezTo>
                    <a:pt x="77" y="14"/>
                    <a:pt x="45" y="25"/>
                    <a:pt x="7" y="25"/>
                  </a:cubicBezTo>
                  <a:cubicBezTo>
                    <a:pt x="6" y="25"/>
                    <a:pt x="5" y="25"/>
                    <a:pt x="3" y="25"/>
                  </a:cubicBezTo>
                  <a:cubicBezTo>
                    <a:pt x="2" y="31"/>
                    <a:pt x="0" y="37"/>
                    <a:pt x="0" y="43"/>
                  </a:cubicBezTo>
                  <a:cubicBezTo>
                    <a:pt x="2" y="43"/>
                    <a:pt x="5" y="43"/>
                    <a:pt x="7" y="43"/>
                  </a:cubicBezTo>
                  <a:cubicBezTo>
                    <a:pt x="36" y="43"/>
                    <a:pt x="62" y="37"/>
                    <a:pt x="76" y="28"/>
                  </a:cubicBezTo>
                  <a:cubicBezTo>
                    <a:pt x="77" y="27"/>
                    <a:pt x="78" y="27"/>
                    <a:pt x="78" y="27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85" y="22"/>
                    <a:pt x="89" y="16"/>
                    <a:pt x="90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10"/>
                    <a:pt x="90" y="10"/>
                    <a:pt x="90" y="9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0" y="9"/>
                    <a:pt x="90" y="9"/>
                    <a:pt x="90" y="9"/>
                  </a:cubicBezTo>
                  <a:cubicBezTo>
                    <a:pt x="90" y="6"/>
                    <a:pt x="89" y="3"/>
                    <a:pt x="87" y="0"/>
                  </a:cubicBezTo>
                </a:path>
              </a:pathLst>
            </a:custGeom>
            <a:solidFill>
              <a:srgbClr val="EA70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74">
              <a:extLst>
                <a:ext uri="{FF2B5EF4-FFF2-40B4-BE49-F238E27FC236}">
                  <a16:creationId xmlns:a16="http://schemas.microsoft.com/office/drawing/2014/main" id="{D05091E3-9CD1-41D6-8C9F-F7CB378EF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029" y="4152555"/>
              <a:ext cx="103514" cy="67825"/>
            </a:xfrm>
            <a:custGeom>
              <a:avLst/>
              <a:gdLst>
                <a:gd name="T0" fmla="*/ 65 w 87"/>
                <a:gd name="T1" fmla="*/ 0 h 57"/>
                <a:gd name="T2" fmla="*/ 62 w 87"/>
                <a:gd name="T3" fmla="*/ 1 h 57"/>
                <a:gd name="T4" fmla="*/ 53 w 87"/>
                <a:gd name="T5" fmla="*/ 4 h 57"/>
                <a:gd name="T6" fmla="*/ 69 w 87"/>
                <a:gd name="T7" fmla="*/ 18 h 57"/>
                <a:gd name="T8" fmla="*/ 8 w 87"/>
                <a:gd name="T9" fmla="*/ 40 h 57"/>
                <a:gd name="T10" fmla="*/ 0 w 87"/>
                <a:gd name="T11" fmla="*/ 57 h 57"/>
                <a:gd name="T12" fmla="*/ 4 w 87"/>
                <a:gd name="T13" fmla="*/ 57 h 57"/>
                <a:gd name="T14" fmla="*/ 84 w 87"/>
                <a:gd name="T15" fmla="*/ 32 h 57"/>
                <a:gd name="T16" fmla="*/ 87 w 87"/>
                <a:gd name="T17" fmla="*/ 23 h 57"/>
                <a:gd name="T18" fmla="*/ 87 w 87"/>
                <a:gd name="T19" fmla="*/ 23 h 57"/>
                <a:gd name="T20" fmla="*/ 87 w 87"/>
                <a:gd name="T21" fmla="*/ 23 h 57"/>
                <a:gd name="T22" fmla="*/ 87 w 87"/>
                <a:gd name="T23" fmla="*/ 23 h 57"/>
                <a:gd name="T24" fmla="*/ 87 w 87"/>
                <a:gd name="T25" fmla="*/ 23 h 57"/>
                <a:gd name="T26" fmla="*/ 87 w 87"/>
                <a:gd name="T27" fmla="*/ 23 h 57"/>
                <a:gd name="T28" fmla="*/ 65 w 87"/>
                <a:gd name="T2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7" h="57">
                  <a:moveTo>
                    <a:pt x="65" y="0"/>
                  </a:moveTo>
                  <a:cubicBezTo>
                    <a:pt x="64" y="1"/>
                    <a:pt x="63" y="1"/>
                    <a:pt x="62" y="1"/>
                  </a:cubicBezTo>
                  <a:cubicBezTo>
                    <a:pt x="59" y="2"/>
                    <a:pt x="56" y="3"/>
                    <a:pt x="53" y="4"/>
                  </a:cubicBezTo>
                  <a:cubicBezTo>
                    <a:pt x="63" y="8"/>
                    <a:pt x="69" y="13"/>
                    <a:pt x="69" y="18"/>
                  </a:cubicBezTo>
                  <a:cubicBezTo>
                    <a:pt x="69" y="30"/>
                    <a:pt x="42" y="39"/>
                    <a:pt x="8" y="40"/>
                  </a:cubicBezTo>
                  <a:cubicBezTo>
                    <a:pt x="5" y="45"/>
                    <a:pt x="2" y="51"/>
                    <a:pt x="0" y="57"/>
                  </a:cubicBezTo>
                  <a:cubicBezTo>
                    <a:pt x="2" y="57"/>
                    <a:pt x="3" y="57"/>
                    <a:pt x="4" y="57"/>
                  </a:cubicBezTo>
                  <a:cubicBezTo>
                    <a:pt x="42" y="57"/>
                    <a:pt x="74" y="46"/>
                    <a:pt x="84" y="32"/>
                  </a:cubicBezTo>
                  <a:cubicBezTo>
                    <a:pt x="86" y="29"/>
                    <a:pt x="87" y="26"/>
                    <a:pt x="87" y="23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86" y="14"/>
                    <a:pt x="78" y="6"/>
                    <a:pt x="65" y="0"/>
                  </a:cubicBezTo>
                </a:path>
              </a:pathLst>
            </a:custGeom>
            <a:solidFill>
              <a:srgbClr val="E54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75">
              <a:extLst>
                <a:ext uri="{FF2B5EF4-FFF2-40B4-BE49-F238E27FC236}">
                  <a16:creationId xmlns:a16="http://schemas.microsoft.com/office/drawing/2014/main" id="{0DFAA8DA-2938-4211-B1ED-93271B83D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547" y="4157314"/>
              <a:ext cx="72579" cy="42837"/>
            </a:xfrm>
            <a:custGeom>
              <a:avLst/>
              <a:gdLst>
                <a:gd name="T0" fmla="*/ 45 w 61"/>
                <a:gd name="T1" fmla="*/ 0 h 36"/>
                <a:gd name="T2" fmla="*/ 0 w 61"/>
                <a:gd name="T3" fmla="*/ 36 h 36"/>
                <a:gd name="T4" fmla="*/ 61 w 61"/>
                <a:gd name="T5" fmla="*/ 14 h 36"/>
                <a:gd name="T6" fmla="*/ 45 w 61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36">
                  <a:moveTo>
                    <a:pt x="45" y="0"/>
                  </a:moveTo>
                  <a:cubicBezTo>
                    <a:pt x="25" y="7"/>
                    <a:pt x="10" y="20"/>
                    <a:pt x="0" y="36"/>
                  </a:cubicBezTo>
                  <a:cubicBezTo>
                    <a:pt x="34" y="35"/>
                    <a:pt x="61" y="26"/>
                    <a:pt x="61" y="14"/>
                  </a:cubicBezTo>
                  <a:cubicBezTo>
                    <a:pt x="61" y="9"/>
                    <a:pt x="55" y="4"/>
                    <a:pt x="45" y="0"/>
                  </a:cubicBezTo>
                </a:path>
              </a:pathLst>
            </a:custGeom>
            <a:solidFill>
              <a:srgbClr val="EA70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Oval 76">
              <a:extLst>
                <a:ext uri="{FF2B5EF4-FFF2-40B4-BE49-F238E27FC236}">
                  <a16:creationId xmlns:a16="http://schemas.microsoft.com/office/drawing/2014/main" id="{7F2B5D26-5399-49F1-946C-CB6CD53E1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788" y="4118047"/>
              <a:ext cx="202269" cy="203474"/>
            </a:xfrm>
            <a:prstGeom prst="ellipse">
              <a:avLst/>
            </a:prstGeom>
            <a:solidFill>
              <a:srgbClr val="FAE44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Oval 77">
              <a:extLst>
                <a:ext uri="{FF2B5EF4-FFF2-40B4-BE49-F238E27FC236}">
                  <a16:creationId xmlns:a16="http://schemas.microsoft.com/office/drawing/2014/main" id="{5DC6CDA6-D79A-4956-8C9D-E7FF46D9D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168" y="4121617"/>
              <a:ext cx="197511" cy="196335"/>
            </a:xfrm>
            <a:prstGeom prst="ellipse">
              <a:avLst/>
            </a:pr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Oval 78">
              <a:extLst>
                <a:ext uri="{FF2B5EF4-FFF2-40B4-BE49-F238E27FC236}">
                  <a16:creationId xmlns:a16="http://schemas.microsoft.com/office/drawing/2014/main" id="{8C039415-F585-4F24-8B38-8E9DA1408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8584" y="4141845"/>
              <a:ext cx="154677" cy="154689"/>
            </a:xfrm>
            <a:prstGeom prst="ellipse">
              <a:avLst/>
            </a:pr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79">
              <a:extLst>
                <a:ext uri="{FF2B5EF4-FFF2-40B4-BE49-F238E27FC236}">
                  <a16:creationId xmlns:a16="http://schemas.microsoft.com/office/drawing/2014/main" id="{19258491-86EF-4E09-9D2D-53C14B8479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4987" y="4159694"/>
              <a:ext cx="61871" cy="120181"/>
            </a:xfrm>
            <a:custGeom>
              <a:avLst/>
              <a:gdLst>
                <a:gd name="T0" fmla="*/ 10 w 52"/>
                <a:gd name="T1" fmla="*/ 85 h 101"/>
                <a:gd name="T2" fmla="*/ 3 w 52"/>
                <a:gd name="T3" fmla="*/ 74 h 101"/>
                <a:gd name="T4" fmla="*/ 6 w 52"/>
                <a:gd name="T5" fmla="*/ 73 h 101"/>
                <a:gd name="T6" fmla="*/ 11 w 52"/>
                <a:gd name="T7" fmla="*/ 76 h 101"/>
                <a:gd name="T8" fmla="*/ 22 w 52"/>
                <a:gd name="T9" fmla="*/ 80 h 101"/>
                <a:gd name="T10" fmla="*/ 17 w 52"/>
                <a:gd name="T11" fmla="*/ 49 h 101"/>
                <a:gd name="T12" fmla="*/ 6 w 52"/>
                <a:gd name="T13" fmla="*/ 40 h 101"/>
                <a:gd name="T14" fmla="*/ 5 w 52"/>
                <a:gd name="T15" fmla="*/ 24 h 101"/>
                <a:gd name="T16" fmla="*/ 17 w 52"/>
                <a:gd name="T17" fmla="*/ 12 h 101"/>
                <a:gd name="T18" fmla="*/ 27 w 52"/>
                <a:gd name="T19" fmla="*/ 3 h 101"/>
                <a:gd name="T20" fmla="*/ 30 w 52"/>
                <a:gd name="T21" fmla="*/ 0 h 101"/>
                <a:gd name="T22" fmla="*/ 33 w 52"/>
                <a:gd name="T23" fmla="*/ 11 h 101"/>
                <a:gd name="T24" fmla="*/ 50 w 52"/>
                <a:gd name="T25" fmla="*/ 19 h 101"/>
                <a:gd name="T26" fmla="*/ 45 w 52"/>
                <a:gd name="T27" fmla="*/ 24 h 101"/>
                <a:gd name="T28" fmla="*/ 41 w 52"/>
                <a:gd name="T29" fmla="*/ 22 h 101"/>
                <a:gd name="T30" fmla="*/ 32 w 52"/>
                <a:gd name="T31" fmla="*/ 19 h 101"/>
                <a:gd name="T32" fmla="*/ 38 w 52"/>
                <a:gd name="T33" fmla="*/ 47 h 101"/>
                <a:gd name="T34" fmla="*/ 50 w 52"/>
                <a:gd name="T35" fmla="*/ 56 h 101"/>
                <a:gd name="T36" fmla="*/ 50 w 52"/>
                <a:gd name="T37" fmla="*/ 74 h 101"/>
                <a:gd name="T38" fmla="*/ 38 w 52"/>
                <a:gd name="T39" fmla="*/ 86 h 101"/>
                <a:gd name="T40" fmla="*/ 27 w 52"/>
                <a:gd name="T41" fmla="*/ 98 h 101"/>
                <a:gd name="T42" fmla="*/ 24 w 52"/>
                <a:gd name="T43" fmla="*/ 101 h 101"/>
                <a:gd name="T44" fmla="*/ 21 w 52"/>
                <a:gd name="T45" fmla="*/ 88 h 101"/>
                <a:gd name="T46" fmla="*/ 14 w 52"/>
                <a:gd name="T47" fmla="*/ 35 h 101"/>
                <a:gd name="T48" fmla="*/ 20 w 52"/>
                <a:gd name="T49" fmla="*/ 41 h 101"/>
                <a:gd name="T50" fmla="*/ 26 w 52"/>
                <a:gd name="T51" fmla="*/ 19 h 101"/>
                <a:gd name="T52" fmla="*/ 16 w 52"/>
                <a:gd name="T53" fmla="*/ 23 h 101"/>
                <a:gd name="T54" fmla="*/ 13 w 52"/>
                <a:gd name="T55" fmla="*/ 30 h 101"/>
                <a:gd name="T56" fmla="*/ 42 w 52"/>
                <a:gd name="T57" fmla="*/ 61 h 101"/>
                <a:gd name="T58" fmla="*/ 35 w 52"/>
                <a:gd name="T59" fmla="*/ 56 h 101"/>
                <a:gd name="T60" fmla="*/ 28 w 52"/>
                <a:gd name="T61" fmla="*/ 80 h 101"/>
                <a:gd name="T62" fmla="*/ 39 w 52"/>
                <a:gd name="T63" fmla="*/ 76 h 101"/>
                <a:gd name="T64" fmla="*/ 43 w 52"/>
                <a:gd name="T65" fmla="*/ 6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" h="101">
                  <a:moveTo>
                    <a:pt x="21" y="88"/>
                  </a:moveTo>
                  <a:cubicBezTo>
                    <a:pt x="17" y="88"/>
                    <a:pt x="13" y="87"/>
                    <a:pt x="10" y="85"/>
                  </a:cubicBezTo>
                  <a:cubicBezTo>
                    <a:pt x="6" y="84"/>
                    <a:pt x="3" y="81"/>
                    <a:pt x="0" y="79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4" y="74"/>
                    <a:pt x="4" y="74"/>
                    <a:pt x="4" y="73"/>
                  </a:cubicBezTo>
                  <a:cubicBezTo>
                    <a:pt x="5" y="73"/>
                    <a:pt x="5" y="73"/>
                    <a:pt x="6" y="73"/>
                  </a:cubicBezTo>
                  <a:cubicBezTo>
                    <a:pt x="7" y="73"/>
                    <a:pt x="7" y="73"/>
                    <a:pt x="8" y="74"/>
                  </a:cubicBezTo>
                  <a:cubicBezTo>
                    <a:pt x="9" y="75"/>
                    <a:pt x="10" y="75"/>
                    <a:pt x="11" y="76"/>
                  </a:cubicBezTo>
                  <a:cubicBezTo>
                    <a:pt x="13" y="77"/>
                    <a:pt x="14" y="78"/>
                    <a:pt x="16" y="79"/>
                  </a:cubicBezTo>
                  <a:cubicBezTo>
                    <a:pt x="17" y="80"/>
                    <a:pt x="20" y="80"/>
                    <a:pt x="22" y="80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2" y="51"/>
                    <a:pt x="19" y="50"/>
                    <a:pt x="17" y="49"/>
                  </a:cubicBezTo>
                  <a:cubicBezTo>
                    <a:pt x="14" y="49"/>
                    <a:pt x="12" y="47"/>
                    <a:pt x="10" y="46"/>
                  </a:cubicBezTo>
                  <a:cubicBezTo>
                    <a:pt x="8" y="44"/>
                    <a:pt x="7" y="42"/>
                    <a:pt x="6" y="40"/>
                  </a:cubicBezTo>
                  <a:cubicBezTo>
                    <a:pt x="4" y="38"/>
                    <a:pt x="4" y="35"/>
                    <a:pt x="4" y="31"/>
                  </a:cubicBezTo>
                  <a:cubicBezTo>
                    <a:pt x="4" y="29"/>
                    <a:pt x="4" y="26"/>
                    <a:pt x="5" y="24"/>
                  </a:cubicBezTo>
                  <a:cubicBezTo>
                    <a:pt x="6" y="21"/>
                    <a:pt x="8" y="19"/>
                    <a:pt x="10" y="17"/>
                  </a:cubicBezTo>
                  <a:cubicBezTo>
                    <a:pt x="12" y="15"/>
                    <a:pt x="14" y="13"/>
                    <a:pt x="17" y="12"/>
                  </a:cubicBezTo>
                  <a:cubicBezTo>
                    <a:pt x="20" y="11"/>
                    <a:pt x="23" y="10"/>
                    <a:pt x="27" y="10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8" y="1"/>
                    <a:pt x="28" y="1"/>
                  </a:cubicBezTo>
                  <a:cubicBezTo>
                    <a:pt x="29" y="0"/>
                    <a:pt x="29" y="0"/>
                    <a:pt x="30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7" y="11"/>
                    <a:pt x="40" y="12"/>
                    <a:pt x="43" y="13"/>
                  </a:cubicBezTo>
                  <a:cubicBezTo>
                    <a:pt x="45" y="15"/>
                    <a:pt x="48" y="17"/>
                    <a:pt x="50" y="19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7" y="23"/>
                    <a:pt x="46" y="24"/>
                    <a:pt x="45" y="24"/>
                  </a:cubicBezTo>
                  <a:cubicBezTo>
                    <a:pt x="45" y="24"/>
                    <a:pt x="44" y="24"/>
                    <a:pt x="43" y="23"/>
                  </a:cubicBezTo>
                  <a:cubicBezTo>
                    <a:pt x="42" y="23"/>
                    <a:pt x="42" y="22"/>
                    <a:pt x="41" y="22"/>
                  </a:cubicBezTo>
                  <a:cubicBezTo>
                    <a:pt x="40" y="21"/>
                    <a:pt x="38" y="21"/>
                    <a:pt x="37" y="20"/>
                  </a:cubicBezTo>
                  <a:cubicBezTo>
                    <a:pt x="36" y="19"/>
                    <a:pt x="34" y="19"/>
                    <a:pt x="32" y="19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3" y="45"/>
                    <a:pt x="36" y="46"/>
                    <a:pt x="38" y="47"/>
                  </a:cubicBezTo>
                  <a:cubicBezTo>
                    <a:pt x="41" y="48"/>
                    <a:pt x="43" y="49"/>
                    <a:pt x="45" y="51"/>
                  </a:cubicBezTo>
                  <a:cubicBezTo>
                    <a:pt x="47" y="52"/>
                    <a:pt x="49" y="54"/>
                    <a:pt x="50" y="56"/>
                  </a:cubicBezTo>
                  <a:cubicBezTo>
                    <a:pt x="51" y="59"/>
                    <a:pt x="52" y="61"/>
                    <a:pt x="52" y="65"/>
                  </a:cubicBezTo>
                  <a:cubicBezTo>
                    <a:pt x="52" y="68"/>
                    <a:pt x="51" y="71"/>
                    <a:pt x="50" y="74"/>
                  </a:cubicBezTo>
                  <a:cubicBezTo>
                    <a:pt x="49" y="77"/>
                    <a:pt x="47" y="79"/>
                    <a:pt x="45" y="81"/>
                  </a:cubicBezTo>
                  <a:cubicBezTo>
                    <a:pt x="43" y="83"/>
                    <a:pt x="41" y="85"/>
                    <a:pt x="38" y="86"/>
                  </a:cubicBezTo>
                  <a:cubicBezTo>
                    <a:pt x="35" y="88"/>
                    <a:pt x="31" y="88"/>
                    <a:pt x="28" y="88"/>
                  </a:cubicBezTo>
                  <a:cubicBezTo>
                    <a:pt x="27" y="98"/>
                    <a:pt x="27" y="98"/>
                    <a:pt x="27" y="98"/>
                  </a:cubicBezTo>
                  <a:cubicBezTo>
                    <a:pt x="27" y="99"/>
                    <a:pt x="27" y="99"/>
                    <a:pt x="26" y="100"/>
                  </a:cubicBezTo>
                  <a:cubicBezTo>
                    <a:pt x="26" y="100"/>
                    <a:pt x="25" y="101"/>
                    <a:pt x="24" y="101"/>
                  </a:cubicBezTo>
                  <a:cubicBezTo>
                    <a:pt x="21" y="101"/>
                    <a:pt x="21" y="101"/>
                    <a:pt x="21" y="101"/>
                  </a:cubicBezTo>
                  <a:lnTo>
                    <a:pt x="21" y="88"/>
                  </a:lnTo>
                  <a:close/>
                  <a:moveTo>
                    <a:pt x="13" y="30"/>
                  </a:moveTo>
                  <a:cubicBezTo>
                    <a:pt x="13" y="32"/>
                    <a:pt x="13" y="34"/>
                    <a:pt x="14" y="35"/>
                  </a:cubicBezTo>
                  <a:cubicBezTo>
                    <a:pt x="14" y="36"/>
                    <a:pt x="15" y="37"/>
                    <a:pt x="16" y="38"/>
                  </a:cubicBezTo>
                  <a:cubicBezTo>
                    <a:pt x="17" y="39"/>
                    <a:pt x="19" y="40"/>
                    <a:pt x="20" y="41"/>
                  </a:cubicBezTo>
                  <a:cubicBezTo>
                    <a:pt x="21" y="41"/>
                    <a:pt x="23" y="42"/>
                    <a:pt x="25" y="43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4" y="19"/>
                    <a:pt x="22" y="19"/>
                    <a:pt x="20" y="20"/>
                  </a:cubicBezTo>
                  <a:cubicBezTo>
                    <a:pt x="19" y="21"/>
                    <a:pt x="17" y="21"/>
                    <a:pt x="16" y="23"/>
                  </a:cubicBezTo>
                  <a:cubicBezTo>
                    <a:pt x="15" y="24"/>
                    <a:pt x="14" y="25"/>
                    <a:pt x="14" y="26"/>
                  </a:cubicBezTo>
                  <a:cubicBezTo>
                    <a:pt x="13" y="28"/>
                    <a:pt x="13" y="29"/>
                    <a:pt x="13" y="30"/>
                  </a:cubicBezTo>
                  <a:close/>
                  <a:moveTo>
                    <a:pt x="43" y="66"/>
                  </a:moveTo>
                  <a:cubicBezTo>
                    <a:pt x="43" y="64"/>
                    <a:pt x="42" y="63"/>
                    <a:pt x="42" y="61"/>
                  </a:cubicBezTo>
                  <a:cubicBezTo>
                    <a:pt x="41" y="60"/>
                    <a:pt x="40" y="59"/>
                    <a:pt x="39" y="58"/>
                  </a:cubicBezTo>
                  <a:cubicBezTo>
                    <a:pt x="38" y="57"/>
                    <a:pt x="36" y="56"/>
                    <a:pt x="35" y="56"/>
                  </a:cubicBezTo>
                  <a:cubicBezTo>
                    <a:pt x="33" y="55"/>
                    <a:pt x="32" y="54"/>
                    <a:pt x="30" y="54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30" y="80"/>
                    <a:pt x="32" y="80"/>
                    <a:pt x="34" y="79"/>
                  </a:cubicBezTo>
                  <a:cubicBezTo>
                    <a:pt x="36" y="78"/>
                    <a:pt x="38" y="77"/>
                    <a:pt x="39" y="76"/>
                  </a:cubicBezTo>
                  <a:cubicBezTo>
                    <a:pt x="40" y="75"/>
                    <a:pt x="41" y="73"/>
                    <a:pt x="42" y="72"/>
                  </a:cubicBezTo>
                  <a:cubicBezTo>
                    <a:pt x="42" y="70"/>
                    <a:pt x="43" y="68"/>
                    <a:pt x="43" y="66"/>
                  </a:cubicBez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Oval 128">
              <a:extLst>
                <a:ext uri="{FF2B5EF4-FFF2-40B4-BE49-F238E27FC236}">
                  <a16:creationId xmlns:a16="http://schemas.microsoft.com/office/drawing/2014/main" id="{1E1797F6-2321-4B86-8D07-04EA76126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3040" y="3435040"/>
              <a:ext cx="71389" cy="7020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1220">
              <a:extLst>
                <a:ext uri="{FF2B5EF4-FFF2-40B4-BE49-F238E27FC236}">
                  <a16:creationId xmlns:a16="http://schemas.microsoft.com/office/drawing/2014/main" id="{D13958F1-16DC-442C-A987-4D5CD296F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3240" y="3663502"/>
              <a:ext cx="17847" cy="20229"/>
            </a:xfrm>
            <a:custGeom>
              <a:avLst/>
              <a:gdLst>
                <a:gd name="T0" fmla="*/ 22196 w 47563"/>
                <a:gd name="T1" fmla="*/ 47563 h 53905"/>
                <a:gd name="T2" fmla="*/ 22196 w 47563"/>
                <a:gd name="T3" fmla="*/ 44392 h 53905"/>
                <a:gd name="T4" fmla="*/ 28538 w 47563"/>
                <a:gd name="T5" fmla="*/ 41221 h 53905"/>
                <a:gd name="T6" fmla="*/ 25367 w 47563"/>
                <a:gd name="T7" fmla="*/ 38051 h 53905"/>
                <a:gd name="T8" fmla="*/ 25367 w 47563"/>
                <a:gd name="T9" fmla="*/ 34880 h 53905"/>
                <a:gd name="T10" fmla="*/ 28538 w 47563"/>
                <a:gd name="T11" fmla="*/ 31709 h 53905"/>
                <a:gd name="T12" fmla="*/ 38050 w 47563"/>
                <a:gd name="T13" fmla="*/ 31709 h 53905"/>
                <a:gd name="T14" fmla="*/ 41221 w 47563"/>
                <a:gd name="T15" fmla="*/ 28538 h 53905"/>
                <a:gd name="T16" fmla="*/ 41221 w 47563"/>
                <a:gd name="T17" fmla="*/ 25367 h 53905"/>
                <a:gd name="T18" fmla="*/ 44392 w 47563"/>
                <a:gd name="T19" fmla="*/ 22196 h 53905"/>
                <a:gd name="T20" fmla="*/ 47563 w 47563"/>
                <a:gd name="T21" fmla="*/ 19025 h 53905"/>
                <a:gd name="T22" fmla="*/ 38050 w 47563"/>
                <a:gd name="T23" fmla="*/ 15854 h 53905"/>
                <a:gd name="T24" fmla="*/ 28538 w 47563"/>
                <a:gd name="T25" fmla="*/ 9513 h 53905"/>
                <a:gd name="T26" fmla="*/ 25367 w 47563"/>
                <a:gd name="T27" fmla="*/ 9513 h 53905"/>
                <a:gd name="T28" fmla="*/ 19025 w 47563"/>
                <a:gd name="T29" fmla="*/ 9513 h 53905"/>
                <a:gd name="T30" fmla="*/ 12683 w 47563"/>
                <a:gd name="T31" fmla="*/ 9513 h 53905"/>
                <a:gd name="T32" fmla="*/ 12683 w 47563"/>
                <a:gd name="T33" fmla="*/ 12684 h 53905"/>
                <a:gd name="T34" fmla="*/ 12683 w 47563"/>
                <a:gd name="T35" fmla="*/ 12684 h 53905"/>
                <a:gd name="T36" fmla="*/ 15854 w 47563"/>
                <a:gd name="T37" fmla="*/ 15854 h 53905"/>
                <a:gd name="T38" fmla="*/ 12683 w 47563"/>
                <a:gd name="T39" fmla="*/ 15854 h 53905"/>
                <a:gd name="T40" fmla="*/ 6341 w 47563"/>
                <a:gd name="T41" fmla="*/ 12684 h 53905"/>
                <a:gd name="T42" fmla="*/ 9512 w 47563"/>
                <a:gd name="T43" fmla="*/ 9513 h 53905"/>
                <a:gd name="T44" fmla="*/ 9512 w 47563"/>
                <a:gd name="T45" fmla="*/ 6342 h 53905"/>
                <a:gd name="T46" fmla="*/ 3171 w 47563"/>
                <a:gd name="T47" fmla="*/ 0 h 53905"/>
                <a:gd name="T48" fmla="*/ 0 w 47563"/>
                <a:gd name="T49" fmla="*/ 44392 h 53905"/>
                <a:gd name="T50" fmla="*/ 6341 w 47563"/>
                <a:gd name="T51" fmla="*/ 44392 h 53905"/>
                <a:gd name="T52" fmla="*/ 12683 w 47563"/>
                <a:gd name="T53" fmla="*/ 47563 h 53905"/>
                <a:gd name="T54" fmla="*/ 15854 w 47563"/>
                <a:gd name="T55" fmla="*/ 50734 h 53905"/>
                <a:gd name="T56" fmla="*/ 19025 w 47563"/>
                <a:gd name="T57" fmla="*/ 53905 h 53905"/>
                <a:gd name="T58" fmla="*/ 25367 w 47563"/>
                <a:gd name="T59" fmla="*/ 50734 h 53905"/>
                <a:gd name="T60" fmla="*/ 22196 w 47563"/>
                <a:gd name="T61" fmla="*/ 47563 h 53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7563" h="53905">
                  <a:moveTo>
                    <a:pt x="22196" y="47563"/>
                  </a:moveTo>
                  <a:lnTo>
                    <a:pt x="22196" y="44392"/>
                  </a:lnTo>
                  <a:lnTo>
                    <a:pt x="28538" y="41221"/>
                  </a:lnTo>
                  <a:lnTo>
                    <a:pt x="25367" y="38051"/>
                  </a:lnTo>
                  <a:lnTo>
                    <a:pt x="25367" y="34880"/>
                  </a:lnTo>
                  <a:lnTo>
                    <a:pt x="28538" y="31709"/>
                  </a:lnTo>
                  <a:lnTo>
                    <a:pt x="38050" y="31709"/>
                  </a:lnTo>
                  <a:lnTo>
                    <a:pt x="41221" y="28538"/>
                  </a:lnTo>
                  <a:lnTo>
                    <a:pt x="41221" y="25367"/>
                  </a:lnTo>
                  <a:lnTo>
                    <a:pt x="44392" y="22196"/>
                  </a:lnTo>
                  <a:lnTo>
                    <a:pt x="47563" y="19025"/>
                  </a:lnTo>
                  <a:lnTo>
                    <a:pt x="38050" y="15854"/>
                  </a:lnTo>
                  <a:lnTo>
                    <a:pt x="28538" y="9513"/>
                  </a:lnTo>
                  <a:lnTo>
                    <a:pt x="25367" y="9513"/>
                  </a:lnTo>
                  <a:lnTo>
                    <a:pt x="19025" y="9513"/>
                  </a:lnTo>
                  <a:lnTo>
                    <a:pt x="12683" y="9513"/>
                  </a:lnTo>
                  <a:lnTo>
                    <a:pt x="12683" y="12684"/>
                  </a:lnTo>
                  <a:lnTo>
                    <a:pt x="12683" y="12684"/>
                  </a:lnTo>
                  <a:lnTo>
                    <a:pt x="15854" y="15854"/>
                  </a:lnTo>
                  <a:lnTo>
                    <a:pt x="12683" y="15854"/>
                  </a:lnTo>
                  <a:lnTo>
                    <a:pt x="6341" y="12684"/>
                  </a:lnTo>
                  <a:lnTo>
                    <a:pt x="9512" y="9513"/>
                  </a:lnTo>
                  <a:lnTo>
                    <a:pt x="9512" y="6342"/>
                  </a:lnTo>
                  <a:lnTo>
                    <a:pt x="3171" y="0"/>
                  </a:lnTo>
                  <a:lnTo>
                    <a:pt x="0" y="44392"/>
                  </a:lnTo>
                  <a:lnTo>
                    <a:pt x="6341" y="44392"/>
                  </a:lnTo>
                  <a:lnTo>
                    <a:pt x="12683" y="47563"/>
                  </a:lnTo>
                  <a:lnTo>
                    <a:pt x="15854" y="50734"/>
                  </a:lnTo>
                  <a:lnTo>
                    <a:pt x="19025" y="53905"/>
                  </a:lnTo>
                  <a:lnTo>
                    <a:pt x="25367" y="50734"/>
                  </a:lnTo>
                  <a:lnTo>
                    <a:pt x="22196" y="47563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4" name="Group 52">
            <a:extLst>
              <a:ext uri="{FF2B5EF4-FFF2-40B4-BE49-F238E27FC236}">
                <a16:creationId xmlns:a16="http://schemas.microsoft.com/office/drawing/2014/main" id="{DAD48256-FB1A-4F60-B47F-89689639C022}"/>
              </a:ext>
            </a:extLst>
          </p:cNvPr>
          <p:cNvGrpSpPr>
            <a:grpSpLocks/>
          </p:cNvGrpSpPr>
          <p:nvPr/>
        </p:nvGrpSpPr>
        <p:grpSpPr bwMode="auto">
          <a:xfrm>
            <a:off x="448816" y="3869007"/>
            <a:ext cx="322498" cy="321993"/>
            <a:chOff x="112931664" y="109153230"/>
            <a:chExt cx="1016763" cy="1013575"/>
          </a:xfrm>
        </p:grpSpPr>
        <p:sp>
          <p:nvSpPr>
            <p:cNvPr id="255" name="Oval 53">
              <a:extLst>
                <a:ext uri="{FF2B5EF4-FFF2-40B4-BE49-F238E27FC236}">
                  <a16:creationId xmlns:a16="http://schemas.microsoft.com/office/drawing/2014/main" id="{505B489E-B361-44C7-B9C2-04603B491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31664" y="109153230"/>
              <a:ext cx="1016763" cy="1013575"/>
            </a:xfrm>
            <a:prstGeom prst="ellipse">
              <a:avLst/>
            </a:pr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54">
              <a:extLst>
                <a:ext uri="{FF2B5EF4-FFF2-40B4-BE49-F238E27FC236}">
                  <a16:creationId xmlns:a16="http://schemas.microsoft.com/office/drawing/2014/main" id="{F5F7643D-6B30-479A-A6C6-87DE1A3C5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430529"/>
              <a:ext cx="656593" cy="726714"/>
            </a:xfrm>
            <a:custGeom>
              <a:avLst/>
              <a:gdLst>
                <a:gd name="T0" fmla="*/ 87 w 206"/>
                <a:gd name="T1" fmla="*/ 228 h 228"/>
                <a:gd name="T2" fmla="*/ 206 w 206"/>
                <a:gd name="T3" fmla="*/ 127 h 228"/>
                <a:gd name="T4" fmla="*/ 101 w 206"/>
                <a:gd name="T5" fmla="*/ 22 h 228"/>
                <a:gd name="T6" fmla="*/ 56 w 206"/>
                <a:gd name="T7" fmla="*/ 0 h 228"/>
                <a:gd name="T8" fmla="*/ 0 w 206"/>
                <a:gd name="T9" fmla="*/ 57 h 228"/>
                <a:gd name="T10" fmla="*/ 23 w 206"/>
                <a:gd name="T11" fmla="*/ 112 h 228"/>
                <a:gd name="T12" fmla="*/ 27 w 206"/>
                <a:gd name="T13" fmla="*/ 136 h 228"/>
                <a:gd name="T14" fmla="*/ 26 w 206"/>
                <a:gd name="T15" fmla="*/ 136 h 228"/>
                <a:gd name="T16" fmla="*/ 24 w 206"/>
                <a:gd name="T17" fmla="*/ 139 h 228"/>
                <a:gd name="T18" fmla="*/ 24 w 206"/>
                <a:gd name="T19" fmla="*/ 141 h 228"/>
                <a:gd name="T20" fmla="*/ 24 w 206"/>
                <a:gd name="T21" fmla="*/ 141 h 228"/>
                <a:gd name="T22" fmla="*/ 28 w 206"/>
                <a:gd name="T23" fmla="*/ 145 h 228"/>
                <a:gd name="T24" fmla="*/ 28 w 206"/>
                <a:gd name="T25" fmla="*/ 146 h 228"/>
                <a:gd name="T26" fmla="*/ 26 w 206"/>
                <a:gd name="T27" fmla="*/ 146 h 228"/>
                <a:gd name="T28" fmla="*/ 24 w 206"/>
                <a:gd name="T29" fmla="*/ 149 h 228"/>
                <a:gd name="T30" fmla="*/ 24 w 206"/>
                <a:gd name="T31" fmla="*/ 151 h 228"/>
                <a:gd name="T32" fmla="*/ 24 w 206"/>
                <a:gd name="T33" fmla="*/ 151 h 228"/>
                <a:gd name="T34" fmla="*/ 28 w 206"/>
                <a:gd name="T35" fmla="*/ 154 h 228"/>
                <a:gd name="T36" fmla="*/ 28 w 206"/>
                <a:gd name="T37" fmla="*/ 156 h 228"/>
                <a:gd name="T38" fmla="*/ 26 w 206"/>
                <a:gd name="T39" fmla="*/ 156 h 228"/>
                <a:gd name="T40" fmla="*/ 24 w 206"/>
                <a:gd name="T41" fmla="*/ 159 h 228"/>
                <a:gd name="T42" fmla="*/ 25 w 206"/>
                <a:gd name="T43" fmla="*/ 161 h 228"/>
                <a:gd name="T44" fmla="*/ 25 w 206"/>
                <a:gd name="T45" fmla="*/ 161 h 228"/>
                <a:gd name="T46" fmla="*/ 28 w 206"/>
                <a:gd name="T47" fmla="*/ 164 h 228"/>
                <a:gd name="T48" fmla="*/ 28 w 206"/>
                <a:gd name="T49" fmla="*/ 166 h 228"/>
                <a:gd name="T50" fmla="*/ 30 w 206"/>
                <a:gd name="T51" fmla="*/ 169 h 228"/>
                <a:gd name="T52" fmla="*/ 31 w 206"/>
                <a:gd name="T53" fmla="*/ 171 h 228"/>
                <a:gd name="T54" fmla="*/ 31 w 206"/>
                <a:gd name="T55" fmla="*/ 172 h 228"/>
                <a:gd name="T56" fmla="*/ 87 w 206"/>
                <a:gd name="T5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6" h="228">
                  <a:moveTo>
                    <a:pt x="87" y="228"/>
                  </a:moveTo>
                  <a:cubicBezTo>
                    <a:pt x="142" y="217"/>
                    <a:pt x="187" y="178"/>
                    <a:pt x="206" y="127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90" y="9"/>
                    <a:pt x="74" y="0"/>
                    <a:pt x="56" y="0"/>
                  </a:cubicBezTo>
                  <a:cubicBezTo>
                    <a:pt x="25" y="0"/>
                    <a:pt x="0" y="25"/>
                    <a:pt x="0" y="57"/>
                  </a:cubicBezTo>
                  <a:cubicBezTo>
                    <a:pt x="0" y="58"/>
                    <a:pt x="1" y="84"/>
                    <a:pt x="23" y="112"/>
                  </a:cubicBezTo>
                  <a:cubicBezTo>
                    <a:pt x="29" y="120"/>
                    <a:pt x="28" y="136"/>
                    <a:pt x="27" y="136"/>
                  </a:cubicBezTo>
                  <a:cubicBezTo>
                    <a:pt x="26" y="136"/>
                    <a:pt x="26" y="136"/>
                    <a:pt x="26" y="136"/>
                  </a:cubicBezTo>
                  <a:cubicBezTo>
                    <a:pt x="25" y="136"/>
                    <a:pt x="24" y="138"/>
                    <a:pt x="24" y="139"/>
                  </a:cubicBezTo>
                  <a:cubicBezTo>
                    <a:pt x="24" y="140"/>
                    <a:pt x="24" y="141"/>
                    <a:pt x="24" y="141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28" y="146"/>
                    <a:pt x="28" y="146"/>
                    <a:pt x="28" y="146"/>
                  </a:cubicBezTo>
                  <a:cubicBezTo>
                    <a:pt x="26" y="146"/>
                    <a:pt x="26" y="146"/>
                    <a:pt x="26" y="146"/>
                  </a:cubicBezTo>
                  <a:cubicBezTo>
                    <a:pt x="25" y="146"/>
                    <a:pt x="24" y="147"/>
                    <a:pt x="24" y="149"/>
                  </a:cubicBezTo>
                  <a:cubicBezTo>
                    <a:pt x="24" y="150"/>
                    <a:pt x="24" y="151"/>
                    <a:pt x="24" y="151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5" y="156"/>
                    <a:pt x="24" y="157"/>
                    <a:pt x="24" y="159"/>
                  </a:cubicBezTo>
                  <a:cubicBezTo>
                    <a:pt x="24" y="159"/>
                    <a:pt x="24" y="160"/>
                    <a:pt x="25" y="161"/>
                  </a:cubicBezTo>
                  <a:cubicBezTo>
                    <a:pt x="25" y="161"/>
                    <a:pt x="25" y="161"/>
                    <a:pt x="25" y="161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6"/>
                    <a:pt x="28" y="166"/>
                    <a:pt x="28" y="166"/>
                  </a:cubicBezTo>
                  <a:cubicBezTo>
                    <a:pt x="28" y="168"/>
                    <a:pt x="29" y="169"/>
                    <a:pt x="30" y="169"/>
                  </a:cubicBezTo>
                  <a:cubicBezTo>
                    <a:pt x="30" y="170"/>
                    <a:pt x="30" y="171"/>
                    <a:pt x="31" y="171"/>
                  </a:cubicBezTo>
                  <a:cubicBezTo>
                    <a:pt x="31" y="172"/>
                    <a:pt x="31" y="172"/>
                    <a:pt x="31" y="172"/>
                  </a:cubicBezTo>
                  <a:lnTo>
                    <a:pt x="87" y="228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55">
              <a:extLst>
                <a:ext uri="{FF2B5EF4-FFF2-40B4-BE49-F238E27FC236}">
                  <a16:creationId xmlns:a16="http://schemas.microsoft.com/office/drawing/2014/main" id="{CF193871-23E7-4A2F-BBA1-F2D702130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55581" y="109959628"/>
              <a:ext cx="165742" cy="22312"/>
            </a:xfrm>
            <a:custGeom>
              <a:avLst/>
              <a:gdLst>
                <a:gd name="T0" fmla="*/ 49 w 52"/>
                <a:gd name="T1" fmla="*/ 7 h 7"/>
                <a:gd name="T2" fmla="*/ 4 w 52"/>
                <a:gd name="T3" fmla="*/ 7 h 7"/>
                <a:gd name="T4" fmla="*/ 0 w 52"/>
                <a:gd name="T5" fmla="*/ 3 h 7"/>
                <a:gd name="T6" fmla="*/ 4 w 52"/>
                <a:gd name="T7" fmla="*/ 0 h 7"/>
                <a:gd name="T8" fmla="*/ 49 w 52"/>
                <a:gd name="T9" fmla="*/ 0 h 7"/>
                <a:gd name="T10" fmla="*/ 52 w 52"/>
                <a:gd name="T11" fmla="*/ 3 h 7"/>
                <a:gd name="T12" fmla="*/ 49 w 5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">
                  <a:moveTo>
                    <a:pt x="49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1" y="0"/>
                    <a:pt x="52" y="1"/>
                    <a:pt x="52" y="3"/>
                  </a:cubicBezTo>
                  <a:cubicBezTo>
                    <a:pt x="52" y="5"/>
                    <a:pt x="51" y="7"/>
                    <a:pt x="49" y="7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56">
              <a:extLst>
                <a:ext uri="{FF2B5EF4-FFF2-40B4-BE49-F238E27FC236}">
                  <a16:creationId xmlns:a16="http://schemas.microsoft.com/office/drawing/2014/main" id="{4C45EE96-1958-4CC4-AF4E-CC97D856F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2" y="109430524"/>
              <a:ext cx="356982" cy="433480"/>
            </a:xfrm>
            <a:custGeom>
              <a:avLst/>
              <a:gdLst>
                <a:gd name="T0" fmla="*/ 0 w 112"/>
                <a:gd name="T1" fmla="*/ 57 h 136"/>
                <a:gd name="T2" fmla="*/ 56 w 112"/>
                <a:gd name="T3" fmla="*/ 0 h 136"/>
                <a:gd name="T4" fmla="*/ 112 w 112"/>
                <a:gd name="T5" fmla="*/ 57 h 136"/>
                <a:gd name="T6" fmla="*/ 90 w 112"/>
                <a:gd name="T7" fmla="*/ 112 h 136"/>
                <a:gd name="T8" fmla="*/ 85 w 112"/>
                <a:gd name="T9" fmla="*/ 136 h 136"/>
                <a:gd name="T10" fmla="*/ 60 w 112"/>
                <a:gd name="T11" fmla="*/ 136 h 136"/>
                <a:gd name="T12" fmla="*/ 52 w 112"/>
                <a:gd name="T13" fmla="*/ 136 h 136"/>
                <a:gd name="T14" fmla="*/ 27 w 112"/>
                <a:gd name="T15" fmla="*/ 136 h 136"/>
                <a:gd name="T16" fmla="*/ 23 w 112"/>
                <a:gd name="T17" fmla="*/ 112 h 136"/>
                <a:gd name="T18" fmla="*/ 0 w 112"/>
                <a:gd name="T19" fmla="*/ 5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36">
                  <a:moveTo>
                    <a:pt x="0" y="57"/>
                  </a:moveTo>
                  <a:cubicBezTo>
                    <a:pt x="0" y="25"/>
                    <a:pt x="25" y="0"/>
                    <a:pt x="56" y="0"/>
                  </a:cubicBezTo>
                  <a:cubicBezTo>
                    <a:pt x="87" y="0"/>
                    <a:pt x="112" y="25"/>
                    <a:pt x="112" y="57"/>
                  </a:cubicBezTo>
                  <a:cubicBezTo>
                    <a:pt x="112" y="58"/>
                    <a:pt x="111" y="84"/>
                    <a:pt x="90" y="112"/>
                  </a:cubicBezTo>
                  <a:cubicBezTo>
                    <a:pt x="84" y="120"/>
                    <a:pt x="85" y="136"/>
                    <a:pt x="85" y="136"/>
                  </a:cubicBezTo>
                  <a:cubicBezTo>
                    <a:pt x="76" y="136"/>
                    <a:pt x="69" y="136"/>
                    <a:pt x="60" y="136"/>
                  </a:cubicBezTo>
                  <a:cubicBezTo>
                    <a:pt x="58" y="136"/>
                    <a:pt x="55" y="136"/>
                    <a:pt x="52" y="136"/>
                  </a:cubicBezTo>
                  <a:cubicBezTo>
                    <a:pt x="43" y="136"/>
                    <a:pt x="36" y="136"/>
                    <a:pt x="27" y="136"/>
                  </a:cubicBezTo>
                  <a:cubicBezTo>
                    <a:pt x="28" y="136"/>
                    <a:pt x="29" y="120"/>
                    <a:pt x="23" y="112"/>
                  </a:cubicBezTo>
                  <a:cubicBezTo>
                    <a:pt x="1" y="84"/>
                    <a:pt x="0" y="58"/>
                    <a:pt x="0" y="57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" name="Freeform 57">
              <a:extLst>
                <a:ext uri="{FF2B5EF4-FFF2-40B4-BE49-F238E27FC236}">
                  <a16:creationId xmlns:a16="http://schemas.microsoft.com/office/drawing/2014/main" id="{17B14A3B-F41B-4DAF-B6FC-F503D5664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430529"/>
              <a:ext cx="178491" cy="433479"/>
            </a:xfrm>
            <a:custGeom>
              <a:avLst/>
              <a:gdLst>
                <a:gd name="T0" fmla="*/ 56 w 56"/>
                <a:gd name="T1" fmla="*/ 136 h 136"/>
                <a:gd name="T2" fmla="*/ 27 w 56"/>
                <a:gd name="T3" fmla="*/ 136 h 136"/>
                <a:gd name="T4" fmla="*/ 23 w 56"/>
                <a:gd name="T5" fmla="*/ 112 h 136"/>
                <a:gd name="T6" fmla="*/ 0 w 56"/>
                <a:gd name="T7" fmla="*/ 57 h 136"/>
                <a:gd name="T8" fmla="*/ 56 w 56"/>
                <a:gd name="T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36">
                  <a:moveTo>
                    <a:pt x="56" y="136"/>
                  </a:moveTo>
                  <a:cubicBezTo>
                    <a:pt x="48" y="136"/>
                    <a:pt x="36" y="136"/>
                    <a:pt x="27" y="136"/>
                  </a:cubicBezTo>
                  <a:cubicBezTo>
                    <a:pt x="28" y="136"/>
                    <a:pt x="29" y="120"/>
                    <a:pt x="23" y="112"/>
                  </a:cubicBezTo>
                  <a:cubicBezTo>
                    <a:pt x="1" y="84"/>
                    <a:pt x="0" y="58"/>
                    <a:pt x="0" y="57"/>
                  </a:cubicBezTo>
                  <a:cubicBezTo>
                    <a:pt x="0" y="25"/>
                    <a:pt x="25" y="0"/>
                    <a:pt x="5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58">
              <a:extLst>
                <a:ext uri="{FF2B5EF4-FFF2-40B4-BE49-F238E27FC236}">
                  <a16:creationId xmlns:a16="http://schemas.microsoft.com/office/drawing/2014/main" id="{4A4B36EB-5B3E-48C7-920B-E0D48D925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38452" y="109468777"/>
              <a:ext cx="143430" cy="143431"/>
            </a:xfrm>
            <a:custGeom>
              <a:avLst/>
              <a:gdLst>
                <a:gd name="T0" fmla="*/ 45 w 45"/>
                <a:gd name="T1" fmla="*/ 45 h 45"/>
                <a:gd name="T2" fmla="*/ 40 w 45"/>
                <a:gd name="T3" fmla="*/ 45 h 45"/>
                <a:gd name="T4" fmla="*/ 0 w 45"/>
                <a:gd name="T5" fmla="*/ 5 h 45"/>
                <a:gd name="T6" fmla="*/ 0 w 45"/>
                <a:gd name="T7" fmla="*/ 0 h 45"/>
                <a:gd name="T8" fmla="*/ 45 w 4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45" y="45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40" y="23"/>
                    <a:pt x="22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45" y="20"/>
                    <a:pt x="45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59">
              <a:extLst>
                <a:ext uri="{FF2B5EF4-FFF2-40B4-BE49-F238E27FC236}">
                  <a16:creationId xmlns:a16="http://schemas.microsoft.com/office/drawing/2014/main" id="{B0A15273-6404-476D-8515-E4565C808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63951" y="109691891"/>
              <a:ext cx="44623" cy="188054"/>
            </a:xfrm>
            <a:custGeom>
              <a:avLst/>
              <a:gdLst>
                <a:gd name="T0" fmla="*/ 15936 w 44623"/>
                <a:gd name="T1" fmla="*/ 188054 h 188054"/>
                <a:gd name="T2" fmla="*/ 0 w 44623"/>
                <a:gd name="T3" fmla="*/ 184866 h 188054"/>
                <a:gd name="T4" fmla="*/ 28686 w 44623"/>
                <a:gd name="T5" fmla="*/ 0 h 188054"/>
                <a:gd name="T6" fmla="*/ 44623 w 44623"/>
                <a:gd name="T7" fmla="*/ 3188 h 188054"/>
                <a:gd name="T8" fmla="*/ 15936 w 44623"/>
                <a:gd name="T9" fmla="*/ 188054 h 188054"/>
                <a:gd name="T10" fmla="*/ 15936 w 44623"/>
                <a:gd name="T11" fmla="*/ 188054 h 188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623" h="188054">
                  <a:moveTo>
                    <a:pt x="15936" y="188054"/>
                  </a:moveTo>
                  <a:lnTo>
                    <a:pt x="0" y="184866"/>
                  </a:lnTo>
                  <a:lnTo>
                    <a:pt x="28686" y="0"/>
                  </a:lnTo>
                  <a:lnTo>
                    <a:pt x="44623" y="3188"/>
                  </a:lnTo>
                  <a:lnTo>
                    <a:pt x="15936" y="188054"/>
                  </a:lnTo>
                  <a:lnTo>
                    <a:pt x="15936" y="188054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60">
              <a:extLst>
                <a:ext uri="{FF2B5EF4-FFF2-40B4-BE49-F238E27FC236}">
                  <a16:creationId xmlns:a16="http://schemas.microsoft.com/office/drawing/2014/main" id="{3AC4E2C2-C555-454A-A176-AF1C732EA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68330" y="109691891"/>
              <a:ext cx="47811" cy="188054"/>
            </a:xfrm>
            <a:custGeom>
              <a:avLst/>
              <a:gdLst>
                <a:gd name="T0" fmla="*/ 31874 w 47811"/>
                <a:gd name="T1" fmla="*/ 188054 h 188054"/>
                <a:gd name="T2" fmla="*/ 0 w 47811"/>
                <a:gd name="T3" fmla="*/ 3188 h 188054"/>
                <a:gd name="T4" fmla="*/ 15937 w 47811"/>
                <a:gd name="T5" fmla="*/ 0 h 188054"/>
                <a:gd name="T6" fmla="*/ 47811 w 47811"/>
                <a:gd name="T7" fmla="*/ 184866 h 188054"/>
                <a:gd name="T8" fmla="*/ 31874 w 47811"/>
                <a:gd name="T9" fmla="*/ 188054 h 188054"/>
                <a:gd name="T10" fmla="*/ 31874 w 47811"/>
                <a:gd name="T11" fmla="*/ 188054 h 188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11" h="188054">
                  <a:moveTo>
                    <a:pt x="31874" y="188054"/>
                  </a:moveTo>
                  <a:lnTo>
                    <a:pt x="0" y="3188"/>
                  </a:lnTo>
                  <a:lnTo>
                    <a:pt x="15937" y="0"/>
                  </a:lnTo>
                  <a:lnTo>
                    <a:pt x="47811" y="184866"/>
                  </a:lnTo>
                  <a:lnTo>
                    <a:pt x="31874" y="188054"/>
                  </a:lnTo>
                  <a:lnTo>
                    <a:pt x="31874" y="188054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61">
              <a:extLst>
                <a:ext uri="{FF2B5EF4-FFF2-40B4-BE49-F238E27FC236}">
                  <a16:creationId xmlns:a16="http://schemas.microsoft.com/office/drawing/2014/main" id="{475E8CDE-334B-465C-B396-CB122331C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81080" y="109691891"/>
              <a:ext cx="117932" cy="25499"/>
            </a:xfrm>
            <a:custGeom>
              <a:avLst/>
              <a:gdLst>
                <a:gd name="T0" fmla="*/ 37 w 37"/>
                <a:gd name="T1" fmla="*/ 8 h 8"/>
                <a:gd name="T2" fmla="*/ 34 w 37"/>
                <a:gd name="T3" fmla="*/ 5 h 8"/>
                <a:gd name="T4" fmla="*/ 33 w 37"/>
                <a:gd name="T5" fmla="*/ 3 h 8"/>
                <a:gd name="T6" fmla="*/ 32 w 37"/>
                <a:gd name="T7" fmla="*/ 5 h 8"/>
                <a:gd name="T8" fmla="*/ 28 w 37"/>
                <a:gd name="T9" fmla="*/ 8 h 8"/>
                <a:gd name="T10" fmla="*/ 25 w 37"/>
                <a:gd name="T11" fmla="*/ 5 h 8"/>
                <a:gd name="T12" fmla="*/ 23 w 37"/>
                <a:gd name="T13" fmla="*/ 3 h 8"/>
                <a:gd name="T14" fmla="*/ 22 w 37"/>
                <a:gd name="T15" fmla="*/ 5 h 8"/>
                <a:gd name="T16" fmla="*/ 19 w 37"/>
                <a:gd name="T17" fmla="*/ 8 h 8"/>
                <a:gd name="T18" fmla="*/ 15 w 37"/>
                <a:gd name="T19" fmla="*/ 5 h 8"/>
                <a:gd name="T20" fmla="*/ 14 w 37"/>
                <a:gd name="T21" fmla="*/ 3 h 8"/>
                <a:gd name="T22" fmla="*/ 13 w 37"/>
                <a:gd name="T23" fmla="*/ 5 h 8"/>
                <a:gd name="T24" fmla="*/ 9 w 37"/>
                <a:gd name="T25" fmla="*/ 8 h 8"/>
                <a:gd name="T26" fmla="*/ 6 w 37"/>
                <a:gd name="T27" fmla="*/ 5 h 8"/>
                <a:gd name="T28" fmla="*/ 5 w 37"/>
                <a:gd name="T29" fmla="*/ 3 h 8"/>
                <a:gd name="T30" fmla="*/ 4 w 37"/>
                <a:gd name="T31" fmla="*/ 5 h 8"/>
                <a:gd name="T32" fmla="*/ 0 w 37"/>
                <a:gd name="T33" fmla="*/ 8 h 8"/>
                <a:gd name="T34" fmla="*/ 0 w 37"/>
                <a:gd name="T35" fmla="*/ 5 h 8"/>
                <a:gd name="T36" fmla="*/ 1 w 37"/>
                <a:gd name="T37" fmla="*/ 4 h 8"/>
                <a:gd name="T38" fmla="*/ 5 w 37"/>
                <a:gd name="T39" fmla="*/ 0 h 8"/>
                <a:gd name="T40" fmla="*/ 8 w 37"/>
                <a:gd name="T41" fmla="*/ 4 h 8"/>
                <a:gd name="T42" fmla="*/ 9 w 37"/>
                <a:gd name="T43" fmla="*/ 5 h 8"/>
                <a:gd name="T44" fmla="*/ 10 w 37"/>
                <a:gd name="T45" fmla="*/ 4 h 8"/>
                <a:gd name="T46" fmla="*/ 14 w 37"/>
                <a:gd name="T47" fmla="*/ 0 h 8"/>
                <a:gd name="T48" fmla="*/ 18 w 37"/>
                <a:gd name="T49" fmla="*/ 4 h 8"/>
                <a:gd name="T50" fmla="*/ 19 w 37"/>
                <a:gd name="T51" fmla="*/ 5 h 8"/>
                <a:gd name="T52" fmla="*/ 20 w 37"/>
                <a:gd name="T53" fmla="*/ 4 h 8"/>
                <a:gd name="T54" fmla="*/ 23 w 37"/>
                <a:gd name="T55" fmla="*/ 0 h 8"/>
                <a:gd name="T56" fmla="*/ 27 w 37"/>
                <a:gd name="T57" fmla="*/ 4 h 8"/>
                <a:gd name="T58" fmla="*/ 28 w 37"/>
                <a:gd name="T59" fmla="*/ 5 h 8"/>
                <a:gd name="T60" fmla="*/ 29 w 37"/>
                <a:gd name="T61" fmla="*/ 4 h 8"/>
                <a:gd name="T62" fmla="*/ 33 w 37"/>
                <a:gd name="T63" fmla="*/ 0 h 8"/>
                <a:gd name="T64" fmla="*/ 36 w 37"/>
                <a:gd name="T65" fmla="*/ 4 h 8"/>
                <a:gd name="T66" fmla="*/ 37 w 37"/>
                <a:gd name="T67" fmla="*/ 5 h 8"/>
                <a:gd name="T68" fmla="*/ 37 w 37"/>
                <a:gd name="T6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8">
                  <a:moveTo>
                    <a:pt x="37" y="8"/>
                  </a:moveTo>
                  <a:cubicBezTo>
                    <a:pt x="35" y="8"/>
                    <a:pt x="34" y="6"/>
                    <a:pt x="34" y="5"/>
                  </a:cubicBezTo>
                  <a:cubicBezTo>
                    <a:pt x="34" y="4"/>
                    <a:pt x="33" y="3"/>
                    <a:pt x="33" y="3"/>
                  </a:cubicBezTo>
                  <a:cubicBezTo>
                    <a:pt x="32" y="3"/>
                    <a:pt x="32" y="4"/>
                    <a:pt x="32" y="5"/>
                  </a:cubicBezTo>
                  <a:cubicBezTo>
                    <a:pt x="31" y="6"/>
                    <a:pt x="30" y="8"/>
                    <a:pt x="28" y="8"/>
                  </a:cubicBezTo>
                  <a:cubicBezTo>
                    <a:pt x="26" y="8"/>
                    <a:pt x="25" y="6"/>
                    <a:pt x="25" y="5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23" y="3"/>
                    <a:pt x="23" y="4"/>
                    <a:pt x="22" y="5"/>
                  </a:cubicBezTo>
                  <a:cubicBezTo>
                    <a:pt x="22" y="6"/>
                    <a:pt x="21" y="8"/>
                    <a:pt x="19" y="8"/>
                  </a:cubicBezTo>
                  <a:cubicBezTo>
                    <a:pt x="17" y="8"/>
                    <a:pt x="16" y="6"/>
                    <a:pt x="15" y="5"/>
                  </a:cubicBezTo>
                  <a:cubicBezTo>
                    <a:pt x="15" y="4"/>
                    <a:pt x="14" y="3"/>
                    <a:pt x="14" y="3"/>
                  </a:cubicBezTo>
                  <a:cubicBezTo>
                    <a:pt x="14" y="3"/>
                    <a:pt x="13" y="4"/>
                    <a:pt x="13" y="5"/>
                  </a:cubicBezTo>
                  <a:cubicBezTo>
                    <a:pt x="12" y="6"/>
                    <a:pt x="11" y="8"/>
                    <a:pt x="9" y="8"/>
                  </a:cubicBezTo>
                  <a:cubicBezTo>
                    <a:pt x="7" y="8"/>
                    <a:pt x="6" y="6"/>
                    <a:pt x="6" y="5"/>
                  </a:cubicBezTo>
                  <a:cubicBezTo>
                    <a:pt x="6" y="4"/>
                    <a:pt x="5" y="3"/>
                    <a:pt x="5" y="3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3" y="6"/>
                    <a:pt x="2" y="8"/>
                    <a:pt x="0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2" y="2"/>
                    <a:pt x="3" y="0"/>
                    <a:pt x="5" y="0"/>
                  </a:cubicBezTo>
                  <a:cubicBezTo>
                    <a:pt x="7" y="0"/>
                    <a:pt x="8" y="2"/>
                    <a:pt x="8" y="4"/>
                  </a:cubicBezTo>
                  <a:cubicBezTo>
                    <a:pt x="8" y="4"/>
                    <a:pt x="9" y="5"/>
                    <a:pt x="9" y="5"/>
                  </a:cubicBezTo>
                  <a:cubicBezTo>
                    <a:pt x="10" y="5"/>
                    <a:pt x="10" y="4"/>
                    <a:pt x="10" y="4"/>
                  </a:cubicBezTo>
                  <a:cubicBezTo>
                    <a:pt x="11" y="2"/>
                    <a:pt x="12" y="0"/>
                    <a:pt x="14" y="0"/>
                  </a:cubicBezTo>
                  <a:cubicBezTo>
                    <a:pt x="16" y="0"/>
                    <a:pt x="17" y="2"/>
                    <a:pt x="18" y="4"/>
                  </a:cubicBezTo>
                  <a:cubicBezTo>
                    <a:pt x="18" y="4"/>
                    <a:pt x="18" y="5"/>
                    <a:pt x="19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20" y="2"/>
                    <a:pt x="21" y="0"/>
                    <a:pt x="23" y="0"/>
                  </a:cubicBezTo>
                  <a:cubicBezTo>
                    <a:pt x="25" y="0"/>
                    <a:pt x="26" y="2"/>
                    <a:pt x="27" y="4"/>
                  </a:cubicBezTo>
                  <a:cubicBezTo>
                    <a:pt x="27" y="4"/>
                    <a:pt x="28" y="5"/>
                    <a:pt x="28" y="5"/>
                  </a:cubicBezTo>
                  <a:cubicBezTo>
                    <a:pt x="28" y="5"/>
                    <a:pt x="29" y="4"/>
                    <a:pt x="29" y="4"/>
                  </a:cubicBezTo>
                  <a:cubicBezTo>
                    <a:pt x="30" y="2"/>
                    <a:pt x="31" y="0"/>
                    <a:pt x="33" y="0"/>
                  </a:cubicBezTo>
                  <a:cubicBezTo>
                    <a:pt x="35" y="0"/>
                    <a:pt x="36" y="2"/>
                    <a:pt x="36" y="4"/>
                  </a:cubicBezTo>
                  <a:cubicBezTo>
                    <a:pt x="36" y="4"/>
                    <a:pt x="37" y="5"/>
                    <a:pt x="37" y="5"/>
                  </a:cubicBezTo>
                  <a:cubicBezTo>
                    <a:pt x="37" y="8"/>
                    <a:pt x="37" y="8"/>
                    <a:pt x="37" y="8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62">
              <a:extLst>
                <a:ext uri="{FF2B5EF4-FFF2-40B4-BE49-F238E27FC236}">
                  <a16:creationId xmlns:a16="http://schemas.microsoft.com/office/drawing/2014/main" id="{1F196677-A21D-4D50-93A9-FEB942B80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9206" y="109867195"/>
              <a:ext cx="181679" cy="105183"/>
            </a:xfrm>
            <a:custGeom>
              <a:avLst/>
              <a:gdLst>
                <a:gd name="T0" fmla="*/ 57 w 57"/>
                <a:gd name="T1" fmla="*/ 0 h 33"/>
                <a:gd name="T2" fmla="*/ 57 w 57"/>
                <a:gd name="T3" fmla="*/ 29 h 33"/>
                <a:gd name="T4" fmla="*/ 53 w 57"/>
                <a:gd name="T5" fmla="*/ 33 h 33"/>
                <a:gd name="T6" fmla="*/ 3 w 57"/>
                <a:gd name="T7" fmla="*/ 33 h 33"/>
                <a:gd name="T8" fmla="*/ 0 w 57"/>
                <a:gd name="T9" fmla="*/ 29 h 33"/>
                <a:gd name="T10" fmla="*/ 0 w 57"/>
                <a:gd name="T11" fmla="*/ 0 h 33"/>
                <a:gd name="T12" fmla="*/ 57 w 57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33">
                  <a:moveTo>
                    <a:pt x="57" y="0"/>
                  </a:moveTo>
                  <a:cubicBezTo>
                    <a:pt x="57" y="29"/>
                    <a:pt x="57" y="29"/>
                    <a:pt x="57" y="29"/>
                  </a:cubicBezTo>
                  <a:cubicBezTo>
                    <a:pt x="57" y="31"/>
                    <a:pt x="55" y="33"/>
                    <a:pt x="5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3"/>
                    <a:pt x="0" y="31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63">
              <a:extLst>
                <a:ext uri="{FF2B5EF4-FFF2-40B4-BE49-F238E27FC236}">
                  <a16:creationId xmlns:a16="http://schemas.microsoft.com/office/drawing/2014/main" id="{BDAF4524-518B-4CF9-895B-B0263FFD7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2832" y="109873570"/>
              <a:ext cx="191240" cy="0"/>
            </a:xfrm>
            <a:custGeom>
              <a:avLst/>
              <a:gdLst>
                <a:gd name="T0" fmla="*/ 191240 w 191240"/>
                <a:gd name="T1" fmla="*/ 0 w 191240"/>
                <a:gd name="T2" fmla="*/ 191240 w 191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1240">
                  <a:moveTo>
                    <a:pt x="191240" y="0"/>
                  </a:moveTo>
                  <a:lnTo>
                    <a:pt x="0" y="0"/>
                  </a:lnTo>
                  <a:lnTo>
                    <a:pt x="191240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Line 64">
              <a:extLst>
                <a:ext uri="{FF2B5EF4-FFF2-40B4-BE49-F238E27FC236}">
                  <a16:creationId xmlns:a16="http://schemas.microsoft.com/office/drawing/2014/main" id="{B7257950-F7AD-412D-8551-120B7C0BA5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342832" y="109873570"/>
              <a:ext cx="19124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65">
              <a:extLst>
                <a:ext uri="{FF2B5EF4-FFF2-40B4-BE49-F238E27FC236}">
                  <a16:creationId xmlns:a16="http://schemas.microsoft.com/office/drawing/2014/main" id="{D602CA20-FF10-4578-981B-C8C2C8F40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6457" y="109864008"/>
              <a:ext cx="207177" cy="19124"/>
            </a:xfrm>
            <a:custGeom>
              <a:avLst/>
              <a:gdLst>
                <a:gd name="T0" fmla="*/ 62 w 65"/>
                <a:gd name="T1" fmla="*/ 6 h 6"/>
                <a:gd name="T2" fmla="*/ 2 w 65"/>
                <a:gd name="T3" fmla="*/ 6 h 6"/>
                <a:gd name="T4" fmla="*/ 0 w 65"/>
                <a:gd name="T5" fmla="*/ 3 h 6"/>
                <a:gd name="T6" fmla="*/ 2 w 65"/>
                <a:gd name="T7" fmla="*/ 0 h 6"/>
                <a:gd name="T8" fmla="*/ 62 w 65"/>
                <a:gd name="T9" fmla="*/ 0 h 6"/>
                <a:gd name="T10" fmla="*/ 65 w 65"/>
                <a:gd name="T11" fmla="*/ 3 h 6"/>
                <a:gd name="T12" fmla="*/ 62 w 6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">
                  <a:moveTo>
                    <a:pt x="6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3"/>
                  </a:cubicBezTo>
                  <a:cubicBezTo>
                    <a:pt x="65" y="5"/>
                    <a:pt x="64" y="6"/>
                    <a:pt x="62" y="6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66">
              <a:extLst>
                <a:ext uri="{FF2B5EF4-FFF2-40B4-BE49-F238E27FC236}">
                  <a16:creationId xmlns:a16="http://schemas.microsoft.com/office/drawing/2014/main" id="{5F017A71-75CB-46D3-801E-B7B54A726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2832" y="109905443"/>
              <a:ext cx="191240" cy="0"/>
            </a:xfrm>
            <a:custGeom>
              <a:avLst/>
              <a:gdLst>
                <a:gd name="T0" fmla="*/ 191240 w 191240"/>
                <a:gd name="T1" fmla="*/ 0 w 191240"/>
                <a:gd name="T2" fmla="*/ 191240 w 191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1240">
                  <a:moveTo>
                    <a:pt x="191240" y="0"/>
                  </a:moveTo>
                  <a:lnTo>
                    <a:pt x="0" y="0"/>
                  </a:lnTo>
                  <a:lnTo>
                    <a:pt x="191240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Line 67">
              <a:extLst>
                <a:ext uri="{FF2B5EF4-FFF2-40B4-BE49-F238E27FC236}">
                  <a16:creationId xmlns:a16="http://schemas.microsoft.com/office/drawing/2014/main" id="{952CA639-5335-4700-8C83-0A2F13D764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342832" y="109905443"/>
              <a:ext cx="19124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68">
              <a:extLst>
                <a:ext uri="{FF2B5EF4-FFF2-40B4-BE49-F238E27FC236}">
                  <a16:creationId xmlns:a16="http://schemas.microsoft.com/office/drawing/2014/main" id="{2D0D288D-9DAE-497C-BBF8-80BBD798B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6457" y="109895881"/>
              <a:ext cx="207177" cy="19124"/>
            </a:xfrm>
            <a:custGeom>
              <a:avLst/>
              <a:gdLst>
                <a:gd name="T0" fmla="*/ 62 w 65"/>
                <a:gd name="T1" fmla="*/ 6 h 6"/>
                <a:gd name="T2" fmla="*/ 2 w 65"/>
                <a:gd name="T3" fmla="*/ 6 h 6"/>
                <a:gd name="T4" fmla="*/ 0 w 65"/>
                <a:gd name="T5" fmla="*/ 3 h 6"/>
                <a:gd name="T6" fmla="*/ 2 w 65"/>
                <a:gd name="T7" fmla="*/ 0 h 6"/>
                <a:gd name="T8" fmla="*/ 62 w 65"/>
                <a:gd name="T9" fmla="*/ 0 h 6"/>
                <a:gd name="T10" fmla="*/ 65 w 65"/>
                <a:gd name="T11" fmla="*/ 3 h 6"/>
                <a:gd name="T12" fmla="*/ 62 w 6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">
                  <a:moveTo>
                    <a:pt x="6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1"/>
                    <a:pt x="65" y="3"/>
                  </a:cubicBezTo>
                  <a:cubicBezTo>
                    <a:pt x="65" y="5"/>
                    <a:pt x="64" y="6"/>
                    <a:pt x="62" y="6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69">
              <a:extLst>
                <a:ext uri="{FF2B5EF4-FFF2-40B4-BE49-F238E27FC236}">
                  <a16:creationId xmlns:a16="http://schemas.microsoft.com/office/drawing/2014/main" id="{29F5AF25-F593-43D9-AECD-C55A1BBB5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2832" y="109937317"/>
              <a:ext cx="191240" cy="0"/>
            </a:xfrm>
            <a:custGeom>
              <a:avLst/>
              <a:gdLst>
                <a:gd name="T0" fmla="*/ 191240 w 191240"/>
                <a:gd name="T1" fmla="*/ 0 w 191240"/>
                <a:gd name="T2" fmla="*/ 191240 w 191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1240">
                  <a:moveTo>
                    <a:pt x="191240" y="0"/>
                  </a:moveTo>
                  <a:lnTo>
                    <a:pt x="0" y="0"/>
                  </a:lnTo>
                  <a:lnTo>
                    <a:pt x="191240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Line 70">
              <a:extLst>
                <a:ext uri="{FF2B5EF4-FFF2-40B4-BE49-F238E27FC236}">
                  <a16:creationId xmlns:a16="http://schemas.microsoft.com/office/drawing/2014/main" id="{2C9EE730-749A-47A1-B1AA-847E75960C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342832" y="109937317"/>
              <a:ext cx="19124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71">
              <a:extLst>
                <a:ext uri="{FF2B5EF4-FFF2-40B4-BE49-F238E27FC236}">
                  <a16:creationId xmlns:a16="http://schemas.microsoft.com/office/drawing/2014/main" id="{0518182B-517D-478E-A58A-DED37EEC8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6457" y="109927755"/>
              <a:ext cx="207177" cy="15936"/>
            </a:xfrm>
            <a:custGeom>
              <a:avLst/>
              <a:gdLst>
                <a:gd name="T0" fmla="*/ 62 w 65"/>
                <a:gd name="T1" fmla="*/ 5 h 5"/>
                <a:gd name="T2" fmla="*/ 2 w 65"/>
                <a:gd name="T3" fmla="*/ 5 h 5"/>
                <a:gd name="T4" fmla="*/ 0 w 65"/>
                <a:gd name="T5" fmla="*/ 3 h 5"/>
                <a:gd name="T6" fmla="*/ 2 w 65"/>
                <a:gd name="T7" fmla="*/ 0 h 5"/>
                <a:gd name="T8" fmla="*/ 62 w 65"/>
                <a:gd name="T9" fmla="*/ 0 h 5"/>
                <a:gd name="T10" fmla="*/ 65 w 65"/>
                <a:gd name="T11" fmla="*/ 3 h 5"/>
                <a:gd name="T12" fmla="*/ 62 w 6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5">
                  <a:moveTo>
                    <a:pt x="6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1"/>
                    <a:pt x="65" y="3"/>
                  </a:cubicBezTo>
                  <a:cubicBezTo>
                    <a:pt x="65" y="4"/>
                    <a:pt x="64" y="5"/>
                    <a:pt x="62" y="5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72">
              <a:extLst>
                <a:ext uri="{FF2B5EF4-FFF2-40B4-BE49-F238E27FC236}">
                  <a16:creationId xmlns:a16="http://schemas.microsoft.com/office/drawing/2014/main" id="{ABB732FD-6E5D-4563-AA14-6FFDB5DE1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35265" y="109264787"/>
              <a:ext cx="9562" cy="108370"/>
            </a:xfrm>
            <a:custGeom>
              <a:avLst/>
              <a:gdLst>
                <a:gd name="T0" fmla="*/ 1 w 3"/>
                <a:gd name="T1" fmla="*/ 34 h 34"/>
                <a:gd name="T2" fmla="*/ 0 w 3"/>
                <a:gd name="T3" fmla="*/ 32 h 34"/>
                <a:gd name="T4" fmla="*/ 0 w 3"/>
                <a:gd name="T5" fmla="*/ 2 h 34"/>
                <a:gd name="T6" fmla="*/ 1 w 3"/>
                <a:gd name="T7" fmla="*/ 0 h 34"/>
                <a:gd name="T8" fmla="*/ 3 w 3"/>
                <a:gd name="T9" fmla="*/ 2 h 34"/>
                <a:gd name="T10" fmla="*/ 3 w 3"/>
                <a:gd name="T11" fmla="*/ 32 h 34"/>
                <a:gd name="T12" fmla="*/ 1 w 3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4">
                  <a:moveTo>
                    <a:pt x="1" y="34"/>
                  </a:moveTo>
                  <a:cubicBezTo>
                    <a:pt x="0" y="34"/>
                    <a:pt x="0" y="33"/>
                    <a:pt x="0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3"/>
                    <a:pt x="2" y="34"/>
                    <a:pt x="1" y="34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73">
              <a:extLst>
                <a:ext uri="{FF2B5EF4-FFF2-40B4-BE49-F238E27FC236}">
                  <a16:creationId xmlns:a16="http://schemas.microsoft.com/office/drawing/2014/main" id="{0CEE9335-D371-4616-93A0-85637F596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312597"/>
              <a:ext cx="57372" cy="95621"/>
            </a:xfrm>
            <a:custGeom>
              <a:avLst/>
              <a:gdLst>
                <a:gd name="T0" fmla="*/ 17 w 18"/>
                <a:gd name="T1" fmla="*/ 30 h 30"/>
                <a:gd name="T2" fmla="*/ 16 w 18"/>
                <a:gd name="T3" fmla="*/ 29 h 30"/>
                <a:gd name="T4" fmla="*/ 0 w 18"/>
                <a:gd name="T5" fmla="*/ 2 h 30"/>
                <a:gd name="T6" fmla="*/ 1 w 18"/>
                <a:gd name="T7" fmla="*/ 0 h 30"/>
                <a:gd name="T8" fmla="*/ 3 w 18"/>
                <a:gd name="T9" fmla="*/ 1 h 30"/>
                <a:gd name="T10" fmla="*/ 18 w 18"/>
                <a:gd name="T11" fmla="*/ 27 h 30"/>
                <a:gd name="T12" fmla="*/ 18 w 18"/>
                <a:gd name="T13" fmla="*/ 29 h 30"/>
                <a:gd name="T14" fmla="*/ 17 w 18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30">
                  <a:moveTo>
                    <a:pt x="17" y="30"/>
                  </a:moveTo>
                  <a:cubicBezTo>
                    <a:pt x="16" y="30"/>
                    <a:pt x="16" y="29"/>
                    <a:pt x="16" y="2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8"/>
                    <a:pt x="18" y="29"/>
                    <a:pt x="18" y="29"/>
                  </a:cubicBezTo>
                  <a:cubicBezTo>
                    <a:pt x="17" y="29"/>
                    <a:pt x="17" y="30"/>
                    <a:pt x="17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74">
              <a:extLst>
                <a:ext uri="{FF2B5EF4-FFF2-40B4-BE49-F238E27FC236}">
                  <a16:creationId xmlns:a16="http://schemas.microsoft.com/office/drawing/2014/main" id="{A7B0FD57-3C68-4CAF-89F0-7A01B3357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32467" y="109440091"/>
              <a:ext cx="95620" cy="57372"/>
            </a:xfrm>
            <a:custGeom>
              <a:avLst/>
              <a:gdLst>
                <a:gd name="T0" fmla="*/ 28 w 30"/>
                <a:gd name="T1" fmla="*/ 18 h 18"/>
                <a:gd name="T2" fmla="*/ 27 w 30"/>
                <a:gd name="T3" fmla="*/ 18 h 18"/>
                <a:gd name="T4" fmla="*/ 0 w 30"/>
                <a:gd name="T5" fmla="*/ 3 h 18"/>
                <a:gd name="T6" fmla="*/ 0 w 30"/>
                <a:gd name="T7" fmla="*/ 1 h 18"/>
                <a:gd name="T8" fmla="*/ 2 w 30"/>
                <a:gd name="T9" fmla="*/ 0 h 18"/>
                <a:gd name="T10" fmla="*/ 29 w 30"/>
                <a:gd name="T11" fmla="*/ 16 h 18"/>
                <a:gd name="T12" fmla="*/ 29 w 30"/>
                <a:gd name="T13" fmla="*/ 18 h 18"/>
                <a:gd name="T14" fmla="*/ 28 w 30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8">
                  <a:moveTo>
                    <a:pt x="28" y="18"/>
                  </a:moveTo>
                  <a:cubicBezTo>
                    <a:pt x="28" y="18"/>
                    <a:pt x="27" y="18"/>
                    <a:pt x="27" y="1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30" y="17"/>
                    <a:pt x="29" y="18"/>
                  </a:cubicBezTo>
                  <a:cubicBezTo>
                    <a:pt x="29" y="18"/>
                    <a:pt x="28" y="18"/>
                    <a:pt x="28" y="18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75">
              <a:extLst>
                <a:ext uri="{FF2B5EF4-FFF2-40B4-BE49-F238E27FC236}">
                  <a16:creationId xmlns:a16="http://schemas.microsoft.com/office/drawing/2014/main" id="{72535B08-9793-4E1A-B145-CBCEB0327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84657" y="109615395"/>
              <a:ext cx="108369" cy="9562"/>
            </a:xfrm>
            <a:custGeom>
              <a:avLst/>
              <a:gdLst>
                <a:gd name="T0" fmla="*/ 32 w 34"/>
                <a:gd name="T1" fmla="*/ 3 h 3"/>
                <a:gd name="T2" fmla="*/ 2 w 34"/>
                <a:gd name="T3" fmla="*/ 3 h 3"/>
                <a:gd name="T4" fmla="*/ 0 w 34"/>
                <a:gd name="T5" fmla="*/ 1 h 3"/>
                <a:gd name="T6" fmla="*/ 2 w 34"/>
                <a:gd name="T7" fmla="*/ 0 h 3"/>
                <a:gd name="T8" fmla="*/ 32 w 34"/>
                <a:gd name="T9" fmla="*/ 0 h 3"/>
                <a:gd name="T10" fmla="*/ 34 w 34"/>
                <a:gd name="T11" fmla="*/ 1 h 3"/>
                <a:gd name="T12" fmla="*/ 32 w 3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">
                  <a:moveTo>
                    <a:pt x="3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0"/>
                    <a:pt x="34" y="1"/>
                    <a:pt x="34" y="1"/>
                  </a:cubicBezTo>
                  <a:cubicBezTo>
                    <a:pt x="34" y="2"/>
                    <a:pt x="33" y="3"/>
                    <a:pt x="32" y="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76">
              <a:extLst>
                <a:ext uri="{FF2B5EF4-FFF2-40B4-BE49-F238E27FC236}">
                  <a16:creationId xmlns:a16="http://schemas.microsoft.com/office/drawing/2014/main" id="{31FBB59B-5CE8-4CE0-B200-1301B68D8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32467" y="109739702"/>
              <a:ext cx="95620" cy="60559"/>
            </a:xfrm>
            <a:custGeom>
              <a:avLst/>
              <a:gdLst>
                <a:gd name="T0" fmla="*/ 1 w 30"/>
                <a:gd name="T1" fmla="*/ 19 h 19"/>
                <a:gd name="T2" fmla="*/ 0 w 30"/>
                <a:gd name="T3" fmla="*/ 18 h 19"/>
                <a:gd name="T4" fmla="*/ 0 w 30"/>
                <a:gd name="T5" fmla="*/ 16 h 19"/>
                <a:gd name="T6" fmla="*/ 27 w 30"/>
                <a:gd name="T7" fmla="*/ 0 h 19"/>
                <a:gd name="T8" fmla="*/ 29 w 30"/>
                <a:gd name="T9" fmla="*/ 1 h 19"/>
                <a:gd name="T10" fmla="*/ 29 w 30"/>
                <a:gd name="T11" fmla="*/ 3 h 19"/>
                <a:gd name="T12" fmla="*/ 2 w 30"/>
                <a:gd name="T13" fmla="*/ 18 h 19"/>
                <a:gd name="T14" fmla="*/ 1 w 30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9">
                  <a:moveTo>
                    <a:pt x="1" y="19"/>
                  </a:moveTo>
                  <a:cubicBezTo>
                    <a:pt x="1" y="19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29" y="1"/>
                  </a:cubicBezTo>
                  <a:cubicBezTo>
                    <a:pt x="30" y="2"/>
                    <a:pt x="29" y="3"/>
                    <a:pt x="29" y="3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77">
              <a:extLst>
                <a:ext uri="{FF2B5EF4-FFF2-40B4-BE49-F238E27FC236}">
                  <a16:creationId xmlns:a16="http://schemas.microsoft.com/office/drawing/2014/main" id="{3B6C94F2-B193-4221-A200-367366615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832134"/>
              <a:ext cx="60559" cy="95621"/>
            </a:xfrm>
            <a:custGeom>
              <a:avLst/>
              <a:gdLst>
                <a:gd name="T0" fmla="*/ 1 w 19"/>
                <a:gd name="T1" fmla="*/ 30 h 30"/>
                <a:gd name="T2" fmla="*/ 1 w 19"/>
                <a:gd name="T3" fmla="*/ 30 h 30"/>
                <a:gd name="T4" fmla="*/ 0 w 19"/>
                <a:gd name="T5" fmla="*/ 28 h 30"/>
                <a:gd name="T6" fmla="*/ 16 w 19"/>
                <a:gd name="T7" fmla="*/ 1 h 30"/>
                <a:gd name="T8" fmla="*/ 18 w 19"/>
                <a:gd name="T9" fmla="*/ 0 h 30"/>
                <a:gd name="T10" fmla="*/ 18 w 19"/>
                <a:gd name="T11" fmla="*/ 2 h 30"/>
                <a:gd name="T12" fmla="*/ 3 w 19"/>
                <a:gd name="T13" fmla="*/ 29 h 30"/>
                <a:gd name="T14" fmla="*/ 1 w 1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0" y="29"/>
                    <a:pt x="0" y="28"/>
                    <a:pt x="0" y="28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1"/>
                    <a:pt x="19" y="2"/>
                    <a:pt x="18" y="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2" y="30"/>
                    <a:pt x="2" y="30"/>
                    <a:pt x="1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78">
              <a:extLst>
                <a:ext uri="{FF2B5EF4-FFF2-40B4-BE49-F238E27FC236}">
                  <a16:creationId xmlns:a16="http://schemas.microsoft.com/office/drawing/2014/main" id="{EE0DB170-DEFA-43D1-BB43-A7A43EA23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59571" y="109832134"/>
              <a:ext cx="60560" cy="95621"/>
            </a:xfrm>
            <a:custGeom>
              <a:avLst/>
              <a:gdLst>
                <a:gd name="T0" fmla="*/ 17 w 19"/>
                <a:gd name="T1" fmla="*/ 30 h 30"/>
                <a:gd name="T2" fmla="*/ 16 w 19"/>
                <a:gd name="T3" fmla="*/ 29 h 30"/>
                <a:gd name="T4" fmla="*/ 0 w 19"/>
                <a:gd name="T5" fmla="*/ 2 h 30"/>
                <a:gd name="T6" fmla="*/ 1 w 19"/>
                <a:gd name="T7" fmla="*/ 0 h 30"/>
                <a:gd name="T8" fmla="*/ 3 w 19"/>
                <a:gd name="T9" fmla="*/ 1 h 30"/>
                <a:gd name="T10" fmla="*/ 18 w 19"/>
                <a:gd name="T11" fmla="*/ 28 h 30"/>
                <a:gd name="T12" fmla="*/ 18 w 19"/>
                <a:gd name="T13" fmla="*/ 30 h 30"/>
                <a:gd name="T14" fmla="*/ 17 w 1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0">
                  <a:moveTo>
                    <a:pt x="17" y="30"/>
                  </a:moveTo>
                  <a:cubicBezTo>
                    <a:pt x="17" y="30"/>
                    <a:pt x="16" y="29"/>
                    <a:pt x="16" y="2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9"/>
                    <a:pt x="18" y="30"/>
                  </a:cubicBezTo>
                  <a:cubicBezTo>
                    <a:pt x="18" y="30"/>
                    <a:pt x="17" y="30"/>
                    <a:pt x="17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79">
              <a:extLst>
                <a:ext uri="{FF2B5EF4-FFF2-40B4-BE49-F238E27FC236}">
                  <a16:creationId xmlns:a16="http://schemas.microsoft.com/office/drawing/2014/main" id="{A58BD0B2-6FEE-4178-A457-5BC0532B6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52004" y="109739702"/>
              <a:ext cx="95620" cy="60559"/>
            </a:xfrm>
            <a:custGeom>
              <a:avLst/>
              <a:gdLst>
                <a:gd name="T0" fmla="*/ 28 w 30"/>
                <a:gd name="T1" fmla="*/ 19 h 19"/>
                <a:gd name="T2" fmla="*/ 28 w 30"/>
                <a:gd name="T3" fmla="*/ 18 h 19"/>
                <a:gd name="T4" fmla="*/ 1 w 30"/>
                <a:gd name="T5" fmla="*/ 3 h 19"/>
                <a:gd name="T6" fmla="*/ 0 w 30"/>
                <a:gd name="T7" fmla="*/ 1 h 19"/>
                <a:gd name="T8" fmla="*/ 2 w 30"/>
                <a:gd name="T9" fmla="*/ 0 h 19"/>
                <a:gd name="T10" fmla="*/ 29 w 30"/>
                <a:gd name="T11" fmla="*/ 16 h 19"/>
                <a:gd name="T12" fmla="*/ 30 w 30"/>
                <a:gd name="T13" fmla="*/ 18 h 19"/>
                <a:gd name="T14" fmla="*/ 28 w 30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9">
                  <a:moveTo>
                    <a:pt x="28" y="19"/>
                  </a:moveTo>
                  <a:cubicBezTo>
                    <a:pt x="28" y="19"/>
                    <a:pt x="28" y="19"/>
                    <a:pt x="28" y="18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6"/>
                    <a:pt x="30" y="17"/>
                    <a:pt x="30" y="18"/>
                  </a:cubicBezTo>
                  <a:cubicBezTo>
                    <a:pt x="29" y="18"/>
                    <a:pt x="29" y="19"/>
                    <a:pt x="28" y="19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80">
              <a:extLst>
                <a:ext uri="{FF2B5EF4-FFF2-40B4-BE49-F238E27FC236}">
                  <a16:creationId xmlns:a16="http://schemas.microsoft.com/office/drawing/2014/main" id="{A3E8B4CD-7BE5-4263-B762-BF9DD2D87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7065" y="109615395"/>
              <a:ext cx="105182" cy="9562"/>
            </a:xfrm>
            <a:custGeom>
              <a:avLst/>
              <a:gdLst>
                <a:gd name="T0" fmla="*/ 32 w 33"/>
                <a:gd name="T1" fmla="*/ 3 h 3"/>
                <a:gd name="T2" fmla="*/ 1 w 33"/>
                <a:gd name="T3" fmla="*/ 3 h 3"/>
                <a:gd name="T4" fmla="*/ 0 w 33"/>
                <a:gd name="T5" fmla="*/ 1 h 3"/>
                <a:gd name="T6" fmla="*/ 1 w 33"/>
                <a:gd name="T7" fmla="*/ 0 h 3"/>
                <a:gd name="T8" fmla="*/ 32 w 33"/>
                <a:gd name="T9" fmla="*/ 0 h 3"/>
                <a:gd name="T10" fmla="*/ 33 w 33"/>
                <a:gd name="T11" fmla="*/ 1 h 3"/>
                <a:gd name="T12" fmla="*/ 32 w 3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">
                  <a:moveTo>
                    <a:pt x="32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0"/>
                    <a:pt x="33" y="0"/>
                    <a:pt x="33" y="1"/>
                  </a:cubicBezTo>
                  <a:cubicBezTo>
                    <a:pt x="33" y="2"/>
                    <a:pt x="33" y="3"/>
                    <a:pt x="32" y="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81">
              <a:extLst>
                <a:ext uri="{FF2B5EF4-FFF2-40B4-BE49-F238E27FC236}">
                  <a16:creationId xmlns:a16="http://schemas.microsoft.com/office/drawing/2014/main" id="{471FFF85-2CD9-4FAD-886B-8FDA1F475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52004" y="109440091"/>
              <a:ext cx="95620" cy="57372"/>
            </a:xfrm>
            <a:custGeom>
              <a:avLst/>
              <a:gdLst>
                <a:gd name="T0" fmla="*/ 1 w 30"/>
                <a:gd name="T1" fmla="*/ 18 h 18"/>
                <a:gd name="T2" fmla="*/ 0 w 30"/>
                <a:gd name="T3" fmla="*/ 18 h 18"/>
                <a:gd name="T4" fmla="*/ 1 w 30"/>
                <a:gd name="T5" fmla="*/ 16 h 18"/>
                <a:gd name="T6" fmla="*/ 27 w 30"/>
                <a:gd name="T7" fmla="*/ 0 h 18"/>
                <a:gd name="T8" fmla="*/ 29 w 30"/>
                <a:gd name="T9" fmla="*/ 1 h 18"/>
                <a:gd name="T10" fmla="*/ 29 w 30"/>
                <a:gd name="T11" fmla="*/ 3 h 18"/>
                <a:gd name="T12" fmla="*/ 2 w 30"/>
                <a:gd name="T13" fmla="*/ 18 h 18"/>
                <a:gd name="T14" fmla="*/ 1 w 30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8">
                  <a:moveTo>
                    <a:pt x="1" y="18"/>
                  </a:moveTo>
                  <a:cubicBezTo>
                    <a:pt x="1" y="18"/>
                    <a:pt x="0" y="18"/>
                    <a:pt x="0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29" y="1"/>
                  </a:cubicBezTo>
                  <a:cubicBezTo>
                    <a:pt x="30" y="1"/>
                    <a:pt x="30" y="2"/>
                    <a:pt x="29" y="3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1" y="18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82">
              <a:extLst>
                <a:ext uri="{FF2B5EF4-FFF2-40B4-BE49-F238E27FC236}">
                  <a16:creationId xmlns:a16="http://schemas.microsoft.com/office/drawing/2014/main" id="{DF6CB052-CDB3-473B-8341-302CF909C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59571" y="109312597"/>
              <a:ext cx="60560" cy="95621"/>
            </a:xfrm>
            <a:custGeom>
              <a:avLst/>
              <a:gdLst>
                <a:gd name="T0" fmla="*/ 2 w 19"/>
                <a:gd name="T1" fmla="*/ 30 h 30"/>
                <a:gd name="T2" fmla="*/ 1 w 19"/>
                <a:gd name="T3" fmla="*/ 29 h 30"/>
                <a:gd name="T4" fmla="*/ 0 w 19"/>
                <a:gd name="T5" fmla="*/ 27 h 30"/>
                <a:gd name="T6" fmla="*/ 16 w 19"/>
                <a:gd name="T7" fmla="*/ 1 h 30"/>
                <a:gd name="T8" fmla="*/ 18 w 19"/>
                <a:gd name="T9" fmla="*/ 0 h 30"/>
                <a:gd name="T10" fmla="*/ 18 w 19"/>
                <a:gd name="T11" fmla="*/ 2 h 30"/>
                <a:gd name="T12" fmla="*/ 3 w 19"/>
                <a:gd name="T13" fmla="*/ 29 h 30"/>
                <a:gd name="T14" fmla="*/ 2 w 1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0">
                  <a:moveTo>
                    <a:pt x="2" y="30"/>
                  </a:moveTo>
                  <a:cubicBezTo>
                    <a:pt x="1" y="30"/>
                    <a:pt x="1" y="29"/>
                    <a:pt x="1" y="29"/>
                  </a:cubicBezTo>
                  <a:cubicBezTo>
                    <a:pt x="0" y="29"/>
                    <a:pt x="0" y="28"/>
                    <a:pt x="0" y="2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2" y="30"/>
                    <a:pt x="2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83">
              <a:extLst>
                <a:ext uri="{FF2B5EF4-FFF2-40B4-BE49-F238E27FC236}">
                  <a16:creationId xmlns:a16="http://schemas.microsoft.com/office/drawing/2014/main" id="{81425193-8DD5-4C67-9485-8EA8C7750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35265" y="109264787"/>
              <a:ext cx="9562" cy="108370"/>
            </a:xfrm>
            <a:custGeom>
              <a:avLst/>
              <a:gdLst>
                <a:gd name="T0" fmla="*/ 1 w 3"/>
                <a:gd name="T1" fmla="*/ 34 h 34"/>
                <a:gd name="T2" fmla="*/ 0 w 3"/>
                <a:gd name="T3" fmla="*/ 32 h 34"/>
                <a:gd name="T4" fmla="*/ 0 w 3"/>
                <a:gd name="T5" fmla="*/ 2 h 34"/>
                <a:gd name="T6" fmla="*/ 1 w 3"/>
                <a:gd name="T7" fmla="*/ 0 h 34"/>
                <a:gd name="T8" fmla="*/ 3 w 3"/>
                <a:gd name="T9" fmla="*/ 2 h 34"/>
                <a:gd name="T10" fmla="*/ 3 w 3"/>
                <a:gd name="T11" fmla="*/ 32 h 34"/>
                <a:gd name="T12" fmla="*/ 1 w 3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4">
                  <a:moveTo>
                    <a:pt x="1" y="34"/>
                  </a:moveTo>
                  <a:cubicBezTo>
                    <a:pt x="0" y="34"/>
                    <a:pt x="0" y="33"/>
                    <a:pt x="0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3"/>
                    <a:pt x="2" y="34"/>
                    <a:pt x="1" y="34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6" name="Group 52">
            <a:extLst>
              <a:ext uri="{FF2B5EF4-FFF2-40B4-BE49-F238E27FC236}">
                <a16:creationId xmlns:a16="http://schemas.microsoft.com/office/drawing/2014/main" id="{30252EB4-3E01-424A-861E-2566F2AD0CD1}"/>
              </a:ext>
            </a:extLst>
          </p:cNvPr>
          <p:cNvGrpSpPr>
            <a:grpSpLocks/>
          </p:cNvGrpSpPr>
          <p:nvPr/>
        </p:nvGrpSpPr>
        <p:grpSpPr bwMode="auto">
          <a:xfrm>
            <a:off x="417982" y="5410200"/>
            <a:ext cx="322498" cy="321993"/>
            <a:chOff x="112931664" y="109153230"/>
            <a:chExt cx="1016763" cy="1013575"/>
          </a:xfrm>
        </p:grpSpPr>
        <p:sp>
          <p:nvSpPr>
            <p:cNvPr id="287" name="Oval 53">
              <a:extLst>
                <a:ext uri="{FF2B5EF4-FFF2-40B4-BE49-F238E27FC236}">
                  <a16:creationId xmlns:a16="http://schemas.microsoft.com/office/drawing/2014/main" id="{257E8FDC-4B53-439E-96A1-E8BA9930B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31664" y="109153230"/>
              <a:ext cx="1016763" cy="1013575"/>
            </a:xfrm>
            <a:prstGeom prst="ellipse">
              <a:avLst/>
            </a:pr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54">
              <a:extLst>
                <a:ext uri="{FF2B5EF4-FFF2-40B4-BE49-F238E27FC236}">
                  <a16:creationId xmlns:a16="http://schemas.microsoft.com/office/drawing/2014/main" id="{20F76A70-97D5-4A9F-A5D2-F470AFFCF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430529"/>
              <a:ext cx="656593" cy="726714"/>
            </a:xfrm>
            <a:custGeom>
              <a:avLst/>
              <a:gdLst>
                <a:gd name="T0" fmla="*/ 87 w 206"/>
                <a:gd name="T1" fmla="*/ 228 h 228"/>
                <a:gd name="T2" fmla="*/ 206 w 206"/>
                <a:gd name="T3" fmla="*/ 127 h 228"/>
                <a:gd name="T4" fmla="*/ 101 w 206"/>
                <a:gd name="T5" fmla="*/ 22 h 228"/>
                <a:gd name="T6" fmla="*/ 56 w 206"/>
                <a:gd name="T7" fmla="*/ 0 h 228"/>
                <a:gd name="T8" fmla="*/ 0 w 206"/>
                <a:gd name="T9" fmla="*/ 57 h 228"/>
                <a:gd name="T10" fmla="*/ 23 w 206"/>
                <a:gd name="T11" fmla="*/ 112 h 228"/>
                <a:gd name="T12" fmla="*/ 27 w 206"/>
                <a:gd name="T13" fmla="*/ 136 h 228"/>
                <a:gd name="T14" fmla="*/ 26 w 206"/>
                <a:gd name="T15" fmla="*/ 136 h 228"/>
                <a:gd name="T16" fmla="*/ 24 w 206"/>
                <a:gd name="T17" fmla="*/ 139 h 228"/>
                <a:gd name="T18" fmla="*/ 24 w 206"/>
                <a:gd name="T19" fmla="*/ 141 h 228"/>
                <a:gd name="T20" fmla="*/ 24 w 206"/>
                <a:gd name="T21" fmla="*/ 141 h 228"/>
                <a:gd name="T22" fmla="*/ 28 w 206"/>
                <a:gd name="T23" fmla="*/ 145 h 228"/>
                <a:gd name="T24" fmla="*/ 28 w 206"/>
                <a:gd name="T25" fmla="*/ 146 h 228"/>
                <a:gd name="T26" fmla="*/ 26 w 206"/>
                <a:gd name="T27" fmla="*/ 146 h 228"/>
                <a:gd name="T28" fmla="*/ 24 w 206"/>
                <a:gd name="T29" fmla="*/ 149 h 228"/>
                <a:gd name="T30" fmla="*/ 24 w 206"/>
                <a:gd name="T31" fmla="*/ 151 h 228"/>
                <a:gd name="T32" fmla="*/ 24 w 206"/>
                <a:gd name="T33" fmla="*/ 151 h 228"/>
                <a:gd name="T34" fmla="*/ 28 w 206"/>
                <a:gd name="T35" fmla="*/ 154 h 228"/>
                <a:gd name="T36" fmla="*/ 28 w 206"/>
                <a:gd name="T37" fmla="*/ 156 h 228"/>
                <a:gd name="T38" fmla="*/ 26 w 206"/>
                <a:gd name="T39" fmla="*/ 156 h 228"/>
                <a:gd name="T40" fmla="*/ 24 w 206"/>
                <a:gd name="T41" fmla="*/ 159 h 228"/>
                <a:gd name="T42" fmla="*/ 25 w 206"/>
                <a:gd name="T43" fmla="*/ 161 h 228"/>
                <a:gd name="T44" fmla="*/ 25 w 206"/>
                <a:gd name="T45" fmla="*/ 161 h 228"/>
                <a:gd name="T46" fmla="*/ 28 w 206"/>
                <a:gd name="T47" fmla="*/ 164 h 228"/>
                <a:gd name="T48" fmla="*/ 28 w 206"/>
                <a:gd name="T49" fmla="*/ 166 h 228"/>
                <a:gd name="T50" fmla="*/ 30 w 206"/>
                <a:gd name="T51" fmla="*/ 169 h 228"/>
                <a:gd name="T52" fmla="*/ 31 w 206"/>
                <a:gd name="T53" fmla="*/ 171 h 228"/>
                <a:gd name="T54" fmla="*/ 31 w 206"/>
                <a:gd name="T55" fmla="*/ 172 h 228"/>
                <a:gd name="T56" fmla="*/ 87 w 206"/>
                <a:gd name="T5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6" h="228">
                  <a:moveTo>
                    <a:pt x="87" y="228"/>
                  </a:moveTo>
                  <a:cubicBezTo>
                    <a:pt x="142" y="217"/>
                    <a:pt x="187" y="178"/>
                    <a:pt x="206" y="127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90" y="9"/>
                    <a:pt x="74" y="0"/>
                    <a:pt x="56" y="0"/>
                  </a:cubicBezTo>
                  <a:cubicBezTo>
                    <a:pt x="25" y="0"/>
                    <a:pt x="0" y="25"/>
                    <a:pt x="0" y="57"/>
                  </a:cubicBezTo>
                  <a:cubicBezTo>
                    <a:pt x="0" y="58"/>
                    <a:pt x="1" y="84"/>
                    <a:pt x="23" y="112"/>
                  </a:cubicBezTo>
                  <a:cubicBezTo>
                    <a:pt x="29" y="120"/>
                    <a:pt x="28" y="136"/>
                    <a:pt x="27" y="136"/>
                  </a:cubicBezTo>
                  <a:cubicBezTo>
                    <a:pt x="26" y="136"/>
                    <a:pt x="26" y="136"/>
                    <a:pt x="26" y="136"/>
                  </a:cubicBezTo>
                  <a:cubicBezTo>
                    <a:pt x="25" y="136"/>
                    <a:pt x="24" y="138"/>
                    <a:pt x="24" y="139"/>
                  </a:cubicBezTo>
                  <a:cubicBezTo>
                    <a:pt x="24" y="140"/>
                    <a:pt x="24" y="141"/>
                    <a:pt x="24" y="141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28" y="146"/>
                    <a:pt x="28" y="146"/>
                    <a:pt x="28" y="146"/>
                  </a:cubicBezTo>
                  <a:cubicBezTo>
                    <a:pt x="26" y="146"/>
                    <a:pt x="26" y="146"/>
                    <a:pt x="26" y="146"/>
                  </a:cubicBezTo>
                  <a:cubicBezTo>
                    <a:pt x="25" y="146"/>
                    <a:pt x="24" y="147"/>
                    <a:pt x="24" y="149"/>
                  </a:cubicBezTo>
                  <a:cubicBezTo>
                    <a:pt x="24" y="150"/>
                    <a:pt x="24" y="151"/>
                    <a:pt x="24" y="151"/>
                  </a:cubicBezTo>
                  <a:cubicBezTo>
                    <a:pt x="24" y="151"/>
                    <a:pt x="24" y="151"/>
                    <a:pt x="24" y="151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5" y="156"/>
                    <a:pt x="24" y="157"/>
                    <a:pt x="24" y="159"/>
                  </a:cubicBezTo>
                  <a:cubicBezTo>
                    <a:pt x="24" y="159"/>
                    <a:pt x="24" y="160"/>
                    <a:pt x="25" y="161"/>
                  </a:cubicBezTo>
                  <a:cubicBezTo>
                    <a:pt x="25" y="161"/>
                    <a:pt x="25" y="161"/>
                    <a:pt x="25" y="161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66"/>
                    <a:pt x="28" y="166"/>
                    <a:pt x="28" y="166"/>
                  </a:cubicBezTo>
                  <a:cubicBezTo>
                    <a:pt x="28" y="168"/>
                    <a:pt x="29" y="169"/>
                    <a:pt x="30" y="169"/>
                  </a:cubicBezTo>
                  <a:cubicBezTo>
                    <a:pt x="30" y="170"/>
                    <a:pt x="30" y="171"/>
                    <a:pt x="31" y="171"/>
                  </a:cubicBezTo>
                  <a:cubicBezTo>
                    <a:pt x="31" y="172"/>
                    <a:pt x="31" y="172"/>
                    <a:pt x="31" y="172"/>
                  </a:cubicBezTo>
                  <a:lnTo>
                    <a:pt x="87" y="228"/>
                  </a:ln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55">
              <a:extLst>
                <a:ext uri="{FF2B5EF4-FFF2-40B4-BE49-F238E27FC236}">
                  <a16:creationId xmlns:a16="http://schemas.microsoft.com/office/drawing/2014/main" id="{6753678B-D044-400E-8A91-8F2828A93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55581" y="109959628"/>
              <a:ext cx="165742" cy="22312"/>
            </a:xfrm>
            <a:custGeom>
              <a:avLst/>
              <a:gdLst>
                <a:gd name="T0" fmla="*/ 49 w 52"/>
                <a:gd name="T1" fmla="*/ 7 h 7"/>
                <a:gd name="T2" fmla="*/ 4 w 52"/>
                <a:gd name="T3" fmla="*/ 7 h 7"/>
                <a:gd name="T4" fmla="*/ 0 w 52"/>
                <a:gd name="T5" fmla="*/ 3 h 7"/>
                <a:gd name="T6" fmla="*/ 4 w 52"/>
                <a:gd name="T7" fmla="*/ 0 h 7"/>
                <a:gd name="T8" fmla="*/ 49 w 52"/>
                <a:gd name="T9" fmla="*/ 0 h 7"/>
                <a:gd name="T10" fmla="*/ 52 w 52"/>
                <a:gd name="T11" fmla="*/ 3 h 7"/>
                <a:gd name="T12" fmla="*/ 49 w 52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">
                  <a:moveTo>
                    <a:pt x="49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1" y="0"/>
                    <a:pt x="52" y="1"/>
                    <a:pt x="52" y="3"/>
                  </a:cubicBezTo>
                  <a:cubicBezTo>
                    <a:pt x="52" y="5"/>
                    <a:pt x="51" y="7"/>
                    <a:pt x="49" y="7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56">
              <a:extLst>
                <a:ext uri="{FF2B5EF4-FFF2-40B4-BE49-F238E27FC236}">
                  <a16:creationId xmlns:a16="http://schemas.microsoft.com/office/drawing/2014/main" id="{138E8AB5-82FF-4EBD-B6B5-5D31BD7B1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430529"/>
              <a:ext cx="356982" cy="433479"/>
            </a:xfrm>
            <a:custGeom>
              <a:avLst/>
              <a:gdLst>
                <a:gd name="T0" fmla="*/ 0 w 112"/>
                <a:gd name="T1" fmla="*/ 57 h 136"/>
                <a:gd name="T2" fmla="*/ 56 w 112"/>
                <a:gd name="T3" fmla="*/ 0 h 136"/>
                <a:gd name="T4" fmla="*/ 112 w 112"/>
                <a:gd name="T5" fmla="*/ 57 h 136"/>
                <a:gd name="T6" fmla="*/ 90 w 112"/>
                <a:gd name="T7" fmla="*/ 112 h 136"/>
                <a:gd name="T8" fmla="*/ 85 w 112"/>
                <a:gd name="T9" fmla="*/ 136 h 136"/>
                <a:gd name="T10" fmla="*/ 60 w 112"/>
                <a:gd name="T11" fmla="*/ 136 h 136"/>
                <a:gd name="T12" fmla="*/ 52 w 112"/>
                <a:gd name="T13" fmla="*/ 136 h 136"/>
                <a:gd name="T14" fmla="*/ 27 w 112"/>
                <a:gd name="T15" fmla="*/ 136 h 136"/>
                <a:gd name="T16" fmla="*/ 23 w 112"/>
                <a:gd name="T17" fmla="*/ 112 h 136"/>
                <a:gd name="T18" fmla="*/ 0 w 112"/>
                <a:gd name="T19" fmla="*/ 57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36">
                  <a:moveTo>
                    <a:pt x="0" y="57"/>
                  </a:moveTo>
                  <a:cubicBezTo>
                    <a:pt x="0" y="25"/>
                    <a:pt x="25" y="0"/>
                    <a:pt x="56" y="0"/>
                  </a:cubicBezTo>
                  <a:cubicBezTo>
                    <a:pt x="87" y="0"/>
                    <a:pt x="112" y="25"/>
                    <a:pt x="112" y="57"/>
                  </a:cubicBezTo>
                  <a:cubicBezTo>
                    <a:pt x="112" y="58"/>
                    <a:pt x="111" y="84"/>
                    <a:pt x="90" y="112"/>
                  </a:cubicBezTo>
                  <a:cubicBezTo>
                    <a:pt x="84" y="120"/>
                    <a:pt x="85" y="136"/>
                    <a:pt x="85" y="136"/>
                  </a:cubicBezTo>
                  <a:cubicBezTo>
                    <a:pt x="76" y="136"/>
                    <a:pt x="69" y="136"/>
                    <a:pt x="60" y="136"/>
                  </a:cubicBezTo>
                  <a:cubicBezTo>
                    <a:pt x="58" y="136"/>
                    <a:pt x="55" y="136"/>
                    <a:pt x="52" y="136"/>
                  </a:cubicBezTo>
                  <a:cubicBezTo>
                    <a:pt x="43" y="136"/>
                    <a:pt x="36" y="136"/>
                    <a:pt x="27" y="136"/>
                  </a:cubicBezTo>
                  <a:cubicBezTo>
                    <a:pt x="28" y="136"/>
                    <a:pt x="29" y="120"/>
                    <a:pt x="23" y="112"/>
                  </a:cubicBezTo>
                  <a:cubicBezTo>
                    <a:pt x="1" y="84"/>
                    <a:pt x="0" y="58"/>
                    <a:pt x="0" y="57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57">
              <a:extLst>
                <a:ext uri="{FF2B5EF4-FFF2-40B4-BE49-F238E27FC236}">
                  <a16:creationId xmlns:a16="http://schemas.microsoft.com/office/drawing/2014/main" id="{D4BC5A2F-A435-411E-A0EC-4B3FE29FC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430529"/>
              <a:ext cx="178491" cy="433479"/>
            </a:xfrm>
            <a:custGeom>
              <a:avLst/>
              <a:gdLst>
                <a:gd name="T0" fmla="*/ 56 w 56"/>
                <a:gd name="T1" fmla="*/ 136 h 136"/>
                <a:gd name="T2" fmla="*/ 27 w 56"/>
                <a:gd name="T3" fmla="*/ 136 h 136"/>
                <a:gd name="T4" fmla="*/ 23 w 56"/>
                <a:gd name="T5" fmla="*/ 112 h 136"/>
                <a:gd name="T6" fmla="*/ 0 w 56"/>
                <a:gd name="T7" fmla="*/ 57 h 136"/>
                <a:gd name="T8" fmla="*/ 56 w 56"/>
                <a:gd name="T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36">
                  <a:moveTo>
                    <a:pt x="56" y="136"/>
                  </a:moveTo>
                  <a:cubicBezTo>
                    <a:pt x="48" y="136"/>
                    <a:pt x="36" y="136"/>
                    <a:pt x="27" y="136"/>
                  </a:cubicBezTo>
                  <a:cubicBezTo>
                    <a:pt x="28" y="136"/>
                    <a:pt x="29" y="120"/>
                    <a:pt x="23" y="112"/>
                  </a:cubicBezTo>
                  <a:cubicBezTo>
                    <a:pt x="1" y="84"/>
                    <a:pt x="0" y="58"/>
                    <a:pt x="0" y="57"/>
                  </a:cubicBezTo>
                  <a:cubicBezTo>
                    <a:pt x="0" y="25"/>
                    <a:pt x="25" y="0"/>
                    <a:pt x="5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58">
              <a:extLst>
                <a:ext uri="{FF2B5EF4-FFF2-40B4-BE49-F238E27FC236}">
                  <a16:creationId xmlns:a16="http://schemas.microsoft.com/office/drawing/2014/main" id="{2E9C3412-B3F8-4257-A898-B4DBB6C14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38452" y="109468777"/>
              <a:ext cx="143430" cy="143431"/>
            </a:xfrm>
            <a:custGeom>
              <a:avLst/>
              <a:gdLst>
                <a:gd name="T0" fmla="*/ 45 w 45"/>
                <a:gd name="T1" fmla="*/ 45 h 45"/>
                <a:gd name="T2" fmla="*/ 40 w 45"/>
                <a:gd name="T3" fmla="*/ 45 h 45"/>
                <a:gd name="T4" fmla="*/ 0 w 45"/>
                <a:gd name="T5" fmla="*/ 5 h 45"/>
                <a:gd name="T6" fmla="*/ 0 w 45"/>
                <a:gd name="T7" fmla="*/ 0 h 45"/>
                <a:gd name="T8" fmla="*/ 45 w 45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45" y="45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40" y="23"/>
                    <a:pt x="22" y="5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0"/>
                    <a:pt x="45" y="20"/>
                    <a:pt x="45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59">
              <a:extLst>
                <a:ext uri="{FF2B5EF4-FFF2-40B4-BE49-F238E27FC236}">
                  <a16:creationId xmlns:a16="http://schemas.microsoft.com/office/drawing/2014/main" id="{382B9707-ACB5-4416-8B77-8F947E24B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63951" y="109691891"/>
              <a:ext cx="44623" cy="188054"/>
            </a:xfrm>
            <a:custGeom>
              <a:avLst/>
              <a:gdLst>
                <a:gd name="T0" fmla="*/ 15936 w 44623"/>
                <a:gd name="T1" fmla="*/ 188054 h 188054"/>
                <a:gd name="T2" fmla="*/ 0 w 44623"/>
                <a:gd name="T3" fmla="*/ 184866 h 188054"/>
                <a:gd name="T4" fmla="*/ 28686 w 44623"/>
                <a:gd name="T5" fmla="*/ 0 h 188054"/>
                <a:gd name="T6" fmla="*/ 44623 w 44623"/>
                <a:gd name="T7" fmla="*/ 3188 h 188054"/>
                <a:gd name="T8" fmla="*/ 15936 w 44623"/>
                <a:gd name="T9" fmla="*/ 188054 h 188054"/>
                <a:gd name="T10" fmla="*/ 15936 w 44623"/>
                <a:gd name="T11" fmla="*/ 188054 h 188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623" h="188054">
                  <a:moveTo>
                    <a:pt x="15936" y="188054"/>
                  </a:moveTo>
                  <a:lnTo>
                    <a:pt x="0" y="184866"/>
                  </a:lnTo>
                  <a:lnTo>
                    <a:pt x="28686" y="0"/>
                  </a:lnTo>
                  <a:lnTo>
                    <a:pt x="44623" y="3188"/>
                  </a:lnTo>
                  <a:lnTo>
                    <a:pt x="15936" y="188054"/>
                  </a:lnTo>
                  <a:lnTo>
                    <a:pt x="15936" y="188054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60">
              <a:extLst>
                <a:ext uri="{FF2B5EF4-FFF2-40B4-BE49-F238E27FC236}">
                  <a16:creationId xmlns:a16="http://schemas.microsoft.com/office/drawing/2014/main" id="{4368852E-E357-4841-9BCC-E988F1F9C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68330" y="109691891"/>
              <a:ext cx="47811" cy="188054"/>
            </a:xfrm>
            <a:custGeom>
              <a:avLst/>
              <a:gdLst>
                <a:gd name="T0" fmla="*/ 31874 w 47811"/>
                <a:gd name="T1" fmla="*/ 188054 h 188054"/>
                <a:gd name="T2" fmla="*/ 0 w 47811"/>
                <a:gd name="T3" fmla="*/ 3188 h 188054"/>
                <a:gd name="T4" fmla="*/ 15937 w 47811"/>
                <a:gd name="T5" fmla="*/ 0 h 188054"/>
                <a:gd name="T6" fmla="*/ 47811 w 47811"/>
                <a:gd name="T7" fmla="*/ 184866 h 188054"/>
                <a:gd name="T8" fmla="*/ 31874 w 47811"/>
                <a:gd name="T9" fmla="*/ 188054 h 188054"/>
                <a:gd name="T10" fmla="*/ 31874 w 47811"/>
                <a:gd name="T11" fmla="*/ 188054 h 188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11" h="188054">
                  <a:moveTo>
                    <a:pt x="31874" y="188054"/>
                  </a:moveTo>
                  <a:lnTo>
                    <a:pt x="0" y="3188"/>
                  </a:lnTo>
                  <a:lnTo>
                    <a:pt x="15937" y="0"/>
                  </a:lnTo>
                  <a:lnTo>
                    <a:pt x="47811" y="184866"/>
                  </a:lnTo>
                  <a:lnTo>
                    <a:pt x="31874" y="188054"/>
                  </a:lnTo>
                  <a:lnTo>
                    <a:pt x="31874" y="188054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61">
              <a:extLst>
                <a:ext uri="{FF2B5EF4-FFF2-40B4-BE49-F238E27FC236}">
                  <a16:creationId xmlns:a16="http://schemas.microsoft.com/office/drawing/2014/main" id="{CFAA113A-FF5E-4B74-85BB-86E4D13F8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81080" y="109691891"/>
              <a:ext cx="117932" cy="25499"/>
            </a:xfrm>
            <a:custGeom>
              <a:avLst/>
              <a:gdLst>
                <a:gd name="T0" fmla="*/ 37 w 37"/>
                <a:gd name="T1" fmla="*/ 8 h 8"/>
                <a:gd name="T2" fmla="*/ 34 w 37"/>
                <a:gd name="T3" fmla="*/ 5 h 8"/>
                <a:gd name="T4" fmla="*/ 33 w 37"/>
                <a:gd name="T5" fmla="*/ 3 h 8"/>
                <a:gd name="T6" fmla="*/ 32 w 37"/>
                <a:gd name="T7" fmla="*/ 5 h 8"/>
                <a:gd name="T8" fmla="*/ 28 w 37"/>
                <a:gd name="T9" fmla="*/ 8 h 8"/>
                <a:gd name="T10" fmla="*/ 25 w 37"/>
                <a:gd name="T11" fmla="*/ 5 h 8"/>
                <a:gd name="T12" fmla="*/ 23 w 37"/>
                <a:gd name="T13" fmla="*/ 3 h 8"/>
                <a:gd name="T14" fmla="*/ 22 w 37"/>
                <a:gd name="T15" fmla="*/ 5 h 8"/>
                <a:gd name="T16" fmla="*/ 19 w 37"/>
                <a:gd name="T17" fmla="*/ 8 h 8"/>
                <a:gd name="T18" fmla="*/ 15 w 37"/>
                <a:gd name="T19" fmla="*/ 5 h 8"/>
                <a:gd name="T20" fmla="*/ 14 w 37"/>
                <a:gd name="T21" fmla="*/ 3 h 8"/>
                <a:gd name="T22" fmla="*/ 13 w 37"/>
                <a:gd name="T23" fmla="*/ 5 h 8"/>
                <a:gd name="T24" fmla="*/ 9 w 37"/>
                <a:gd name="T25" fmla="*/ 8 h 8"/>
                <a:gd name="T26" fmla="*/ 6 w 37"/>
                <a:gd name="T27" fmla="*/ 5 h 8"/>
                <a:gd name="T28" fmla="*/ 5 w 37"/>
                <a:gd name="T29" fmla="*/ 3 h 8"/>
                <a:gd name="T30" fmla="*/ 4 w 37"/>
                <a:gd name="T31" fmla="*/ 5 h 8"/>
                <a:gd name="T32" fmla="*/ 0 w 37"/>
                <a:gd name="T33" fmla="*/ 8 h 8"/>
                <a:gd name="T34" fmla="*/ 0 w 37"/>
                <a:gd name="T35" fmla="*/ 5 h 8"/>
                <a:gd name="T36" fmla="*/ 1 w 37"/>
                <a:gd name="T37" fmla="*/ 4 h 8"/>
                <a:gd name="T38" fmla="*/ 5 w 37"/>
                <a:gd name="T39" fmla="*/ 0 h 8"/>
                <a:gd name="T40" fmla="*/ 8 w 37"/>
                <a:gd name="T41" fmla="*/ 4 h 8"/>
                <a:gd name="T42" fmla="*/ 9 w 37"/>
                <a:gd name="T43" fmla="*/ 5 h 8"/>
                <a:gd name="T44" fmla="*/ 10 w 37"/>
                <a:gd name="T45" fmla="*/ 4 h 8"/>
                <a:gd name="T46" fmla="*/ 14 w 37"/>
                <a:gd name="T47" fmla="*/ 0 h 8"/>
                <a:gd name="T48" fmla="*/ 18 w 37"/>
                <a:gd name="T49" fmla="*/ 4 h 8"/>
                <a:gd name="T50" fmla="*/ 19 w 37"/>
                <a:gd name="T51" fmla="*/ 5 h 8"/>
                <a:gd name="T52" fmla="*/ 20 w 37"/>
                <a:gd name="T53" fmla="*/ 4 h 8"/>
                <a:gd name="T54" fmla="*/ 23 w 37"/>
                <a:gd name="T55" fmla="*/ 0 h 8"/>
                <a:gd name="T56" fmla="*/ 27 w 37"/>
                <a:gd name="T57" fmla="*/ 4 h 8"/>
                <a:gd name="T58" fmla="*/ 28 w 37"/>
                <a:gd name="T59" fmla="*/ 5 h 8"/>
                <a:gd name="T60" fmla="*/ 29 w 37"/>
                <a:gd name="T61" fmla="*/ 4 h 8"/>
                <a:gd name="T62" fmla="*/ 33 w 37"/>
                <a:gd name="T63" fmla="*/ 0 h 8"/>
                <a:gd name="T64" fmla="*/ 36 w 37"/>
                <a:gd name="T65" fmla="*/ 4 h 8"/>
                <a:gd name="T66" fmla="*/ 37 w 37"/>
                <a:gd name="T67" fmla="*/ 5 h 8"/>
                <a:gd name="T68" fmla="*/ 37 w 37"/>
                <a:gd name="T6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" h="8">
                  <a:moveTo>
                    <a:pt x="37" y="8"/>
                  </a:moveTo>
                  <a:cubicBezTo>
                    <a:pt x="35" y="8"/>
                    <a:pt x="34" y="6"/>
                    <a:pt x="34" y="5"/>
                  </a:cubicBezTo>
                  <a:cubicBezTo>
                    <a:pt x="34" y="4"/>
                    <a:pt x="33" y="3"/>
                    <a:pt x="33" y="3"/>
                  </a:cubicBezTo>
                  <a:cubicBezTo>
                    <a:pt x="32" y="3"/>
                    <a:pt x="32" y="4"/>
                    <a:pt x="32" y="5"/>
                  </a:cubicBezTo>
                  <a:cubicBezTo>
                    <a:pt x="31" y="6"/>
                    <a:pt x="30" y="8"/>
                    <a:pt x="28" y="8"/>
                  </a:cubicBezTo>
                  <a:cubicBezTo>
                    <a:pt x="26" y="8"/>
                    <a:pt x="25" y="6"/>
                    <a:pt x="25" y="5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23" y="3"/>
                    <a:pt x="23" y="4"/>
                    <a:pt x="22" y="5"/>
                  </a:cubicBezTo>
                  <a:cubicBezTo>
                    <a:pt x="22" y="6"/>
                    <a:pt x="21" y="8"/>
                    <a:pt x="19" y="8"/>
                  </a:cubicBezTo>
                  <a:cubicBezTo>
                    <a:pt x="17" y="8"/>
                    <a:pt x="16" y="6"/>
                    <a:pt x="15" y="5"/>
                  </a:cubicBezTo>
                  <a:cubicBezTo>
                    <a:pt x="15" y="4"/>
                    <a:pt x="14" y="3"/>
                    <a:pt x="14" y="3"/>
                  </a:cubicBezTo>
                  <a:cubicBezTo>
                    <a:pt x="14" y="3"/>
                    <a:pt x="13" y="4"/>
                    <a:pt x="13" y="5"/>
                  </a:cubicBezTo>
                  <a:cubicBezTo>
                    <a:pt x="12" y="6"/>
                    <a:pt x="11" y="8"/>
                    <a:pt x="9" y="8"/>
                  </a:cubicBezTo>
                  <a:cubicBezTo>
                    <a:pt x="7" y="8"/>
                    <a:pt x="6" y="6"/>
                    <a:pt x="6" y="5"/>
                  </a:cubicBezTo>
                  <a:cubicBezTo>
                    <a:pt x="6" y="4"/>
                    <a:pt x="5" y="3"/>
                    <a:pt x="5" y="3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3" y="6"/>
                    <a:pt x="2" y="8"/>
                    <a:pt x="0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2" y="2"/>
                    <a:pt x="3" y="0"/>
                    <a:pt x="5" y="0"/>
                  </a:cubicBezTo>
                  <a:cubicBezTo>
                    <a:pt x="7" y="0"/>
                    <a:pt x="8" y="2"/>
                    <a:pt x="8" y="4"/>
                  </a:cubicBezTo>
                  <a:cubicBezTo>
                    <a:pt x="8" y="4"/>
                    <a:pt x="9" y="5"/>
                    <a:pt x="9" y="5"/>
                  </a:cubicBezTo>
                  <a:cubicBezTo>
                    <a:pt x="10" y="5"/>
                    <a:pt x="10" y="4"/>
                    <a:pt x="10" y="4"/>
                  </a:cubicBezTo>
                  <a:cubicBezTo>
                    <a:pt x="11" y="2"/>
                    <a:pt x="12" y="0"/>
                    <a:pt x="14" y="0"/>
                  </a:cubicBezTo>
                  <a:cubicBezTo>
                    <a:pt x="16" y="0"/>
                    <a:pt x="17" y="2"/>
                    <a:pt x="18" y="4"/>
                  </a:cubicBezTo>
                  <a:cubicBezTo>
                    <a:pt x="18" y="4"/>
                    <a:pt x="18" y="5"/>
                    <a:pt x="19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20" y="2"/>
                    <a:pt x="21" y="0"/>
                    <a:pt x="23" y="0"/>
                  </a:cubicBezTo>
                  <a:cubicBezTo>
                    <a:pt x="25" y="0"/>
                    <a:pt x="26" y="2"/>
                    <a:pt x="27" y="4"/>
                  </a:cubicBezTo>
                  <a:cubicBezTo>
                    <a:pt x="27" y="4"/>
                    <a:pt x="28" y="5"/>
                    <a:pt x="28" y="5"/>
                  </a:cubicBezTo>
                  <a:cubicBezTo>
                    <a:pt x="28" y="5"/>
                    <a:pt x="29" y="4"/>
                    <a:pt x="29" y="4"/>
                  </a:cubicBezTo>
                  <a:cubicBezTo>
                    <a:pt x="30" y="2"/>
                    <a:pt x="31" y="0"/>
                    <a:pt x="33" y="0"/>
                  </a:cubicBezTo>
                  <a:cubicBezTo>
                    <a:pt x="35" y="0"/>
                    <a:pt x="36" y="2"/>
                    <a:pt x="36" y="4"/>
                  </a:cubicBezTo>
                  <a:cubicBezTo>
                    <a:pt x="36" y="4"/>
                    <a:pt x="37" y="5"/>
                    <a:pt x="37" y="5"/>
                  </a:cubicBezTo>
                  <a:cubicBezTo>
                    <a:pt x="37" y="8"/>
                    <a:pt x="37" y="8"/>
                    <a:pt x="37" y="8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62">
              <a:extLst>
                <a:ext uri="{FF2B5EF4-FFF2-40B4-BE49-F238E27FC236}">
                  <a16:creationId xmlns:a16="http://schemas.microsoft.com/office/drawing/2014/main" id="{1C118F09-9607-4AB7-944B-5622EA93C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9206" y="109867195"/>
              <a:ext cx="181679" cy="105183"/>
            </a:xfrm>
            <a:custGeom>
              <a:avLst/>
              <a:gdLst>
                <a:gd name="T0" fmla="*/ 57 w 57"/>
                <a:gd name="T1" fmla="*/ 0 h 33"/>
                <a:gd name="T2" fmla="*/ 57 w 57"/>
                <a:gd name="T3" fmla="*/ 29 h 33"/>
                <a:gd name="T4" fmla="*/ 53 w 57"/>
                <a:gd name="T5" fmla="*/ 33 h 33"/>
                <a:gd name="T6" fmla="*/ 3 w 57"/>
                <a:gd name="T7" fmla="*/ 33 h 33"/>
                <a:gd name="T8" fmla="*/ 0 w 57"/>
                <a:gd name="T9" fmla="*/ 29 h 33"/>
                <a:gd name="T10" fmla="*/ 0 w 57"/>
                <a:gd name="T11" fmla="*/ 0 h 33"/>
                <a:gd name="T12" fmla="*/ 57 w 57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33">
                  <a:moveTo>
                    <a:pt x="57" y="0"/>
                  </a:moveTo>
                  <a:cubicBezTo>
                    <a:pt x="57" y="29"/>
                    <a:pt x="57" y="29"/>
                    <a:pt x="57" y="29"/>
                  </a:cubicBezTo>
                  <a:cubicBezTo>
                    <a:pt x="57" y="31"/>
                    <a:pt x="55" y="33"/>
                    <a:pt x="5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1" y="33"/>
                    <a:pt x="0" y="31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63">
              <a:extLst>
                <a:ext uri="{FF2B5EF4-FFF2-40B4-BE49-F238E27FC236}">
                  <a16:creationId xmlns:a16="http://schemas.microsoft.com/office/drawing/2014/main" id="{1A3DA1A7-B576-4D3C-97C7-5125DD590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2832" y="109873570"/>
              <a:ext cx="191240" cy="0"/>
            </a:xfrm>
            <a:custGeom>
              <a:avLst/>
              <a:gdLst>
                <a:gd name="T0" fmla="*/ 191240 w 191240"/>
                <a:gd name="T1" fmla="*/ 0 w 191240"/>
                <a:gd name="T2" fmla="*/ 191240 w 191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1240">
                  <a:moveTo>
                    <a:pt x="191240" y="0"/>
                  </a:moveTo>
                  <a:lnTo>
                    <a:pt x="0" y="0"/>
                  </a:lnTo>
                  <a:lnTo>
                    <a:pt x="191240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Line 64">
              <a:extLst>
                <a:ext uri="{FF2B5EF4-FFF2-40B4-BE49-F238E27FC236}">
                  <a16:creationId xmlns:a16="http://schemas.microsoft.com/office/drawing/2014/main" id="{6CC1835A-AC8E-4DF4-8C8B-13DC632F7E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342832" y="109873570"/>
              <a:ext cx="19124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65">
              <a:extLst>
                <a:ext uri="{FF2B5EF4-FFF2-40B4-BE49-F238E27FC236}">
                  <a16:creationId xmlns:a16="http://schemas.microsoft.com/office/drawing/2014/main" id="{70E12CA4-BB29-4102-B615-2A833B24D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6457" y="109864008"/>
              <a:ext cx="207177" cy="19124"/>
            </a:xfrm>
            <a:custGeom>
              <a:avLst/>
              <a:gdLst>
                <a:gd name="T0" fmla="*/ 62 w 65"/>
                <a:gd name="T1" fmla="*/ 6 h 6"/>
                <a:gd name="T2" fmla="*/ 2 w 65"/>
                <a:gd name="T3" fmla="*/ 6 h 6"/>
                <a:gd name="T4" fmla="*/ 0 w 65"/>
                <a:gd name="T5" fmla="*/ 3 h 6"/>
                <a:gd name="T6" fmla="*/ 2 w 65"/>
                <a:gd name="T7" fmla="*/ 0 h 6"/>
                <a:gd name="T8" fmla="*/ 62 w 65"/>
                <a:gd name="T9" fmla="*/ 0 h 6"/>
                <a:gd name="T10" fmla="*/ 65 w 65"/>
                <a:gd name="T11" fmla="*/ 3 h 6"/>
                <a:gd name="T12" fmla="*/ 62 w 6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">
                  <a:moveTo>
                    <a:pt x="6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3"/>
                  </a:cubicBezTo>
                  <a:cubicBezTo>
                    <a:pt x="65" y="5"/>
                    <a:pt x="64" y="6"/>
                    <a:pt x="62" y="6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66">
              <a:extLst>
                <a:ext uri="{FF2B5EF4-FFF2-40B4-BE49-F238E27FC236}">
                  <a16:creationId xmlns:a16="http://schemas.microsoft.com/office/drawing/2014/main" id="{6E443162-D3EB-4C63-8D6B-8A83A821D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2832" y="109905443"/>
              <a:ext cx="191240" cy="0"/>
            </a:xfrm>
            <a:custGeom>
              <a:avLst/>
              <a:gdLst>
                <a:gd name="T0" fmla="*/ 191240 w 191240"/>
                <a:gd name="T1" fmla="*/ 0 w 191240"/>
                <a:gd name="T2" fmla="*/ 191240 w 191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1240">
                  <a:moveTo>
                    <a:pt x="191240" y="0"/>
                  </a:moveTo>
                  <a:lnTo>
                    <a:pt x="0" y="0"/>
                  </a:lnTo>
                  <a:lnTo>
                    <a:pt x="191240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Line 67">
              <a:extLst>
                <a:ext uri="{FF2B5EF4-FFF2-40B4-BE49-F238E27FC236}">
                  <a16:creationId xmlns:a16="http://schemas.microsoft.com/office/drawing/2014/main" id="{BD538538-2E0C-400E-89FA-02FEC0C747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342832" y="109905443"/>
              <a:ext cx="19124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68">
              <a:extLst>
                <a:ext uri="{FF2B5EF4-FFF2-40B4-BE49-F238E27FC236}">
                  <a16:creationId xmlns:a16="http://schemas.microsoft.com/office/drawing/2014/main" id="{B5F1853A-74C0-42C5-8F00-0D871C78F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6457" y="109895881"/>
              <a:ext cx="207177" cy="19124"/>
            </a:xfrm>
            <a:custGeom>
              <a:avLst/>
              <a:gdLst>
                <a:gd name="T0" fmla="*/ 62 w 65"/>
                <a:gd name="T1" fmla="*/ 6 h 6"/>
                <a:gd name="T2" fmla="*/ 2 w 65"/>
                <a:gd name="T3" fmla="*/ 6 h 6"/>
                <a:gd name="T4" fmla="*/ 0 w 65"/>
                <a:gd name="T5" fmla="*/ 3 h 6"/>
                <a:gd name="T6" fmla="*/ 2 w 65"/>
                <a:gd name="T7" fmla="*/ 0 h 6"/>
                <a:gd name="T8" fmla="*/ 62 w 65"/>
                <a:gd name="T9" fmla="*/ 0 h 6"/>
                <a:gd name="T10" fmla="*/ 65 w 65"/>
                <a:gd name="T11" fmla="*/ 3 h 6"/>
                <a:gd name="T12" fmla="*/ 62 w 65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">
                  <a:moveTo>
                    <a:pt x="6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1"/>
                    <a:pt x="65" y="3"/>
                  </a:cubicBezTo>
                  <a:cubicBezTo>
                    <a:pt x="65" y="5"/>
                    <a:pt x="64" y="6"/>
                    <a:pt x="62" y="6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69">
              <a:extLst>
                <a:ext uri="{FF2B5EF4-FFF2-40B4-BE49-F238E27FC236}">
                  <a16:creationId xmlns:a16="http://schemas.microsoft.com/office/drawing/2014/main" id="{D2300138-8441-4A81-AC78-B31C1101E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42832" y="109937317"/>
              <a:ext cx="191240" cy="0"/>
            </a:xfrm>
            <a:custGeom>
              <a:avLst/>
              <a:gdLst>
                <a:gd name="T0" fmla="*/ 191240 w 191240"/>
                <a:gd name="T1" fmla="*/ 0 w 191240"/>
                <a:gd name="T2" fmla="*/ 191240 w 1912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91240">
                  <a:moveTo>
                    <a:pt x="191240" y="0"/>
                  </a:moveTo>
                  <a:lnTo>
                    <a:pt x="0" y="0"/>
                  </a:lnTo>
                  <a:lnTo>
                    <a:pt x="191240" y="0"/>
                  </a:ln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Line 70">
              <a:extLst>
                <a:ext uri="{FF2B5EF4-FFF2-40B4-BE49-F238E27FC236}">
                  <a16:creationId xmlns:a16="http://schemas.microsoft.com/office/drawing/2014/main" id="{DF938870-7CF4-4807-8B89-654E75C702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3342832" y="109937317"/>
              <a:ext cx="19124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71">
              <a:extLst>
                <a:ext uri="{FF2B5EF4-FFF2-40B4-BE49-F238E27FC236}">
                  <a16:creationId xmlns:a16="http://schemas.microsoft.com/office/drawing/2014/main" id="{C6DBF556-B878-4216-9148-813DA049A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36457" y="109927755"/>
              <a:ext cx="207177" cy="15936"/>
            </a:xfrm>
            <a:custGeom>
              <a:avLst/>
              <a:gdLst>
                <a:gd name="T0" fmla="*/ 62 w 65"/>
                <a:gd name="T1" fmla="*/ 5 h 5"/>
                <a:gd name="T2" fmla="*/ 2 w 65"/>
                <a:gd name="T3" fmla="*/ 5 h 5"/>
                <a:gd name="T4" fmla="*/ 0 w 65"/>
                <a:gd name="T5" fmla="*/ 3 h 5"/>
                <a:gd name="T6" fmla="*/ 2 w 65"/>
                <a:gd name="T7" fmla="*/ 0 h 5"/>
                <a:gd name="T8" fmla="*/ 62 w 65"/>
                <a:gd name="T9" fmla="*/ 0 h 5"/>
                <a:gd name="T10" fmla="*/ 65 w 65"/>
                <a:gd name="T11" fmla="*/ 3 h 5"/>
                <a:gd name="T12" fmla="*/ 62 w 6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5">
                  <a:moveTo>
                    <a:pt x="6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1"/>
                    <a:pt x="65" y="3"/>
                  </a:cubicBezTo>
                  <a:cubicBezTo>
                    <a:pt x="65" y="4"/>
                    <a:pt x="64" y="5"/>
                    <a:pt x="62" y="5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72">
              <a:extLst>
                <a:ext uri="{FF2B5EF4-FFF2-40B4-BE49-F238E27FC236}">
                  <a16:creationId xmlns:a16="http://schemas.microsoft.com/office/drawing/2014/main" id="{952877D6-358F-4390-9F46-76D62E537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35265" y="109264787"/>
              <a:ext cx="9562" cy="108370"/>
            </a:xfrm>
            <a:custGeom>
              <a:avLst/>
              <a:gdLst>
                <a:gd name="T0" fmla="*/ 1 w 3"/>
                <a:gd name="T1" fmla="*/ 34 h 34"/>
                <a:gd name="T2" fmla="*/ 0 w 3"/>
                <a:gd name="T3" fmla="*/ 32 h 34"/>
                <a:gd name="T4" fmla="*/ 0 w 3"/>
                <a:gd name="T5" fmla="*/ 2 h 34"/>
                <a:gd name="T6" fmla="*/ 1 w 3"/>
                <a:gd name="T7" fmla="*/ 0 h 34"/>
                <a:gd name="T8" fmla="*/ 3 w 3"/>
                <a:gd name="T9" fmla="*/ 2 h 34"/>
                <a:gd name="T10" fmla="*/ 3 w 3"/>
                <a:gd name="T11" fmla="*/ 32 h 34"/>
                <a:gd name="T12" fmla="*/ 1 w 3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4">
                  <a:moveTo>
                    <a:pt x="1" y="34"/>
                  </a:moveTo>
                  <a:cubicBezTo>
                    <a:pt x="0" y="34"/>
                    <a:pt x="0" y="33"/>
                    <a:pt x="0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3"/>
                    <a:pt x="2" y="34"/>
                    <a:pt x="1" y="34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73">
              <a:extLst>
                <a:ext uri="{FF2B5EF4-FFF2-40B4-BE49-F238E27FC236}">
                  <a16:creationId xmlns:a16="http://schemas.microsoft.com/office/drawing/2014/main" id="{1FB3D75E-631E-440A-80C7-C671387BE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312597"/>
              <a:ext cx="57372" cy="95621"/>
            </a:xfrm>
            <a:custGeom>
              <a:avLst/>
              <a:gdLst>
                <a:gd name="T0" fmla="*/ 17 w 18"/>
                <a:gd name="T1" fmla="*/ 30 h 30"/>
                <a:gd name="T2" fmla="*/ 16 w 18"/>
                <a:gd name="T3" fmla="*/ 29 h 30"/>
                <a:gd name="T4" fmla="*/ 0 w 18"/>
                <a:gd name="T5" fmla="*/ 2 h 30"/>
                <a:gd name="T6" fmla="*/ 1 w 18"/>
                <a:gd name="T7" fmla="*/ 0 h 30"/>
                <a:gd name="T8" fmla="*/ 3 w 18"/>
                <a:gd name="T9" fmla="*/ 1 h 30"/>
                <a:gd name="T10" fmla="*/ 18 w 18"/>
                <a:gd name="T11" fmla="*/ 27 h 30"/>
                <a:gd name="T12" fmla="*/ 18 w 18"/>
                <a:gd name="T13" fmla="*/ 29 h 30"/>
                <a:gd name="T14" fmla="*/ 17 w 18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30">
                  <a:moveTo>
                    <a:pt x="17" y="30"/>
                  </a:moveTo>
                  <a:cubicBezTo>
                    <a:pt x="16" y="30"/>
                    <a:pt x="16" y="29"/>
                    <a:pt x="16" y="2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8"/>
                    <a:pt x="18" y="29"/>
                    <a:pt x="18" y="29"/>
                  </a:cubicBezTo>
                  <a:cubicBezTo>
                    <a:pt x="17" y="29"/>
                    <a:pt x="17" y="30"/>
                    <a:pt x="17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74">
              <a:extLst>
                <a:ext uri="{FF2B5EF4-FFF2-40B4-BE49-F238E27FC236}">
                  <a16:creationId xmlns:a16="http://schemas.microsoft.com/office/drawing/2014/main" id="{286F20DC-F18B-49D8-9941-66FF6AF12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32467" y="109440091"/>
              <a:ext cx="95620" cy="57372"/>
            </a:xfrm>
            <a:custGeom>
              <a:avLst/>
              <a:gdLst>
                <a:gd name="T0" fmla="*/ 28 w 30"/>
                <a:gd name="T1" fmla="*/ 18 h 18"/>
                <a:gd name="T2" fmla="*/ 27 w 30"/>
                <a:gd name="T3" fmla="*/ 18 h 18"/>
                <a:gd name="T4" fmla="*/ 0 w 30"/>
                <a:gd name="T5" fmla="*/ 3 h 18"/>
                <a:gd name="T6" fmla="*/ 0 w 30"/>
                <a:gd name="T7" fmla="*/ 1 h 18"/>
                <a:gd name="T8" fmla="*/ 2 w 30"/>
                <a:gd name="T9" fmla="*/ 0 h 18"/>
                <a:gd name="T10" fmla="*/ 29 w 30"/>
                <a:gd name="T11" fmla="*/ 16 h 18"/>
                <a:gd name="T12" fmla="*/ 29 w 30"/>
                <a:gd name="T13" fmla="*/ 18 h 18"/>
                <a:gd name="T14" fmla="*/ 28 w 30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8">
                  <a:moveTo>
                    <a:pt x="28" y="18"/>
                  </a:moveTo>
                  <a:cubicBezTo>
                    <a:pt x="28" y="18"/>
                    <a:pt x="27" y="18"/>
                    <a:pt x="27" y="1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30" y="17"/>
                    <a:pt x="29" y="18"/>
                  </a:cubicBezTo>
                  <a:cubicBezTo>
                    <a:pt x="29" y="18"/>
                    <a:pt x="28" y="18"/>
                    <a:pt x="28" y="18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75">
              <a:extLst>
                <a:ext uri="{FF2B5EF4-FFF2-40B4-BE49-F238E27FC236}">
                  <a16:creationId xmlns:a16="http://schemas.microsoft.com/office/drawing/2014/main" id="{C424499A-17D7-4684-95BF-E47B87962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84657" y="109615395"/>
              <a:ext cx="108369" cy="9562"/>
            </a:xfrm>
            <a:custGeom>
              <a:avLst/>
              <a:gdLst>
                <a:gd name="T0" fmla="*/ 32 w 34"/>
                <a:gd name="T1" fmla="*/ 3 h 3"/>
                <a:gd name="T2" fmla="*/ 2 w 34"/>
                <a:gd name="T3" fmla="*/ 3 h 3"/>
                <a:gd name="T4" fmla="*/ 0 w 34"/>
                <a:gd name="T5" fmla="*/ 1 h 3"/>
                <a:gd name="T6" fmla="*/ 2 w 34"/>
                <a:gd name="T7" fmla="*/ 0 h 3"/>
                <a:gd name="T8" fmla="*/ 32 w 34"/>
                <a:gd name="T9" fmla="*/ 0 h 3"/>
                <a:gd name="T10" fmla="*/ 34 w 34"/>
                <a:gd name="T11" fmla="*/ 1 h 3"/>
                <a:gd name="T12" fmla="*/ 32 w 3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">
                  <a:moveTo>
                    <a:pt x="3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0"/>
                    <a:pt x="34" y="1"/>
                    <a:pt x="34" y="1"/>
                  </a:cubicBezTo>
                  <a:cubicBezTo>
                    <a:pt x="34" y="2"/>
                    <a:pt x="33" y="3"/>
                    <a:pt x="32" y="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76">
              <a:extLst>
                <a:ext uri="{FF2B5EF4-FFF2-40B4-BE49-F238E27FC236}">
                  <a16:creationId xmlns:a16="http://schemas.microsoft.com/office/drawing/2014/main" id="{87B61C3B-2AAB-4187-90C0-9480C125D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32467" y="109739702"/>
              <a:ext cx="95620" cy="60559"/>
            </a:xfrm>
            <a:custGeom>
              <a:avLst/>
              <a:gdLst>
                <a:gd name="T0" fmla="*/ 1 w 30"/>
                <a:gd name="T1" fmla="*/ 19 h 19"/>
                <a:gd name="T2" fmla="*/ 0 w 30"/>
                <a:gd name="T3" fmla="*/ 18 h 19"/>
                <a:gd name="T4" fmla="*/ 0 w 30"/>
                <a:gd name="T5" fmla="*/ 16 h 19"/>
                <a:gd name="T6" fmla="*/ 27 w 30"/>
                <a:gd name="T7" fmla="*/ 0 h 19"/>
                <a:gd name="T8" fmla="*/ 29 w 30"/>
                <a:gd name="T9" fmla="*/ 1 h 19"/>
                <a:gd name="T10" fmla="*/ 29 w 30"/>
                <a:gd name="T11" fmla="*/ 3 h 19"/>
                <a:gd name="T12" fmla="*/ 2 w 30"/>
                <a:gd name="T13" fmla="*/ 18 h 19"/>
                <a:gd name="T14" fmla="*/ 1 w 30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9">
                  <a:moveTo>
                    <a:pt x="1" y="19"/>
                  </a:moveTo>
                  <a:cubicBezTo>
                    <a:pt x="1" y="19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29" y="1"/>
                  </a:cubicBezTo>
                  <a:cubicBezTo>
                    <a:pt x="30" y="2"/>
                    <a:pt x="29" y="3"/>
                    <a:pt x="29" y="3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1" y="19"/>
                    <a:pt x="1" y="19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77">
              <a:extLst>
                <a:ext uri="{FF2B5EF4-FFF2-40B4-BE49-F238E27FC236}">
                  <a16:creationId xmlns:a16="http://schemas.microsoft.com/office/drawing/2014/main" id="{097EB2DD-D51C-4178-ACF1-F373BAD57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59961" y="109832134"/>
              <a:ext cx="60559" cy="95621"/>
            </a:xfrm>
            <a:custGeom>
              <a:avLst/>
              <a:gdLst>
                <a:gd name="T0" fmla="*/ 1 w 19"/>
                <a:gd name="T1" fmla="*/ 30 h 30"/>
                <a:gd name="T2" fmla="*/ 1 w 19"/>
                <a:gd name="T3" fmla="*/ 30 h 30"/>
                <a:gd name="T4" fmla="*/ 0 w 19"/>
                <a:gd name="T5" fmla="*/ 28 h 30"/>
                <a:gd name="T6" fmla="*/ 16 w 19"/>
                <a:gd name="T7" fmla="*/ 1 h 30"/>
                <a:gd name="T8" fmla="*/ 18 w 19"/>
                <a:gd name="T9" fmla="*/ 0 h 30"/>
                <a:gd name="T10" fmla="*/ 18 w 19"/>
                <a:gd name="T11" fmla="*/ 2 h 30"/>
                <a:gd name="T12" fmla="*/ 3 w 19"/>
                <a:gd name="T13" fmla="*/ 29 h 30"/>
                <a:gd name="T14" fmla="*/ 1 w 1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0" y="29"/>
                    <a:pt x="0" y="28"/>
                    <a:pt x="0" y="28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1"/>
                    <a:pt x="19" y="2"/>
                    <a:pt x="18" y="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2" y="30"/>
                    <a:pt x="2" y="30"/>
                    <a:pt x="1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78">
              <a:extLst>
                <a:ext uri="{FF2B5EF4-FFF2-40B4-BE49-F238E27FC236}">
                  <a16:creationId xmlns:a16="http://schemas.microsoft.com/office/drawing/2014/main" id="{F6821879-8BC5-41F4-8B19-15ED6777C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59571" y="109832134"/>
              <a:ext cx="60560" cy="95621"/>
            </a:xfrm>
            <a:custGeom>
              <a:avLst/>
              <a:gdLst>
                <a:gd name="T0" fmla="*/ 17 w 19"/>
                <a:gd name="T1" fmla="*/ 30 h 30"/>
                <a:gd name="T2" fmla="*/ 16 w 19"/>
                <a:gd name="T3" fmla="*/ 29 h 30"/>
                <a:gd name="T4" fmla="*/ 0 w 19"/>
                <a:gd name="T5" fmla="*/ 2 h 30"/>
                <a:gd name="T6" fmla="*/ 1 w 19"/>
                <a:gd name="T7" fmla="*/ 0 h 30"/>
                <a:gd name="T8" fmla="*/ 3 w 19"/>
                <a:gd name="T9" fmla="*/ 1 h 30"/>
                <a:gd name="T10" fmla="*/ 18 w 19"/>
                <a:gd name="T11" fmla="*/ 28 h 30"/>
                <a:gd name="T12" fmla="*/ 18 w 19"/>
                <a:gd name="T13" fmla="*/ 30 h 30"/>
                <a:gd name="T14" fmla="*/ 17 w 1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0">
                  <a:moveTo>
                    <a:pt x="17" y="30"/>
                  </a:moveTo>
                  <a:cubicBezTo>
                    <a:pt x="17" y="30"/>
                    <a:pt x="16" y="29"/>
                    <a:pt x="16" y="2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9"/>
                    <a:pt x="18" y="30"/>
                  </a:cubicBezTo>
                  <a:cubicBezTo>
                    <a:pt x="18" y="30"/>
                    <a:pt x="17" y="30"/>
                    <a:pt x="17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79">
              <a:extLst>
                <a:ext uri="{FF2B5EF4-FFF2-40B4-BE49-F238E27FC236}">
                  <a16:creationId xmlns:a16="http://schemas.microsoft.com/office/drawing/2014/main" id="{5778B5DF-6267-467E-81E7-8EDFC45BB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52004" y="109739702"/>
              <a:ext cx="95620" cy="60559"/>
            </a:xfrm>
            <a:custGeom>
              <a:avLst/>
              <a:gdLst>
                <a:gd name="T0" fmla="*/ 28 w 30"/>
                <a:gd name="T1" fmla="*/ 19 h 19"/>
                <a:gd name="T2" fmla="*/ 28 w 30"/>
                <a:gd name="T3" fmla="*/ 18 h 19"/>
                <a:gd name="T4" fmla="*/ 1 w 30"/>
                <a:gd name="T5" fmla="*/ 3 h 19"/>
                <a:gd name="T6" fmla="*/ 0 w 30"/>
                <a:gd name="T7" fmla="*/ 1 h 19"/>
                <a:gd name="T8" fmla="*/ 2 w 30"/>
                <a:gd name="T9" fmla="*/ 0 h 19"/>
                <a:gd name="T10" fmla="*/ 29 w 30"/>
                <a:gd name="T11" fmla="*/ 16 h 19"/>
                <a:gd name="T12" fmla="*/ 30 w 30"/>
                <a:gd name="T13" fmla="*/ 18 h 19"/>
                <a:gd name="T14" fmla="*/ 28 w 30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9">
                  <a:moveTo>
                    <a:pt x="28" y="19"/>
                  </a:moveTo>
                  <a:cubicBezTo>
                    <a:pt x="28" y="19"/>
                    <a:pt x="28" y="19"/>
                    <a:pt x="28" y="18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6"/>
                    <a:pt x="30" y="17"/>
                    <a:pt x="30" y="18"/>
                  </a:cubicBezTo>
                  <a:cubicBezTo>
                    <a:pt x="29" y="18"/>
                    <a:pt x="29" y="19"/>
                    <a:pt x="28" y="19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" name="Freeform 80">
              <a:extLst>
                <a:ext uri="{FF2B5EF4-FFF2-40B4-BE49-F238E27FC236}">
                  <a16:creationId xmlns:a16="http://schemas.microsoft.com/office/drawing/2014/main" id="{165A0C41-1CAF-4C1E-B6E8-A456652D0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7065" y="109615395"/>
              <a:ext cx="105182" cy="9562"/>
            </a:xfrm>
            <a:custGeom>
              <a:avLst/>
              <a:gdLst>
                <a:gd name="T0" fmla="*/ 32 w 33"/>
                <a:gd name="T1" fmla="*/ 3 h 3"/>
                <a:gd name="T2" fmla="*/ 1 w 33"/>
                <a:gd name="T3" fmla="*/ 3 h 3"/>
                <a:gd name="T4" fmla="*/ 0 w 33"/>
                <a:gd name="T5" fmla="*/ 1 h 3"/>
                <a:gd name="T6" fmla="*/ 1 w 33"/>
                <a:gd name="T7" fmla="*/ 0 h 3"/>
                <a:gd name="T8" fmla="*/ 32 w 33"/>
                <a:gd name="T9" fmla="*/ 0 h 3"/>
                <a:gd name="T10" fmla="*/ 33 w 33"/>
                <a:gd name="T11" fmla="*/ 1 h 3"/>
                <a:gd name="T12" fmla="*/ 32 w 3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">
                  <a:moveTo>
                    <a:pt x="32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0"/>
                    <a:pt x="33" y="0"/>
                    <a:pt x="33" y="1"/>
                  </a:cubicBezTo>
                  <a:cubicBezTo>
                    <a:pt x="33" y="2"/>
                    <a:pt x="33" y="3"/>
                    <a:pt x="32" y="3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" name="Freeform 81">
              <a:extLst>
                <a:ext uri="{FF2B5EF4-FFF2-40B4-BE49-F238E27FC236}">
                  <a16:creationId xmlns:a16="http://schemas.microsoft.com/office/drawing/2014/main" id="{F061BBB2-C554-4B26-96F3-3BDB91E1D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52004" y="109440091"/>
              <a:ext cx="95620" cy="57372"/>
            </a:xfrm>
            <a:custGeom>
              <a:avLst/>
              <a:gdLst>
                <a:gd name="T0" fmla="*/ 1 w 30"/>
                <a:gd name="T1" fmla="*/ 18 h 18"/>
                <a:gd name="T2" fmla="*/ 0 w 30"/>
                <a:gd name="T3" fmla="*/ 18 h 18"/>
                <a:gd name="T4" fmla="*/ 1 w 30"/>
                <a:gd name="T5" fmla="*/ 16 h 18"/>
                <a:gd name="T6" fmla="*/ 27 w 30"/>
                <a:gd name="T7" fmla="*/ 0 h 18"/>
                <a:gd name="T8" fmla="*/ 29 w 30"/>
                <a:gd name="T9" fmla="*/ 1 h 18"/>
                <a:gd name="T10" fmla="*/ 29 w 30"/>
                <a:gd name="T11" fmla="*/ 3 h 18"/>
                <a:gd name="T12" fmla="*/ 2 w 30"/>
                <a:gd name="T13" fmla="*/ 18 h 18"/>
                <a:gd name="T14" fmla="*/ 1 w 30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8">
                  <a:moveTo>
                    <a:pt x="1" y="18"/>
                  </a:moveTo>
                  <a:cubicBezTo>
                    <a:pt x="1" y="18"/>
                    <a:pt x="0" y="18"/>
                    <a:pt x="0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0"/>
                    <a:pt x="29" y="1"/>
                  </a:cubicBezTo>
                  <a:cubicBezTo>
                    <a:pt x="30" y="1"/>
                    <a:pt x="30" y="2"/>
                    <a:pt x="29" y="3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1" y="18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82">
              <a:extLst>
                <a:ext uri="{FF2B5EF4-FFF2-40B4-BE49-F238E27FC236}">
                  <a16:creationId xmlns:a16="http://schemas.microsoft.com/office/drawing/2014/main" id="{B6E2F9B7-11E6-4C04-A401-6B9FEC0D2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59571" y="109312597"/>
              <a:ext cx="60560" cy="95621"/>
            </a:xfrm>
            <a:custGeom>
              <a:avLst/>
              <a:gdLst>
                <a:gd name="T0" fmla="*/ 2 w 19"/>
                <a:gd name="T1" fmla="*/ 30 h 30"/>
                <a:gd name="T2" fmla="*/ 1 w 19"/>
                <a:gd name="T3" fmla="*/ 29 h 30"/>
                <a:gd name="T4" fmla="*/ 0 w 19"/>
                <a:gd name="T5" fmla="*/ 27 h 30"/>
                <a:gd name="T6" fmla="*/ 16 w 19"/>
                <a:gd name="T7" fmla="*/ 1 h 30"/>
                <a:gd name="T8" fmla="*/ 18 w 19"/>
                <a:gd name="T9" fmla="*/ 0 h 30"/>
                <a:gd name="T10" fmla="*/ 18 w 19"/>
                <a:gd name="T11" fmla="*/ 2 h 30"/>
                <a:gd name="T12" fmla="*/ 3 w 19"/>
                <a:gd name="T13" fmla="*/ 29 h 30"/>
                <a:gd name="T14" fmla="*/ 2 w 19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0">
                  <a:moveTo>
                    <a:pt x="2" y="30"/>
                  </a:moveTo>
                  <a:cubicBezTo>
                    <a:pt x="1" y="30"/>
                    <a:pt x="1" y="29"/>
                    <a:pt x="1" y="29"/>
                  </a:cubicBezTo>
                  <a:cubicBezTo>
                    <a:pt x="0" y="29"/>
                    <a:pt x="0" y="28"/>
                    <a:pt x="0" y="27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9" y="1"/>
                    <a:pt x="18" y="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2" y="30"/>
                    <a:pt x="2" y="30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" name="Freeform 83">
              <a:extLst>
                <a:ext uri="{FF2B5EF4-FFF2-40B4-BE49-F238E27FC236}">
                  <a16:creationId xmlns:a16="http://schemas.microsoft.com/office/drawing/2014/main" id="{20A0D291-9A1D-4F56-BEBA-8F6C8E7A1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35265" y="109264787"/>
              <a:ext cx="9562" cy="108370"/>
            </a:xfrm>
            <a:custGeom>
              <a:avLst/>
              <a:gdLst>
                <a:gd name="T0" fmla="*/ 1 w 3"/>
                <a:gd name="T1" fmla="*/ 34 h 34"/>
                <a:gd name="T2" fmla="*/ 0 w 3"/>
                <a:gd name="T3" fmla="*/ 32 h 34"/>
                <a:gd name="T4" fmla="*/ 0 w 3"/>
                <a:gd name="T5" fmla="*/ 2 h 34"/>
                <a:gd name="T6" fmla="*/ 1 w 3"/>
                <a:gd name="T7" fmla="*/ 0 h 34"/>
                <a:gd name="T8" fmla="*/ 3 w 3"/>
                <a:gd name="T9" fmla="*/ 2 h 34"/>
                <a:gd name="T10" fmla="*/ 3 w 3"/>
                <a:gd name="T11" fmla="*/ 32 h 34"/>
                <a:gd name="T12" fmla="*/ 1 w 3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4">
                  <a:moveTo>
                    <a:pt x="1" y="34"/>
                  </a:moveTo>
                  <a:cubicBezTo>
                    <a:pt x="0" y="34"/>
                    <a:pt x="0" y="33"/>
                    <a:pt x="0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3"/>
                    <a:pt x="2" y="34"/>
                    <a:pt x="1" y="34"/>
                  </a:cubicBez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6383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2AC62E-E86B-44D2-A3B9-BBA2F23B6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1" y="194478"/>
            <a:ext cx="2578640" cy="666352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TIP:  Think of planning as resource management 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Site</a:t>
            </a:r>
          </a:p>
          <a:p>
            <a:r>
              <a:rPr lang="en-US" sz="1600" dirty="0">
                <a:solidFill>
                  <a:schemeClr val="bg1"/>
                </a:solidFill>
              </a:rPr>
              <a:t>Neighborhood decline</a:t>
            </a:r>
          </a:p>
          <a:p>
            <a:r>
              <a:rPr lang="en-US" sz="1600" dirty="0">
                <a:solidFill>
                  <a:schemeClr val="bg1"/>
                </a:solidFill>
              </a:rPr>
              <a:t>Vacant large house</a:t>
            </a:r>
          </a:p>
          <a:p>
            <a:r>
              <a:rPr lang="en-US" sz="1600" dirty="0">
                <a:solidFill>
                  <a:schemeClr val="bg1"/>
                </a:solidFill>
              </a:rPr>
              <a:t>Substandard accessory building</a:t>
            </a:r>
          </a:p>
          <a:p>
            <a:r>
              <a:rPr lang="en-US" sz="1600" dirty="0">
                <a:solidFill>
                  <a:schemeClr val="bg1"/>
                </a:solidFill>
              </a:rPr>
              <a:t>Lost institutional node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Objective: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a neighborhood hub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– an incubator with affordable housing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70665B-4D81-4F24-BFB1-03B7EC01A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GILMORE PROPERTY </a:t>
            </a:r>
            <a:br>
              <a:rPr lang="en-US" dirty="0"/>
            </a:br>
            <a:r>
              <a:rPr lang="en-US" dirty="0"/>
              <a:t>- HOUSE &amp; STORE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9368ED7-2CB1-42C7-B259-33E2DBEB6F9A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Plan Implementation – Project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5155958-A0D8-43E3-A7C0-F8B5C5E13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8957" b="7710"/>
          <a:stretch/>
        </p:blipFill>
        <p:spPr>
          <a:xfrm>
            <a:off x="4233375" y="3456828"/>
            <a:ext cx="4832136" cy="3117508"/>
          </a:xfrm>
          <a:prstGeom prst="rect">
            <a:avLst/>
          </a:prstGeom>
          <a:ln w="38100">
            <a:noFill/>
          </a:ln>
        </p:spPr>
      </p:pic>
      <p:pic>
        <p:nvPicPr>
          <p:cNvPr id="58" name="Picture 57" descr="\\sbs2011\UserShares\MHCallahan\DDA Authority\Urban Redevelopment Area\2012_10_Gilmore Property\Z_property photographs_8.27.12\IMG_8401.jpg">
            <a:extLst>
              <a:ext uri="{FF2B5EF4-FFF2-40B4-BE49-F238E27FC236}">
                <a16:creationId xmlns:a16="http://schemas.microsoft.com/office/drawing/2014/main" id="{6C573BAB-2F13-4D1B-A445-57A5AB334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5" t="5328" b="19560"/>
          <a:stretch/>
        </p:blipFill>
        <p:spPr bwMode="auto">
          <a:xfrm>
            <a:off x="4234012" y="290473"/>
            <a:ext cx="4833788" cy="3075853"/>
          </a:xfrm>
          <a:prstGeom prst="rect">
            <a:avLst/>
          </a:prstGeom>
          <a:ln w="3810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37D0D78-E5FF-49D9-BC7C-46FA361F918E}"/>
              </a:ext>
            </a:extLst>
          </p:cNvPr>
          <p:cNvGrpSpPr/>
          <p:nvPr/>
        </p:nvGrpSpPr>
        <p:grpSpPr>
          <a:xfrm>
            <a:off x="3505200" y="2779412"/>
            <a:ext cx="3386230" cy="2287393"/>
            <a:chOff x="1266292" y="1748118"/>
            <a:chExt cx="3386230" cy="2287393"/>
          </a:xfrm>
        </p:grpSpPr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2B72ED93-9938-4738-BD8C-F040821AE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826041" cy="85643"/>
            </a:xfrm>
            <a:custGeom>
              <a:avLst/>
              <a:gdLst>
                <a:gd name="T0" fmla="*/ 1468116 w 1468116"/>
                <a:gd name="T1" fmla="*/ 12683 h 152202"/>
                <a:gd name="T2" fmla="*/ 0 w 1468116"/>
                <a:gd name="T3" fmla="*/ 0 h 152202"/>
                <a:gd name="T4" fmla="*/ 1198591 w 1468116"/>
                <a:gd name="T5" fmla="*/ 152202 h 152202"/>
                <a:gd name="T6" fmla="*/ 1468116 w 1468116"/>
                <a:gd name="T7" fmla="*/ 12683 h 15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8116" h="152202">
                  <a:moveTo>
                    <a:pt x="1468116" y="12683"/>
                  </a:moveTo>
                  <a:lnTo>
                    <a:pt x="0" y="0"/>
                  </a:lnTo>
                  <a:lnTo>
                    <a:pt x="1198591" y="152202"/>
                  </a:lnTo>
                  <a:lnTo>
                    <a:pt x="1468116" y="126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F6F79513-DCBE-4C8A-82E8-465FE8C21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676176" cy="242656"/>
            </a:xfrm>
            <a:custGeom>
              <a:avLst/>
              <a:gdLst>
                <a:gd name="T0" fmla="*/ 1201762 w 1201762"/>
                <a:gd name="T1" fmla="*/ 431239 h 431239"/>
                <a:gd name="T2" fmla="*/ 0 w 1201762"/>
                <a:gd name="T3" fmla="*/ 0 h 431239"/>
                <a:gd name="T4" fmla="*/ 1198591 w 1201762"/>
                <a:gd name="T5" fmla="*/ 152202 h 431239"/>
                <a:gd name="T6" fmla="*/ 1201762 w 1201762"/>
                <a:gd name="T7" fmla="*/ 431239 h 43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1762" h="431239">
                  <a:moveTo>
                    <a:pt x="1201762" y="431239"/>
                  </a:moveTo>
                  <a:lnTo>
                    <a:pt x="0" y="0"/>
                  </a:lnTo>
                  <a:lnTo>
                    <a:pt x="1198591" y="152202"/>
                  </a:lnTo>
                  <a:lnTo>
                    <a:pt x="1201762" y="431239"/>
                  </a:lnTo>
                  <a:close/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C0305DB8-9326-4822-A068-B0A07050C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676176" cy="242656"/>
            </a:xfrm>
            <a:custGeom>
              <a:avLst/>
              <a:gdLst>
                <a:gd name="T0" fmla="*/ 1201762 w 1201762"/>
                <a:gd name="T1" fmla="*/ 431239 h 431239"/>
                <a:gd name="T2" fmla="*/ 0 w 1201762"/>
                <a:gd name="T3" fmla="*/ 0 h 431239"/>
                <a:gd name="T4" fmla="*/ 1011509 w 1201762"/>
                <a:gd name="T5" fmla="*/ 282208 h 431239"/>
                <a:gd name="T6" fmla="*/ 1201762 w 1201762"/>
                <a:gd name="T7" fmla="*/ 431239 h 43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1762" h="431239">
                  <a:moveTo>
                    <a:pt x="1201762" y="431239"/>
                  </a:moveTo>
                  <a:lnTo>
                    <a:pt x="0" y="0"/>
                  </a:lnTo>
                  <a:lnTo>
                    <a:pt x="1011509" y="282208"/>
                  </a:lnTo>
                  <a:lnTo>
                    <a:pt x="1201762" y="431239"/>
                  </a:lnTo>
                  <a:close/>
                </a:path>
              </a:pathLst>
            </a:cu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E3B45180-FE79-47D8-9E0F-179AC939A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292" y="1748118"/>
              <a:ext cx="569129" cy="412159"/>
            </a:xfrm>
            <a:custGeom>
              <a:avLst/>
              <a:gdLst>
                <a:gd name="T0" fmla="*/ 729302 w 1011509"/>
                <a:gd name="T1" fmla="*/ 732472 h 732472"/>
                <a:gd name="T2" fmla="*/ 0 w 1011509"/>
                <a:gd name="T3" fmla="*/ 0 h 732472"/>
                <a:gd name="T4" fmla="*/ 1011509 w 1011509"/>
                <a:gd name="T5" fmla="*/ 282208 h 732472"/>
                <a:gd name="T6" fmla="*/ 729302 w 1011509"/>
                <a:gd name="T7" fmla="*/ 732472 h 732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1509" h="732472">
                  <a:moveTo>
                    <a:pt x="729302" y="732472"/>
                  </a:moveTo>
                  <a:lnTo>
                    <a:pt x="0" y="0"/>
                  </a:lnTo>
                  <a:lnTo>
                    <a:pt x="1011509" y="282208"/>
                  </a:lnTo>
                  <a:lnTo>
                    <a:pt x="729302" y="7324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292">
              <a:extLst>
                <a:ext uri="{FF2B5EF4-FFF2-40B4-BE49-F238E27FC236}">
                  <a16:creationId xmlns:a16="http://schemas.microsoft.com/office/drawing/2014/main" id="{D38C00A5-720B-4C37-8C62-385A44842C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26320" y="1894426"/>
              <a:ext cx="2626202" cy="2141085"/>
            </a:xfrm>
            <a:custGeom>
              <a:avLst/>
              <a:gdLst>
                <a:gd name="T0" fmla="*/ 1464 w 1472"/>
                <a:gd name="T1" fmla="*/ 1170 h 1200"/>
                <a:gd name="T2" fmla="*/ 1445 w 1472"/>
                <a:gd name="T3" fmla="*/ 1148 h 1200"/>
                <a:gd name="T4" fmla="*/ 1453 w 1472"/>
                <a:gd name="T5" fmla="*/ 1152 h 1200"/>
                <a:gd name="T6" fmla="*/ 1424 w 1472"/>
                <a:gd name="T7" fmla="*/ 1073 h 1200"/>
                <a:gd name="T8" fmla="*/ 1416 w 1472"/>
                <a:gd name="T9" fmla="*/ 1059 h 1200"/>
                <a:gd name="T10" fmla="*/ 1421 w 1472"/>
                <a:gd name="T11" fmla="*/ 1051 h 1200"/>
                <a:gd name="T12" fmla="*/ 1380 w 1472"/>
                <a:gd name="T13" fmla="*/ 990 h 1200"/>
                <a:gd name="T14" fmla="*/ 1395 w 1472"/>
                <a:gd name="T15" fmla="*/ 1014 h 1200"/>
                <a:gd name="T16" fmla="*/ 1367 w 1472"/>
                <a:gd name="T17" fmla="*/ 941 h 1200"/>
                <a:gd name="T18" fmla="*/ 1344 w 1472"/>
                <a:gd name="T19" fmla="*/ 923 h 1200"/>
                <a:gd name="T20" fmla="*/ 1352 w 1472"/>
                <a:gd name="T21" fmla="*/ 926 h 1200"/>
                <a:gd name="T22" fmla="*/ 1308 w 1472"/>
                <a:gd name="T23" fmla="*/ 854 h 1200"/>
                <a:gd name="T24" fmla="*/ 1296 w 1472"/>
                <a:gd name="T25" fmla="*/ 842 h 1200"/>
                <a:gd name="T26" fmla="*/ 1301 w 1472"/>
                <a:gd name="T27" fmla="*/ 833 h 1200"/>
                <a:gd name="T28" fmla="*/ 1249 w 1472"/>
                <a:gd name="T29" fmla="*/ 781 h 1200"/>
                <a:gd name="T30" fmla="*/ 1268 w 1472"/>
                <a:gd name="T31" fmla="*/ 802 h 1200"/>
                <a:gd name="T32" fmla="*/ 1228 w 1472"/>
                <a:gd name="T33" fmla="*/ 735 h 1200"/>
                <a:gd name="T34" fmla="*/ 1202 w 1472"/>
                <a:gd name="T35" fmla="*/ 722 h 1200"/>
                <a:gd name="T36" fmla="*/ 1210 w 1472"/>
                <a:gd name="T37" fmla="*/ 722 h 1200"/>
                <a:gd name="T38" fmla="*/ 1154 w 1472"/>
                <a:gd name="T39" fmla="*/ 659 h 1200"/>
                <a:gd name="T40" fmla="*/ 1140 w 1472"/>
                <a:gd name="T41" fmla="*/ 650 h 1200"/>
                <a:gd name="T42" fmla="*/ 1144 w 1472"/>
                <a:gd name="T43" fmla="*/ 640 h 1200"/>
                <a:gd name="T44" fmla="*/ 1085 w 1472"/>
                <a:gd name="T45" fmla="*/ 597 h 1200"/>
                <a:gd name="T46" fmla="*/ 1105 w 1472"/>
                <a:gd name="T47" fmla="*/ 614 h 1200"/>
                <a:gd name="T48" fmla="*/ 1056 w 1472"/>
                <a:gd name="T49" fmla="*/ 555 h 1200"/>
                <a:gd name="T50" fmla="*/ 1029 w 1472"/>
                <a:gd name="T51" fmla="*/ 545 h 1200"/>
                <a:gd name="T52" fmla="*/ 1037 w 1472"/>
                <a:gd name="T53" fmla="*/ 545 h 1200"/>
                <a:gd name="T54" fmla="*/ 973 w 1472"/>
                <a:gd name="T55" fmla="*/ 490 h 1200"/>
                <a:gd name="T56" fmla="*/ 956 w 1472"/>
                <a:gd name="T57" fmla="*/ 483 h 1200"/>
                <a:gd name="T58" fmla="*/ 960 w 1472"/>
                <a:gd name="T59" fmla="*/ 473 h 1200"/>
                <a:gd name="T60" fmla="*/ 895 w 1472"/>
                <a:gd name="T61" fmla="*/ 438 h 1200"/>
                <a:gd name="T62" fmla="*/ 917 w 1472"/>
                <a:gd name="T63" fmla="*/ 453 h 1200"/>
                <a:gd name="T64" fmla="*/ 862 w 1472"/>
                <a:gd name="T65" fmla="*/ 399 h 1200"/>
                <a:gd name="T66" fmla="*/ 833 w 1472"/>
                <a:gd name="T67" fmla="*/ 394 h 1200"/>
                <a:gd name="T68" fmla="*/ 841 w 1472"/>
                <a:gd name="T69" fmla="*/ 392 h 1200"/>
                <a:gd name="T70" fmla="*/ 555 w 1472"/>
                <a:gd name="T71" fmla="*/ 223 h 1200"/>
                <a:gd name="T72" fmla="*/ 536 w 1472"/>
                <a:gd name="T73" fmla="*/ 219 h 1200"/>
                <a:gd name="T74" fmla="*/ 539 w 1472"/>
                <a:gd name="T75" fmla="*/ 208 h 1200"/>
                <a:gd name="T76" fmla="*/ 469 w 1472"/>
                <a:gd name="T77" fmla="*/ 187 h 1200"/>
                <a:gd name="T78" fmla="*/ 492 w 1472"/>
                <a:gd name="T79" fmla="*/ 197 h 1200"/>
                <a:gd name="T80" fmla="*/ 428 w 1472"/>
                <a:gd name="T81" fmla="*/ 156 h 1200"/>
                <a:gd name="T82" fmla="*/ 399 w 1472"/>
                <a:gd name="T83" fmla="*/ 155 h 1200"/>
                <a:gd name="T84" fmla="*/ 407 w 1472"/>
                <a:gd name="T85" fmla="*/ 152 h 1200"/>
                <a:gd name="T86" fmla="*/ 330 w 1472"/>
                <a:gd name="T87" fmla="*/ 119 h 1200"/>
                <a:gd name="T88" fmla="*/ 310 w 1472"/>
                <a:gd name="T89" fmla="*/ 117 h 1200"/>
                <a:gd name="T90" fmla="*/ 312 w 1472"/>
                <a:gd name="T91" fmla="*/ 106 h 1200"/>
                <a:gd name="T92" fmla="*/ 240 w 1472"/>
                <a:gd name="T93" fmla="*/ 90 h 1200"/>
                <a:gd name="T94" fmla="*/ 264 w 1472"/>
                <a:gd name="T95" fmla="*/ 99 h 1200"/>
                <a:gd name="T96" fmla="*/ 198 w 1472"/>
                <a:gd name="T97" fmla="*/ 62 h 1200"/>
                <a:gd name="T98" fmla="*/ 169 w 1472"/>
                <a:gd name="T99" fmla="*/ 64 h 1200"/>
                <a:gd name="T100" fmla="*/ 176 w 1472"/>
                <a:gd name="T101" fmla="*/ 61 h 1200"/>
                <a:gd name="T102" fmla="*/ 96 w 1472"/>
                <a:gd name="T103" fmla="*/ 34 h 1200"/>
                <a:gd name="T104" fmla="*/ 76 w 1472"/>
                <a:gd name="T105" fmla="*/ 33 h 1200"/>
                <a:gd name="T106" fmla="*/ 78 w 1472"/>
                <a:gd name="T107" fmla="*/ 22 h 1200"/>
                <a:gd name="T108" fmla="*/ 5 w 1472"/>
                <a:gd name="T109" fmla="*/ 12 h 1200"/>
                <a:gd name="T110" fmla="*/ 29 w 1472"/>
                <a:gd name="T111" fmla="*/ 18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72" h="1200">
                  <a:moveTo>
                    <a:pt x="1466" y="1200"/>
                  </a:moveTo>
                  <a:cubicBezTo>
                    <a:pt x="1463" y="1200"/>
                    <a:pt x="1461" y="1198"/>
                    <a:pt x="1460" y="1195"/>
                  </a:cubicBezTo>
                  <a:cubicBezTo>
                    <a:pt x="1458" y="1188"/>
                    <a:pt x="1456" y="1181"/>
                    <a:pt x="1454" y="1174"/>
                  </a:cubicBezTo>
                  <a:cubicBezTo>
                    <a:pt x="1453" y="1171"/>
                    <a:pt x="1454" y="1167"/>
                    <a:pt x="1457" y="1166"/>
                  </a:cubicBezTo>
                  <a:cubicBezTo>
                    <a:pt x="1460" y="1165"/>
                    <a:pt x="1464" y="1167"/>
                    <a:pt x="1464" y="1170"/>
                  </a:cubicBezTo>
                  <a:cubicBezTo>
                    <a:pt x="1467" y="1177"/>
                    <a:pt x="1469" y="1185"/>
                    <a:pt x="1471" y="1192"/>
                  </a:cubicBezTo>
                  <a:cubicBezTo>
                    <a:pt x="1472" y="1195"/>
                    <a:pt x="1470" y="1198"/>
                    <a:pt x="1467" y="1199"/>
                  </a:cubicBezTo>
                  <a:cubicBezTo>
                    <a:pt x="1467" y="1199"/>
                    <a:pt x="1466" y="1200"/>
                    <a:pt x="1466" y="1200"/>
                  </a:cubicBezTo>
                  <a:close/>
                  <a:moveTo>
                    <a:pt x="1451" y="1152"/>
                  </a:moveTo>
                  <a:cubicBezTo>
                    <a:pt x="1448" y="1152"/>
                    <a:pt x="1446" y="1151"/>
                    <a:pt x="1445" y="1148"/>
                  </a:cubicBezTo>
                  <a:cubicBezTo>
                    <a:pt x="1443" y="1141"/>
                    <a:pt x="1440" y="1134"/>
                    <a:pt x="1438" y="1127"/>
                  </a:cubicBezTo>
                  <a:cubicBezTo>
                    <a:pt x="1437" y="1124"/>
                    <a:pt x="1438" y="1120"/>
                    <a:pt x="1441" y="1119"/>
                  </a:cubicBezTo>
                  <a:cubicBezTo>
                    <a:pt x="1444" y="1118"/>
                    <a:pt x="1448" y="1120"/>
                    <a:pt x="1449" y="1123"/>
                  </a:cubicBezTo>
                  <a:cubicBezTo>
                    <a:pt x="1451" y="1130"/>
                    <a:pt x="1454" y="1137"/>
                    <a:pt x="1456" y="1145"/>
                  </a:cubicBezTo>
                  <a:cubicBezTo>
                    <a:pt x="1457" y="1148"/>
                    <a:pt x="1456" y="1151"/>
                    <a:pt x="1453" y="1152"/>
                  </a:cubicBezTo>
                  <a:cubicBezTo>
                    <a:pt x="1452" y="1152"/>
                    <a:pt x="1451" y="1152"/>
                    <a:pt x="1451" y="1152"/>
                  </a:cubicBezTo>
                  <a:close/>
                  <a:moveTo>
                    <a:pt x="1434" y="1105"/>
                  </a:moveTo>
                  <a:cubicBezTo>
                    <a:pt x="1432" y="1105"/>
                    <a:pt x="1430" y="1104"/>
                    <a:pt x="1429" y="1102"/>
                  </a:cubicBezTo>
                  <a:cubicBezTo>
                    <a:pt x="1426" y="1095"/>
                    <a:pt x="1423" y="1087"/>
                    <a:pt x="1420" y="1080"/>
                  </a:cubicBezTo>
                  <a:cubicBezTo>
                    <a:pt x="1419" y="1078"/>
                    <a:pt x="1421" y="1074"/>
                    <a:pt x="1424" y="1073"/>
                  </a:cubicBezTo>
                  <a:cubicBezTo>
                    <a:pt x="1427" y="1072"/>
                    <a:pt x="1430" y="1073"/>
                    <a:pt x="1431" y="1076"/>
                  </a:cubicBezTo>
                  <a:cubicBezTo>
                    <a:pt x="1434" y="1083"/>
                    <a:pt x="1437" y="1090"/>
                    <a:pt x="1439" y="1098"/>
                  </a:cubicBezTo>
                  <a:cubicBezTo>
                    <a:pt x="1441" y="1101"/>
                    <a:pt x="1439" y="1104"/>
                    <a:pt x="1436" y="1105"/>
                  </a:cubicBezTo>
                  <a:cubicBezTo>
                    <a:pt x="1436" y="1105"/>
                    <a:pt x="1435" y="1105"/>
                    <a:pt x="1434" y="1105"/>
                  </a:cubicBezTo>
                  <a:close/>
                  <a:moveTo>
                    <a:pt x="1416" y="1059"/>
                  </a:moveTo>
                  <a:cubicBezTo>
                    <a:pt x="1413" y="1059"/>
                    <a:pt x="1411" y="1058"/>
                    <a:pt x="1410" y="1056"/>
                  </a:cubicBezTo>
                  <a:cubicBezTo>
                    <a:pt x="1407" y="1049"/>
                    <a:pt x="1404" y="1042"/>
                    <a:pt x="1401" y="1035"/>
                  </a:cubicBezTo>
                  <a:cubicBezTo>
                    <a:pt x="1400" y="1032"/>
                    <a:pt x="1401" y="1029"/>
                    <a:pt x="1404" y="1027"/>
                  </a:cubicBezTo>
                  <a:cubicBezTo>
                    <a:pt x="1407" y="1026"/>
                    <a:pt x="1410" y="1027"/>
                    <a:pt x="1412" y="1030"/>
                  </a:cubicBezTo>
                  <a:cubicBezTo>
                    <a:pt x="1415" y="1037"/>
                    <a:pt x="1418" y="1044"/>
                    <a:pt x="1421" y="1051"/>
                  </a:cubicBezTo>
                  <a:cubicBezTo>
                    <a:pt x="1422" y="1054"/>
                    <a:pt x="1421" y="1058"/>
                    <a:pt x="1418" y="1059"/>
                  </a:cubicBezTo>
                  <a:cubicBezTo>
                    <a:pt x="1417" y="1059"/>
                    <a:pt x="1416" y="1059"/>
                    <a:pt x="1416" y="1059"/>
                  </a:cubicBezTo>
                  <a:close/>
                  <a:moveTo>
                    <a:pt x="1395" y="1014"/>
                  </a:moveTo>
                  <a:cubicBezTo>
                    <a:pt x="1393" y="1014"/>
                    <a:pt x="1391" y="1013"/>
                    <a:pt x="1390" y="1011"/>
                  </a:cubicBezTo>
                  <a:cubicBezTo>
                    <a:pt x="1387" y="1004"/>
                    <a:pt x="1383" y="997"/>
                    <a:pt x="1380" y="990"/>
                  </a:cubicBezTo>
                  <a:cubicBezTo>
                    <a:pt x="1379" y="988"/>
                    <a:pt x="1380" y="984"/>
                    <a:pt x="1383" y="983"/>
                  </a:cubicBezTo>
                  <a:cubicBezTo>
                    <a:pt x="1385" y="981"/>
                    <a:pt x="1389" y="982"/>
                    <a:pt x="1390" y="985"/>
                  </a:cubicBezTo>
                  <a:cubicBezTo>
                    <a:pt x="1394" y="992"/>
                    <a:pt x="1397" y="999"/>
                    <a:pt x="1400" y="1006"/>
                  </a:cubicBezTo>
                  <a:cubicBezTo>
                    <a:pt x="1402" y="1009"/>
                    <a:pt x="1400" y="1012"/>
                    <a:pt x="1398" y="1014"/>
                  </a:cubicBezTo>
                  <a:cubicBezTo>
                    <a:pt x="1397" y="1014"/>
                    <a:pt x="1396" y="1014"/>
                    <a:pt x="1395" y="1014"/>
                  </a:cubicBezTo>
                  <a:close/>
                  <a:moveTo>
                    <a:pt x="1373" y="970"/>
                  </a:moveTo>
                  <a:cubicBezTo>
                    <a:pt x="1371" y="970"/>
                    <a:pt x="1369" y="969"/>
                    <a:pt x="1368" y="967"/>
                  </a:cubicBezTo>
                  <a:cubicBezTo>
                    <a:pt x="1364" y="960"/>
                    <a:pt x="1361" y="953"/>
                    <a:pt x="1357" y="947"/>
                  </a:cubicBezTo>
                  <a:cubicBezTo>
                    <a:pt x="1356" y="944"/>
                    <a:pt x="1357" y="940"/>
                    <a:pt x="1359" y="939"/>
                  </a:cubicBezTo>
                  <a:cubicBezTo>
                    <a:pt x="1362" y="937"/>
                    <a:pt x="1366" y="938"/>
                    <a:pt x="1367" y="941"/>
                  </a:cubicBezTo>
                  <a:cubicBezTo>
                    <a:pt x="1371" y="948"/>
                    <a:pt x="1374" y="955"/>
                    <a:pt x="1378" y="961"/>
                  </a:cubicBezTo>
                  <a:cubicBezTo>
                    <a:pt x="1379" y="964"/>
                    <a:pt x="1378" y="968"/>
                    <a:pt x="1376" y="969"/>
                  </a:cubicBezTo>
                  <a:cubicBezTo>
                    <a:pt x="1375" y="970"/>
                    <a:pt x="1374" y="970"/>
                    <a:pt x="1373" y="970"/>
                  </a:cubicBezTo>
                  <a:close/>
                  <a:moveTo>
                    <a:pt x="1349" y="926"/>
                  </a:moveTo>
                  <a:cubicBezTo>
                    <a:pt x="1347" y="926"/>
                    <a:pt x="1345" y="925"/>
                    <a:pt x="1344" y="923"/>
                  </a:cubicBezTo>
                  <a:cubicBezTo>
                    <a:pt x="1340" y="917"/>
                    <a:pt x="1336" y="910"/>
                    <a:pt x="1333" y="904"/>
                  </a:cubicBezTo>
                  <a:cubicBezTo>
                    <a:pt x="1331" y="901"/>
                    <a:pt x="1332" y="897"/>
                    <a:pt x="1334" y="896"/>
                  </a:cubicBezTo>
                  <a:cubicBezTo>
                    <a:pt x="1337" y="894"/>
                    <a:pt x="1341" y="895"/>
                    <a:pt x="1342" y="898"/>
                  </a:cubicBezTo>
                  <a:cubicBezTo>
                    <a:pt x="1346" y="904"/>
                    <a:pt x="1350" y="911"/>
                    <a:pt x="1354" y="918"/>
                  </a:cubicBezTo>
                  <a:cubicBezTo>
                    <a:pt x="1356" y="920"/>
                    <a:pt x="1355" y="924"/>
                    <a:pt x="1352" y="926"/>
                  </a:cubicBezTo>
                  <a:cubicBezTo>
                    <a:pt x="1351" y="926"/>
                    <a:pt x="1350" y="926"/>
                    <a:pt x="1349" y="926"/>
                  </a:cubicBezTo>
                  <a:close/>
                  <a:moveTo>
                    <a:pt x="1323" y="884"/>
                  </a:moveTo>
                  <a:cubicBezTo>
                    <a:pt x="1322" y="884"/>
                    <a:pt x="1320" y="883"/>
                    <a:pt x="1319" y="881"/>
                  </a:cubicBezTo>
                  <a:cubicBezTo>
                    <a:pt x="1315" y="875"/>
                    <a:pt x="1310" y="868"/>
                    <a:pt x="1306" y="862"/>
                  </a:cubicBezTo>
                  <a:cubicBezTo>
                    <a:pt x="1305" y="859"/>
                    <a:pt x="1305" y="856"/>
                    <a:pt x="1308" y="854"/>
                  </a:cubicBezTo>
                  <a:cubicBezTo>
                    <a:pt x="1311" y="852"/>
                    <a:pt x="1314" y="853"/>
                    <a:pt x="1316" y="856"/>
                  </a:cubicBezTo>
                  <a:cubicBezTo>
                    <a:pt x="1320" y="862"/>
                    <a:pt x="1324" y="868"/>
                    <a:pt x="1328" y="875"/>
                  </a:cubicBezTo>
                  <a:cubicBezTo>
                    <a:pt x="1330" y="878"/>
                    <a:pt x="1329" y="881"/>
                    <a:pt x="1327" y="883"/>
                  </a:cubicBezTo>
                  <a:cubicBezTo>
                    <a:pt x="1326" y="883"/>
                    <a:pt x="1325" y="884"/>
                    <a:pt x="1323" y="884"/>
                  </a:cubicBezTo>
                  <a:close/>
                  <a:moveTo>
                    <a:pt x="1296" y="842"/>
                  </a:moveTo>
                  <a:cubicBezTo>
                    <a:pt x="1294" y="842"/>
                    <a:pt x="1293" y="841"/>
                    <a:pt x="1292" y="840"/>
                  </a:cubicBezTo>
                  <a:cubicBezTo>
                    <a:pt x="1287" y="833"/>
                    <a:pt x="1283" y="827"/>
                    <a:pt x="1279" y="821"/>
                  </a:cubicBezTo>
                  <a:cubicBezTo>
                    <a:pt x="1277" y="818"/>
                    <a:pt x="1277" y="815"/>
                    <a:pt x="1280" y="813"/>
                  </a:cubicBezTo>
                  <a:cubicBezTo>
                    <a:pt x="1283" y="811"/>
                    <a:pt x="1286" y="812"/>
                    <a:pt x="1288" y="814"/>
                  </a:cubicBezTo>
                  <a:cubicBezTo>
                    <a:pt x="1292" y="821"/>
                    <a:pt x="1297" y="827"/>
                    <a:pt x="1301" y="833"/>
                  </a:cubicBezTo>
                  <a:cubicBezTo>
                    <a:pt x="1303" y="836"/>
                    <a:pt x="1302" y="839"/>
                    <a:pt x="1300" y="841"/>
                  </a:cubicBezTo>
                  <a:cubicBezTo>
                    <a:pt x="1299" y="842"/>
                    <a:pt x="1297" y="842"/>
                    <a:pt x="1296" y="842"/>
                  </a:cubicBezTo>
                  <a:close/>
                  <a:moveTo>
                    <a:pt x="1268" y="802"/>
                  </a:moveTo>
                  <a:cubicBezTo>
                    <a:pt x="1266" y="802"/>
                    <a:pt x="1264" y="801"/>
                    <a:pt x="1263" y="799"/>
                  </a:cubicBezTo>
                  <a:cubicBezTo>
                    <a:pt x="1259" y="793"/>
                    <a:pt x="1254" y="787"/>
                    <a:pt x="1249" y="781"/>
                  </a:cubicBezTo>
                  <a:cubicBezTo>
                    <a:pt x="1248" y="778"/>
                    <a:pt x="1248" y="775"/>
                    <a:pt x="1251" y="773"/>
                  </a:cubicBezTo>
                  <a:cubicBezTo>
                    <a:pt x="1253" y="771"/>
                    <a:pt x="1257" y="772"/>
                    <a:pt x="1259" y="774"/>
                  </a:cubicBezTo>
                  <a:cubicBezTo>
                    <a:pt x="1263" y="780"/>
                    <a:pt x="1268" y="786"/>
                    <a:pt x="1272" y="792"/>
                  </a:cubicBezTo>
                  <a:cubicBezTo>
                    <a:pt x="1274" y="795"/>
                    <a:pt x="1274" y="799"/>
                    <a:pt x="1271" y="800"/>
                  </a:cubicBezTo>
                  <a:cubicBezTo>
                    <a:pt x="1270" y="801"/>
                    <a:pt x="1269" y="802"/>
                    <a:pt x="1268" y="802"/>
                  </a:cubicBezTo>
                  <a:close/>
                  <a:moveTo>
                    <a:pt x="1238" y="762"/>
                  </a:moveTo>
                  <a:cubicBezTo>
                    <a:pt x="1236" y="762"/>
                    <a:pt x="1234" y="761"/>
                    <a:pt x="1233" y="760"/>
                  </a:cubicBezTo>
                  <a:cubicBezTo>
                    <a:pt x="1228" y="754"/>
                    <a:pt x="1224" y="748"/>
                    <a:pt x="1219" y="742"/>
                  </a:cubicBezTo>
                  <a:cubicBezTo>
                    <a:pt x="1217" y="740"/>
                    <a:pt x="1217" y="736"/>
                    <a:pt x="1220" y="734"/>
                  </a:cubicBezTo>
                  <a:cubicBezTo>
                    <a:pt x="1222" y="732"/>
                    <a:pt x="1226" y="732"/>
                    <a:pt x="1228" y="735"/>
                  </a:cubicBezTo>
                  <a:cubicBezTo>
                    <a:pt x="1233" y="741"/>
                    <a:pt x="1237" y="747"/>
                    <a:pt x="1242" y="753"/>
                  </a:cubicBezTo>
                  <a:cubicBezTo>
                    <a:pt x="1244" y="755"/>
                    <a:pt x="1244" y="759"/>
                    <a:pt x="1241" y="761"/>
                  </a:cubicBezTo>
                  <a:cubicBezTo>
                    <a:pt x="1240" y="762"/>
                    <a:pt x="1239" y="762"/>
                    <a:pt x="1238" y="762"/>
                  </a:cubicBezTo>
                  <a:close/>
                  <a:moveTo>
                    <a:pt x="1206" y="724"/>
                  </a:moveTo>
                  <a:cubicBezTo>
                    <a:pt x="1205" y="724"/>
                    <a:pt x="1203" y="723"/>
                    <a:pt x="1202" y="722"/>
                  </a:cubicBezTo>
                  <a:cubicBezTo>
                    <a:pt x="1197" y="716"/>
                    <a:pt x="1192" y="710"/>
                    <a:pt x="1187" y="704"/>
                  </a:cubicBezTo>
                  <a:cubicBezTo>
                    <a:pt x="1185" y="702"/>
                    <a:pt x="1185" y="698"/>
                    <a:pt x="1188" y="696"/>
                  </a:cubicBezTo>
                  <a:cubicBezTo>
                    <a:pt x="1190" y="694"/>
                    <a:pt x="1194" y="694"/>
                    <a:pt x="1196" y="697"/>
                  </a:cubicBezTo>
                  <a:cubicBezTo>
                    <a:pt x="1201" y="702"/>
                    <a:pt x="1206" y="708"/>
                    <a:pt x="1211" y="714"/>
                  </a:cubicBezTo>
                  <a:cubicBezTo>
                    <a:pt x="1213" y="717"/>
                    <a:pt x="1212" y="720"/>
                    <a:pt x="1210" y="722"/>
                  </a:cubicBezTo>
                  <a:cubicBezTo>
                    <a:pt x="1209" y="723"/>
                    <a:pt x="1208" y="724"/>
                    <a:pt x="1206" y="724"/>
                  </a:cubicBezTo>
                  <a:close/>
                  <a:moveTo>
                    <a:pt x="1174" y="686"/>
                  </a:moveTo>
                  <a:cubicBezTo>
                    <a:pt x="1172" y="686"/>
                    <a:pt x="1171" y="685"/>
                    <a:pt x="1169" y="684"/>
                  </a:cubicBezTo>
                  <a:cubicBezTo>
                    <a:pt x="1164" y="679"/>
                    <a:pt x="1159" y="673"/>
                    <a:pt x="1154" y="667"/>
                  </a:cubicBezTo>
                  <a:cubicBezTo>
                    <a:pt x="1152" y="665"/>
                    <a:pt x="1152" y="661"/>
                    <a:pt x="1154" y="659"/>
                  </a:cubicBezTo>
                  <a:cubicBezTo>
                    <a:pt x="1157" y="657"/>
                    <a:pt x="1160" y="657"/>
                    <a:pt x="1163" y="660"/>
                  </a:cubicBezTo>
                  <a:cubicBezTo>
                    <a:pt x="1168" y="665"/>
                    <a:pt x="1173" y="671"/>
                    <a:pt x="1178" y="677"/>
                  </a:cubicBezTo>
                  <a:cubicBezTo>
                    <a:pt x="1180" y="679"/>
                    <a:pt x="1180" y="683"/>
                    <a:pt x="1178" y="685"/>
                  </a:cubicBezTo>
                  <a:cubicBezTo>
                    <a:pt x="1176" y="686"/>
                    <a:pt x="1175" y="686"/>
                    <a:pt x="1174" y="686"/>
                  </a:cubicBezTo>
                  <a:close/>
                  <a:moveTo>
                    <a:pt x="1140" y="650"/>
                  </a:moveTo>
                  <a:cubicBezTo>
                    <a:pt x="1138" y="650"/>
                    <a:pt x="1137" y="649"/>
                    <a:pt x="1136" y="648"/>
                  </a:cubicBezTo>
                  <a:cubicBezTo>
                    <a:pt x="1131" y="642"/>
                    <a:pt x="1125" y="637"/>
                    <a:pt x="1120" y="632"/>
                  </a:cubicBezTo>
                  <a:cubicBezTo>
                    <a:pt x="1118" y="629"/>
                    <a:pt x="1118" y="626"/>
                    <a:pt x="1120" y="623"/>
                  </a:cubicBezTo>
                  <a:cubicBezTo>
                    <a:pt x="1122" y="621"/>
                    <a:pt x="1126" y="621"/>
                    <a:pt x="1128" y="624"/>
                  </a:cubicBezTo>
                  <a:cubicBezTo>
                    <a:pt x="1133" y="629"/>
                    <a:pt x="1139" y="634"/>
                    <a:pt x="1144" y="640"/>
                  </a:cubicBezTo>
                  <a:cubicBezTo>
                    <a:pt x="1146" y="642"/>
                    <a:pt x="1146" y="646"/>
                    <a:pt x="1144" y="648"/>
                  </a:cubicBezTo>
                  <a:cubicBezTo>
                    <a:pt x="1143" y="649"/>
                    <a:pt x="1141" y="650"/>
                    <a:pt x="1140" y="650"/>
                  </a:cubicBezTo>
                  <a:close/>
                  <a:moveTo>
                    <a:pt x="1105" y="614"/>
                  </a:moveTo>
                  <a:cubicBezTo>
                    <a:pt x="1104" y="614"/>
                    <a:pt x="1102" y="614"/>
                    <a:pt x="1101" y="613"/>
                  </a:cubicBezTo>
                  <a:cubicBezTo>
                    <a:pt x="1096" y="607"/>
                    <a:pt x="1090" y="602"/>
                    <a:pt x="1085" y="597"/>
                  </a:cubicBezTo>
                  <a:cubicBezTo>
                    <a:pt x="1082" y="595"/>
                    <a:pt x="1082" y="591"/>
                    <a:pt x="1085" y="589"/>
                  </a:cubicBezTo>
                  <a:cubicBezTo>
                    <a:pt x="1087" y="586"/>
                    <a:pt x="1090" y="586"/>
                    <a:pt x="1093" y="589"/>
                  </a:cubicBezTo>
                  <a:cubicBezTo>
                    <a:pt x="1098" y="594"/>
                    <a:pt x="1104" y="599"/>
                    <a:pt x="1109" y="605"/>
                  </a:cubicBezTo>
                  <a:cubicBezTo>
                    <a:pt x="1111" y="607"/>
                    <a:pt x="1111" y="610"/>
                    <a:pt x="1109" y="613"/>
                  </a:cubicBezTo>
                  <a:cubicBezTo>
                    <a:pt x="1108" y="614"/>
                    <a:pt x="1107" y="614"/>
                    <a:pt x="1105" y="614"/>
                  </a:cubicBezTo>
                  <a:close/>
                  <a:moveTo>
                    <a:pt x="1069" y="580"/>
                  </a:moveTo>
                  <a:cubicBezTo>
                    <a:pt x="1068" y="580"/>
                    <a:pt x="1066" y="580"/>
                    <a:pt x="1065" y="578"/>
                  </a:cubicBezTo>
                  <a:cubicBezTo>
                    <a:pt x="1060" y="573"/>
                    <a:pt x="1054" y="568"/>
                    <a:pt x="1049" y="563"/>
                  </a:cubicBezTo>
                  <a:cubicBezTo>
                    <a:pt x="1046" y="561"/>
                    <a:pt x="1046" y="557"/>
                    <a:pt x="1048" y="555"/>
                  </a:cubicBezTo>
                  <a:cubicBezTo>
                    <a:pt x="1050" y="553"/>
                    <a:pt x="1054" y="552"/>
                    <a:pt x="1056" y="555"/>
                  </a:cubicBezTo>
                  <a:cubicBezTo>
                    <a:pt x="1062" y="560"/>
                    <a:pt x="1068" y="565"/>
                    <a:pt x="1073" y="570"/>
                  </a:cubicBezTo>
                  <a:cubicBezTo>
                    <a:pt x="1075" y="572"/>
                    <a:pt x="1076" y="576"/>
                    <a:pt x="1073" y="578"/>
                  </a:cubicBezTo>
                  <a:cubicBezTo>
                    <a:pt x="1072" y="579"/>
                    <a:pt x="1071" y="580"/>
                    <a:pt x="1069" y="580"/>
                  </a:cubicBezTo>
                  <a:close/>
                  <a:moveTo>
                    <a:pt x="1032" y="547"/>
                  </a:moveTo>
                  <a:cubicBezTo>
                    <a:pt x="1031" y="547"/>
                    <a:pt x="1030" y="546"/>
                    <a:pt x="1029" y="545"/>
                  </a:cubicBezTo>
                  <a:cubicBezTo>
                    <a:pt x="1023" y="540"/>
                    <a:pt x="1017" y="535"/>
                    <a:pt x="1011" y="530"/>
                  </a:cubicBezTo>
                  <a:cubicBezTo>
                    <a:pt x="1009" y="528"/>
                    <a:pt x="1009" y="525"/>
                    <a:pt x="1011" y="522"/>
                  </a:cubicBezTo>
                  <a:cubicBezTo>
                    <a:pt x="1013" y="520"/>
                    <a:pt x="1017" y="520"/>
                    <a:pt x="1019" y="522"/>
                  </a:cubicBezTo>
                  <a:cubicBezTo>
                    <a:pt x="1025" y="527"/>
                    <a:pt x="1030" y="532"/>
                    <a:pt x="1036" y="537"/>
                  </a:cubicBezTo>
                  <a:cubicBezTo>
                    <a:pt x="1039" y="539"/>
                    <a:pt x="1039" y="542"/>
                    <a:pt x="1037" y="545"/>
                  </a:cubicBezTo>
                  <a:cubicBezTo>
                    <a:pt x="1036" y="546"/>
                    <a:pt x="1034" y="547"/>
                    <a:pt x="1032" y="547"/>
                  </a:cubicBezTo>
                  <a:close/>
                  <a:moveTo>
                    <a:pt x="995" y="514"/>
                  </a:moveTo>
                  <a:cubicBezTo>
                    <a:pt x="993" y="514"/>
                    <a:pt x="992" y="514"/>
                    <a:pt x="991" y="513"/>
                  </a:cubicBezTo>
                  <a:cubicBezTo>
                    <a:pt x="985" y="508"/>
                    <a:pt x="979" y="503"/>
                    <a:pt x="973" y="498"/>
                  </a:cubicBezTo>
                  <a:cubicBezTo>
                    <a:pt x="971" y="496"/>
                    <a:pt x="971" y="493"/>
                    <a:pt x="973" y="490"/>
                  </a:cubicBezTo>
                  <a:cubicBezTo>
                    <a:pt x="975" y="488"/>
                    <a:pt x="978" y="488"/>
                    <a:pt x="981" y="490"/>
                  </a:cubicBezTo>
                  <a:cubicBezTo>
                    <a:pt x="987" y="494"/>
                    <a:pt x="993" y="499"/>
                    <a:pt x="998" y="504"/>
                  </a:cubicBezTo>
                  <a:cubicBezTo>
                    <a:pt x="1001" y="506"/>
                    <a:pt x="1001" y="510"/>
                    <a:pt x="999" y="512"/>
                  </a:cubicBezTo>
                  <a:cubicBezTo>
                    <a:pt x="998" y="514"/>
                    <a:pt x="996" y="514"/>
                    <a:pt x="995" y="514"/>
                  </a:cubicBezTo>
                  <a:close/>
                  <a:moveTo>
                    <a:pt x="956" y="483"/>
                  </a:moveTo>
                  <a:cubicBezTo>
                    <a:pt x="955" y="483"/>
                    <a:pt x="954" y="483"/>
                    <a:pt x="953" y="482"/>
                  </a:cubicBezTo>
                  <a:cubicBezTo>
                    <a:pt x="947" y="477"/>
                    <a:pt x="941" y="472"/>
                    <a:pt x="935" y="468"/>
                  </a:cubicBezTo>
                  <a:cubicBezTo>
                    <a:pt x="932" y="466"/>
                    <a:pt x="932" y="462"/>
                    <a:pt x="934" y="460"/>
                  </a:cubicBezTo>
                  <a:cubicBezTo>
                    <a:pt x="936" y="457"/>
                    <a:pt x="939" y="457"/>
                    <a:pt x="942" y="459"/>
                  </a:cubicBezTo>
                  <a:cubicBezTo>
                    <a:pt x="948" y="463"/>
                    <a:pt x="954" y="468"/>
                    <a:pt x="960" y="473"/>
                  </a:cubicBezTo>
                  <a:cubicBezTo>
                    <a:pt x="962" y="475"/>
                    <a:pt x="963" y="478"/>
                    <a:pt x="961" y="481"/>
                  </a:cubicBezTo>
                  <a:cubicBezTo>
                    <a:pt x="960" y="482"/>
                    <a:pt x="958" y="483"/>
                    <a:pt x="956" y="483"/>
                  </a:cubicBezTo>
                  <a:close/>
                  <a:moveTo>
                    <a:pt x="917" y="453"/>
                  </a:moveTo>
                  <a:cubicBezTo>
                    <a:pt x="916" y="453"/>
                    <a:pt x="915" y="452"/>
                    <a:pt x="914" y="451"/>
                  </a:cubicBezTo>
                  <a:cubicBezTo>
                    <a:pt x="907" y="447"/>
                    <a:pt x="901" y="442"/>
                    <a:pt x="895" y="438"/>
                  </a:cubicBezTo>
                  <a:cubicBezTo>
                    <a:pt x="893" y="436"/>
                    <a:pt x="892" y="432"/>
                    <a:pt x="894" y="430"/>
                  </a:cubicBezTo>
                  <a:cubicBezTo>
                    <a:pt x="896" y="427"/>
                    <a:pt x="899" y="427"/>
                    <a:pt x="902" y="429"/>
                  </a:cubicBezTo>
                  <a:cubicBezTo>
                    <a:pt x="908" y="433"/>
                    <a:pt x="914" y="438"/>
                    <a:pt x="920" y="442"/>
                  </a:cubicBezTo>
                  <a:cubicBezTo>
                    <a:pt x="923" y="444"/>
                    <a:pt x="923" y="448"/>
                    <a:pt x="922" y="450"/>
                  </a:cubicBezTo>
                  <a:cubicBezTo>
                    <a:pt x="920" y="452"/>
                    <a:pt x="919" y="453"/>
                    <a:pt x="917" y="453"/>
                  </a:cubicBezTo>
                  <a:close/>
                  <a:moveTo>
                    <a:pt x="877" y="423"/>
                  </a:moveTo>
                  <a:cubicBezTo>
                    <a:pt x="876" y="423"/>
                    <a:pt x="875" y="423"/>
                    <a:pt x="874" y="422"/>
                  </a:cubicBezTo>
                  <a:cubicBezTo>
                    <a:pt x="867" y="418"/>
                    <a:pt x="861" y="413"/>
                    <a:pt x="855" y="409"/>
                  </a:cubicBezTo>
                  <a:cubicBezTo>
                    <a:pt x="852" y="407"/>
                    <a:pt x="852" y="403"/>
                    <a:pt x="854" y="401"/>
                  </a:cubicBezTo>
                  <a:cubicBezTo>
                    <a:pt x="855" y="398"/>
                    <a:pt x="859" y="398"/>
                    <a:pt x="862" y="399"/>
                  </a:cubicBezTo>
                  <a:cubicBezTo>
                    <a:pt x="868" y="404"/>
                    <a:pt x="874" y="408"/>
                    <a:pt x="880" y="413"/>
                  </a:cubicBezTo>
                  <a:cubicBezTo>
                    <a:pt x="883" y="415"/>
                    <a:pt x="883" y="418"/>
                    <a:pt x="882" y="421"/>
                  </a:cubicBezTo>
                  <a:cubicBezTo>
                    <a:pt x="880" y="422"/>
                    <a:pt x="879" y="423"/>
                    <a:pt x="877" y="423"/>
                  </a:cubicBezTo>
                  <a:close/>
                  <a:moveTo>
                    <a:pt x="836" y="395"/>
                  </a:moveTo>
                  <a:cubicBezTo>
                    <a:pt x="835" y="395"/>
                    <a:pt x="834" y="394"/>
                    <a:pt x="833" y="394"/>
                  </a:cubicBezTo>
                  <a:cubicBezTo>
                    <a:pt x="827" y="389"/>
                    <a:pt x="820" y="385"/>
                    <a:pt x="814" y="381"/>
                  </a:cubicBezTo>
                  <a:cubicBezTo>
                    <a:pt x="812" y="379"/>
                    <a:pt x="811" y="376"/>
                    <a:pt x="813" y="373"/>
                  </a:cubicBezTo>
                  <a:cubicBezTo>
                    <a:pt x="814" y="370"/>
                    <a:pt x="818" y="370"/>
                    <a:pt x="821" y="371"/>
                  </a:cubicBezTo>
                  <a:cubicBezTo>
                    <a:pt x="827" y="376"/>
                    <a:pt x="833" y="380"/>
                    <a:pt x="840" y="384"/>
                  </a:cubicBezTo>
                  <a:cubicBezTo>
                    <a:pt x="842" y="386"/>
                    <a:pt x="843" y="390"/>
                    <a:pt x="841" y="392"/>
                  </a:cubicBezTo>
                  <a:cubicBezTo>
                    <a:pt x="840" y="394"/>
                    <a:pt x="838" y="395"/>
                    <a:pt x="836" y="395"/>
                  </a:cubicBezTo>
                  <a:close/>
                  <a:moveTo>
                    <a:pt x="581" y="242"/>
                  </a:moveTo>
                  <a:cubicBezTo>
                    <a:pt x="580" y="242"/>
                    <a:pt x="579" y="241"/>
                    <a:pt x="578" y="241"/>
                  </a:cubicBezTo>
                  <a:cubicBezTo>
                    <a:pt x="571" y="237"/>
                    <a:pt x="564" y="234"/>
                    <a:pt x="558" y="231"/>
                  </a:cubicBezTo>
                  <a:cubicBezTo>
                    <a:pt x="555" y="229"/>
                    <a:pt x="554" y="226"/>
                    <a:pt x="555" y="223"/>
                  </a:cubicBezTo>
                  <a:cubicBezTo>
                    <a:pt x="557" y="220"/>
                    <a:pt x="560" y="219"/>
                    <a:pt x="563" y="220"/>
                  </a:cubicBezTo>
                  <a:cubicBezTo>
                    <a:pt x="570" y="224"/>
                    <a:pt x="577" y="227"/>
                    <a:pt x="583" y="231"/>
                  </a:cubicBezTo>
                  <a:cubicBezTo>
                    <a:pt x="586" y="232"/>
                    <a:pt x="587" y="236"/>
                    <a:pt x="586" y="239"/>
                  </a:cubicBezTo>
                  <a:cubicBezTo>
                    <a:pt x="585" y="241"/>
                    <a:pt x="583" y="242"/>
                    <a:pt x="581" y="242"/>
                  </a:cubicBezTo>
                  <a:close/>
                  <a:moveTo>
                    <a:pt x="536" y="219"/>
                  </a:moveTo>
                  <a:cubicBezTo>
                    <a:pt x="536" y="219"/>
                    <a:pt x="535" y="219"/>
                    <a:pt x="534" y="218"/>
                  </a:cubicBezTo>
                  <a:cubicBezTo>
                    <a:pt x="527" y="215"/>
                    <a:pt x="520" y="212"/>
                    <a:pt x="513" y="208"/>
                  </a:cubicBezTo>
                  <a:cubicBezTo>
                    <a:pt x="511" y="207"/>
                    <a:pt x="509" y="203"/>
                    <a:pt x="511" y="201"/>
                  </a:cubicBezTo>
                  <a:cubicBezTo>
                    <a:pt x="512" y="198"/>
                    <a:pt x="516" y="197"/>
                    <a:pt x="518" y="198"/>
                  </a:cubicBezTo>
                  <a:cubicBezTo>
                    <a:pt x="525" y="201"/>
                    <a:pt x="532" y="205"/>
                    <a:pt x="539" y="208"/>
                  </a:cubicBezTo>
                  <a:cubicBezTo>
                    <a:pt x="542" y="210"/>
                    <a:pt x="543" y="213"/>
                    <a:pt x="542" y="216"/>
                  </a:cubicBezTo>
                  <a:cubicBezTo>
                    <a:pt x="541" y="218"/>
                    <a:pt x="539" y="219"/>
                    <a:pt x="536" y="219"/>
                  </a:cubicBezTo>
                  <a:close/>
                  <a:moveTo>
                    <a:pt x="492" y="197"/>
                  </a:moveTo>
                  <a:cubicBezTo>
                    <a:pt x="491" y="197"/>
                    <a:pt x="490" y="197"/>
                    <a:pt x="489" y="197"/>
                  </a:cubicBezTo>
                  <a:cubicBezTo>
                    <a:pt x="482" y="193"/>
                    <a:pt x="476" y="190"/>
                    <a:pt x="469" y="187"/>
                  </a:cubicBezTo>
                  <a:cubicBezTo>
                    <a:pt x="466" y="185"/>
                    <a:pt x="465" y="182"/>
                    <a:pt x="466" y="179"/>
                  </a:cubicBezTo>
                  <a:cubicBezTo>
                    <a:pt x="467" y="176"/>
                    <a:pt x="471" y="175"/>
                    <a:pt x="474" y="176"/>
                  </a:cubicBezTo>
                  <a:cubicBezTo>
                    <a:pt x="481" y="180"/>
                    <a:pt x="487" y="183"/>
                    <a:pt x="494" y="186"/>
                  </a:cubicBezTo>
                  <a:cubicBezTo>
                    <a:pt x="497" y="188"/>
                    <a:pt x="498" y="191"/>
                    <a:pt x="497" y="194"/>
                  </a:cubicBezTo>
                  <a:cubicBezTo>
                    <a:pt x="496" y="196"/>
                    <a:pt x="494" y="197"/>
                    <a:pt x="492" y="197"/>
                  </a:cubicBezTo>
                  <a:close/>
                  <a:moveTo>
                    <a:pt x="447" y="176"/>
                  </a:moveTo>
                  <a:cubicBezTo>
                    <a:pt x="446" y="176"/>
                    <a:pt x="445" y="176"/>
                    <a:pt x="445" y="175"/>
                  </a:cubicBezTo>
                  <a:cubicBezTo>
                    <a:pt x="438" y="172"/>
                    <a:pt x="431" y="169"/>
                    <a:pt x="424" y="166"/>
                  </a:cubicBezTo>
                  <a:cubicBezTo>
                    <a:pt x="421" y="165"/>
                    <a:pt x="420" y="161"/>
                    <a:pt x="421" y="158"/>
                  </a:cubicBezTo>
                  <a:cubicBezTo>
                    <a:pt x="422" y="156"/>
                    <a:pt x="426" y="154"/>
                    <a:pt x="428" y="156"/>
                  </a:cubicBezTo>
                  <a:cubicBezTo>
                    <a:pt x="435" y="159"/>
                    <a:pt x="442" y="162"/>
                    <a:pt x="449" y="165"/>
                  </a:cubicBezTo>
                  <a:cubicBezTo>
                    <a:pt x="452" y="166"/>
                    <a:pt x="453" y="170"/>
                    <a:pt x="452" y="173"/>
                  </a:cubicBezTo>
                  <a:cubicBezTo>
                    <a:pt x="451" y="175"/>
                    <a:pt x="449" y="176"/>
                    <a:pt x="447" y="176"/>
                  </a:cubicBezTo>
                  <a:close/>
                  <a:moveTo>
                    <a:pt x="402" y="156"/>
                  </a:moveTo>
                  <a:cubicBezTo>
                    <a:pt x="401" y="156"/>
                    <a:pt x="400" y="155"/>
                    <a:pt x="399" y="155"/>
                  </a:cubicBezTo>
                  <a:cubicBezTo>
                    <a:pt x="392" y="152"/>
                    <a:pt x="385" y="149"/>
                    <a:pt x="378" y="146"/>
                  </a:cubicBezTo>
                  <a:cubicBezTo>
                    <a:pt x="375" y="145"/>
                    <a:pt x="374" y="141"/>
                    <a:pt x="375" y="138"/>
                  </a:cubicBezTo>
                  <a:cubicBezTo>
                    <a:pt x="377" y="136"/>
                    <a:pt x="380" y="134"/>
                    <a:pt x="383" y="135"/>
                  </a:cubicBezTo>
                  <a:cubicBezTo>
                    <a:pt x="390" y="138"/>
                    <a:pt x="397" y="142"/>
                    <a:pt x="404" y="145"/>
                  </a:cubicBezTo>
                  <a:cubicBezTo>
                    <a:pt x="407" y="146"/>
                    <a:pt x="408" y="149"/>
                    <a:pt x="407" y="152"/>
                  </a:cubicBezTo>
                  <a:cubicBezTo>
                    <a:pt x="406" y="154"/>
                    <a:pt x="404" y="156"/>
                    <a:pt x="402" y="156"/>
                  </a:cubicBezTo>
                  <a:close/>
                  <a:moveTo>
                    <a:pt x="356" y="136"/>
                  </a:moveTo>
                  <a:cubicBezTo>
                    <a:pt x="355" y="136"/>
                    <a:pt x="354" y="136"/>
                    <a:pt x="354" y="135"/>
                  </a:cubicBezTo>
                  <a:cubicBezTo>
                    <a:pt x="347" y="133"/>
                    <a:pt x="340" y="130"/>
                    <a:pt x="333" y="127"/>
                  </a:cubicBezTo>
                  <a:cubicBezTo>
                    <a:pt x="330" y="125"/>
                    <a:pt x="328" y="122"/>
                    <a:pt x="330" y="119"/>
                  </a:cubicBezTo>
                  <a:cubicBezTo>
                    <a:pt x="331" y="116"/>
                    <a:pt x="334" y="115"/>
                    <a:pt x="337" y="116"/>
                  </a:cubicBezTo>
                  <a:cubicBezTo>
                    <a:pt x="344" y="119"/>
                    <a:pt x="351" y="122"/>
                    <a:pt x="358" y="125"/>
                  </a:cubicBezTo>
                  <a:cubicBezTo>
                    <a:pt x="361" y="126"/>
                    <a:pt x="362" y="130"/>
                    <a:pt x="361" y="132"/>
                  </a:cubicBezTo>
                  <a:cubicBezTo>
                    <a:pt x="360" y="135"/>
                    <a:pt x="358" y="136"/>
                    <a:pt x="356" y="136"/>
                  </a:cubicBezTo>
                  <a:close/>
                  <a:moveTo>
                    <a:pt x="310" y="117"/>
                  </a:moveTo>
                  <a:cubicBezTo>
                    <a:pt x="309" y="117"/>
                    <a:pt x="309" y="117"/>
                    <a:pt x="308" y="117"/>
                  </a:cubicBezTo>
                  <a:cubicBezTo>
                    <a:pt x="301" y="114"/>
                    <a:pt x="294" y="111"/>
                    <a:pt x="287" y="108"/>
                  </a:cubicBezTo>
                  <a:cubicBezTo>
                    <a:pt x="284" y="107"/>
                    <a:pt x="282" y="104"/>
                    <a:pt x="283" y="101"/>
                  </a:cubicBezTo>
                  <a:cubicBezTo>
                    <a:pt x="285" y="98"/>
                    <a:pt x="288" y="96"/>
                    <a:pt x="291" y="97"/>
                  </a:cubicBezTo>
                  <a:cubicBezTo>
                    <a:pt x="298" y="100"/>
                    <a:pt x="305" y="103"/>
                    <a:pt x="312" y="106"/>
                  </a:cubicBezTo>
                  <a:cubicBezTo>
                    <a:pt x="315" y="107"/>
                    <a:pt x="317" y="110"/>
                    <a:pt x="315" y="113"/>
                  </a:cubicBezTo>
                  <a:cubicBezTo>
                    <a:pt x="314" y="116"/>
                    <a:pt x="312" y="117"/>
                    <a:pt x="310" y="117"/>
                  </a:cubicBezTo>
                  <a:close/>
                  <a:moveTo>
                    <a:pt x="264" y="99"/>
                  </a:moveTo>
                  <a:cubicBezTo>
                    <a:pt x="263" y="99"/>
                    <a:pt x="262" y="99"/>
                    <a:pt x="262" y="98"/>
                  </a:cubicBezTo>
                  <a:cubicBezTo>
                    <a:pt x="255" y="96"/>
                    <a:pt x="247" y="93"/>
                    <a:pt x="240" y="90"/>
                  </a:cubicBezTo>
                  <a:cubicBezTo>
                    <a:pt x="237" y="89"/>
                    <a:pt x="236" y="86"/>
                    <a:pt x="237" y="83"/>
                  </a:cubicBezTo>
                  <a:cubicBezTo>
                    <a:pt x="238" y="80"/>
                    <a:pt x="241" y="78"/>
                    <a:pt x="244" y="79"/>
                  </a:cubicBezTo>
                  <a:cubicBezTo>
                    <a:pt x="251" y="82"/>
                    <a:pt x="259" y="85"/>
                    <a:pt x="266" y="88"/>
                  </a:cubicBezTo>
                  <a:cubicBezTo>
                    <a:pt x="269" y="89"/>
                    <a:pt x="270" y="92"/>
                    <a:pt x="269" y="95"/>
                  </a:cubicBezTo>
                  <a:cubicBezTo>
                    <a:pt x="268" y="97"/>
                    <a:pt x="266" y="99"/>
                    <a:pt x="264" y="99"/>
                  </a:cubicBezTo>
                  <a:close/>
                  <a:moveTo>
                    <a:pt x="217" y="81"/>
                  </a:moveTo>
                  <a:cubicBezTo>
                    <a:pt x="217" y="81"/>
                    <a:pt x="216" y="81"/>
                    <a:pt x="215" y="81"/>
                  </a:cubicBezTo>
                  <a:cubicBezTo>
                    <a:pt x="208" y="78"/>
                    <a:pt x="201" y="76"/>
                    <a:pt x="194" y="73"/>
                  </a:cubicBezTo>
                  <a:cubicBezTo>
                    <a:pt x="191" y="72"/>
                    <a:pt x="189" y="69"/>
                    <a:pt x="190" y="66"/>
                  </a:cubicBezTo>
                  <a:cubicBezTo>
                    <a:pt x="191" y="63"/>
                    <a:pt x="195" y="61"/>
                    <a:pt x="198" y="62"/>
                  </a:cubicBezTo>
                  <a:cubicBezTo>
                    <a:pt x="205" y="65"/>
                    <a:pt x="212" y="67"/>
                    <a:pt x="219" y="70"/>
                  </a:cubicBezTo>
                  <a:cubicBezTo>
                    <a:pt x="222" y="71"/>
                    <a:pt x="224" y="75"/>
                    <a:pt x="223" y="77"/>
                  </a:cubicBezTo>
                  <a:cubicBezTo>
                    <a:pt x="222" y="80"/>
                    <a:pt x="220" y="81"/>
                    <a:pt x="217" y="81"/>
                  </a:cubicBezTo>
                  <a:close/>
                  <a:moveTo>
                    <a:pt x="171" y="64"/>
                  </a:moveTo>
                  <a:cubicBezTo>
                    <a:pt x="170" y="64"/>
                    <a:pt x="169" y="64"/>
                    <a:pt x="169" y="64"/>
                  </a:cubicBezTo>
                  <a:cubicBezTo>
                    <a:pt x="161" y="62"/>
                    <a:pt x="154" y="59"/>
                    <a:pt x="147" y="57"/>
                  </a:cubicBezTo>
                  <a:cubicBezTo>
                    <a:pt x="144" y="56"/>
                    <a:pt x="142" y="52"/>
                    <a:pt x="143" y="49"/>
                  </a:cubicBezTo>
                  <a:cubicBezTo>
                    <a:pt x="144" y="46"/>
                    <a:pt x="148" y="45"/>
                    <a:pt x="151" y="46"/>
                  </a:cubicBezTo>
                  <a:cubicBezTo>
                    <a:pt x="158" y="48"/>
                    <a:pt x="165" y="51"/>
                    <a:pt x="172" y="53"/>
                  </a:cubicBezTo>
                  <a:cubicBezTo>
                    <a:pt x="175" y="54"/>
                    <a:pt x="177" y="58"/>
                    <a:pt x="176" y="61"/>
                  </a:cubicBezTo>
                  <a:cubicBezTo>
                    <a:pt x="175" y="63"/>
                    <a:pt x="173" y="64"/>
                    <a:pt x="171" y="64"/>
                  </a:cubicBezTo>
                  <a:close/>
                  <a:moveTo>
                    <a:pt x="123" y="48"/>
                  </a:moveTo>
                  <a:cubicBezTo>
                    <a:pt x="123" y="48"/>
                    <a:pt x="122" y="48"/>
                    <a:pt x="122" y="48"/>
                  </a:cubicBezTo>
                  <a:cubicBezTo>
                    <a:pt x="114" y="46"/>
                    <a:pt x="107" y="43"/>
                    <a:pt x="100" y="41"/>
                  </a:cubicBezTo>
                  <a:cubicBezTo>
                    <a:pt x="97" y="40"/>
                    <a:pt x="95" y="37"/>
                    <a:pt x="96" y="34"/>
                  </a:cubicBezTo>
                  <a:cubicBezTo>
                    <a:pt x="97" y="31"/>
                    <a:pt x="100" y="29"/>
                    <a:pt x="103" y="30"/>
                  </a:cubicBezTo>
                  <a:cubicBezTo>
                    <a:pt x="111" y="32"/>
                    <a:pt x="118" y="35"/>
                    <a:pt x="125" y="37"/>
                  </a:cubicBezTo>
                  <a:cubicBezTo>
                    <a:pt x="128" y="38"/>
                    <a:pt x="130" y="41"/>
                    <a:pt x="129" y="44"/>
                  </a:cubicBezTo>
                  <a:cubicBezTo>
                    <a:pt x="128" y="47"/>
                    <a:pt x="126" y="48"/>
                    <a:pt x="123" y="48"/>
                  </a:cubicBezTo>
                  <a:close/>
                  <a:moveTo>
                    <a:pt x="76" y="33"/>
                  </a:moveTo>
                  <a:cubicBezTo>
                    <a:pt x="76" y="33"/>
                    <a:pt x="75" y="33"/>
                    <a:pt x="74" y="33"/>
                  </a:cubicBezTo>
                  <a:cubicBezTo>
                    <a:pt x="67" y="30"/>
                    <a:pt x="60" y="28"/>
                    <a:pt x="53" y="26"/>
                  </a:cubicBezTo>
                  <a:cubicBezTo>
                    <a:pt x="50" y="25"/>
                    <a:pt x="48" y="22"/>
                    <a:pt x="49" y="19"/>
                  </a:cubicBezTo>
                  <a:cubicBezTo>
                    <a:pt x="50" y="16"/>
                    <a:pt x="53" y="14"/>
                    <a:pt x="56" y="15"/>
                  </a:cubicBezTo>
                  <a:cubicBezTo>
                    <a:pt x="63" y="17"/>
                    <a:pt x="70" y="19"/>
                    <a:pt x="78" y="22"/>
                  </a:cubicBezTo>
                  <a:cubicBezTo>
                    <a:pt x="81" y="23"/>
                    <a:pt x="83" y="26"/>
                    <a:pt x="82" y="29"/>
                  </a:cubicBezTo>
                  <a:cubicBezTo>
                    <a:pt x="81" y="31"/>
                    <a:pt x="79" y="33"/>
                    <a:pt x="76" y="33"/>
                  </a:cubicBezTo>
                  <a:close/>
                  <a:moveTo>
                    <a:pt x="29" y="18"/>
                  </a:moveTo>
                  <a:cubicBezTo>
                    <a:pt x="28" y="18"/>
                    <a:pt x="27" y="18"/>
                    <a:pt x="27" y="18"/>
                  </a:cubicBezTo>
                  <a:cubicBezTo>
                    <a:pt x="19" y="16"/>
                    <a:pt x="12" y="14"/>
                    <a:pt x="5" y="12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2" y="2"/>
                    <a:pt x="5" y="0"/>
                    <a:pt x="8" y="1"/>
                  </a:cubicBezTo>
                  <a:cubicBezTo>
                    <a:pt x="15" y="3"/>
                    <a:pt x="23" y="5"/>
                    <a:pt x="30" y="7"/>
                  </a:cubicBezTo>
                  <a:cubicBezTo>
                    <a:pt x="33" y="8"/>
                    <a:pt x="35" y="11"/>
                    <a:pt x="34" y="14"/>
                  </a:cubicBezTo>
                  <a:cubicBezTo>
                    <a:pt x="33" y="17"/>
                    <a:pt x="31" y="18"/>
                    <a:pt x="29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B91FAEE-9B9C-4184-A825-839EFE69A0E9}"/>
              </a:ext>
            </a:extLst>
          </p:cNvPr>
          <p:cNvGrpSpPr/>
          <p:nvPr/>
        </p:nvGrpSpPr>
        <p:grpSpPr>
          <a:xfrm>
            <a:off x="1746733" y="238961"/>
            <a:ext cx="309823" cy="309823"/>
            <a:chOff x="7812341" y="5060088"/>
            <a:chExt cx="749218" cy="749218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FBCC24C-179F-4421-9681-8F5E8EC79E4A}"/>
                </a:ext>
              </a:extLst>
            </p:cNvPr>
            <p:cNvSpPr/>
            <p:nvPr/>
          </p:nvSpPr>
          <p:spPr>
            <a:xfrm>
              <a:off x="7812341" y="5060088"/>
              <a:ext cx="749218" cy="749218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03D7D66-8FD7-4B5E-BF9E-184120E9CC89}"/>
                </a:ext>
              </a:extLst>
            </p:cNvPr>
            <p:cNvGrpSpPr/>
            <p:nvPr/>
          </p:nvGrpSpPr>
          <p:grpSpPr>
            <a:xfrm>
              <a:off x="7905636" y="5181600"/>
              <a:ext cx="553863" cy="524687"/>
              <a:chOff x="7905636" y="5213717"/>
              <a:chExt cx="553863" cy="524687"/>
            </a:xfrm>
          </p:grpSpPr>
          <p:sp>
            <p:nvSpPr>
              <p:cNvPr id="68" name="Freeform 134">
                <a:extLst>
                  <a:ext uri="{FF2B5EF4-FFF2-40B4-BE49-F238E27FC236}">
                    <a16:creationId xmlns:a16="http://schemas.microsoft.com/office/drawing/2014/main" id="{3D81059A-315C-4C50-9DDE-BF8679A27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7181" y="5457191"/>
                <a:ext cx="8521" cy="4870"/>
              </a:xfrm>
              <a:custGeom>
                <a:avLst/>
                <a:gdLst>
                  <a:gd name="T0" fmla="*/ 19026 w 22196"/>
                  <a:gd name="T1" fmla="*/ 0 h 12684"/>
                  <a:gd name="T2" fmla="*/ 9513 w 22196"/>
                  <a:gd name="T3" fmla="*/ 3171 h 12684"/>
                  <a:gd name="T4" fmla="*/ 6342 w 22196"/>
                  <a:gd name="T5" fmla="*/ 0 h 12684"/>
                  <a:gd name="T6" fmla="*/ 3171 w 22196"/>
                  <a:gd name="T7" fmla="*/ 0 h 12684"/>
                  <a:gd name="T8" fmla="*/ 0 w 22196"/>
                  <a:gd name="T9" fmla="*/ 3171 h 12684"/>
                  <a:gd name="T10" fmla="*/ 0 w 22196"/>
                  <a:gd name="T11" fmla="*/ 3171 h 12684"/>
                  <a:gd name="T12" fmla="*/ 6342 w 22196"/>
                  <a:gd name="T13" fmla="*/ 6342 h 12684"/>
                  <a:gd name="T14" fmla="*/ 9513 w 22196"/>
                  <a:gd name="T15" fmla="*/ 9513 h 12684"/>
                  <a:gd name="T16" fmla="*/ 22196 w 22196"/>
                  <a:gd name="T17" fmla="*/ 12684 h 12684"/>
                  <a:gd name="T18" fmla="*/ 19026 w 22196"/>
                  <a:gd name="T19" fmla="*/ 6342 h 12684"/>
                  <a:gd name="T20" fmla="*/ 22196 w 22196"/>
                  <a:gd name="T21" fmla="*/ 0 h 12684"/>
                  <a:gd name="T22" fmla="*/ 19026 w 22196"/>
                  <a:gd name="T23" fmla="*/ 0 h 12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196" h="12684">
                    <a:moveTo>
                      <a:pt x="19026" y="0"/>
                    </a:moveTo>
                    <a:lnTo>
                      <a:pt x="9513" y="3171"/>
                    </a:lnTo>
                    <a:lnTo>
                      <a:pt x="6342" y="0"/>
                    </a:lnTo>
                    <a:lnTo>
                      <a:pt x="3171" y="0"/>
                    </a:lnTo>
                    <a:lnTo>
                      <a:pt x="0" y="3171"/>
                    </a:lnTo>
                    <a:lnTo>
                      <a:pt x="0" y="3171"/>
                    </a:lnTo>
                    <a:lnTo>
                      <a:pt x="6342" y="6342"/>
                    </a:lnTo>
                    <a:lnTo>
                      <a:pt x="9513" y="9513"/>
                    </a:lnTo>
                    <a:lnTo>
                      <a:pt x="22196" y="12684"/>
                    </a:lnTo>
                    <a:lnTo>
                      <a:pt x="19026" y="6342"/>
                    </a:lnTo>
                    <a:lnTo>
                      <a:pt x="22196" y="0"/>
                    </a:lnTo>
                    <a:lnTo>
                      <a:pt x="190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35">
                <a:extLst>
                  <a:ext uri="{FF2B5EF4-FFF2-40B4-BE49-F238E27FC236}">
                    <a16:creationId xmlns:a16="http://schemas.microsoft.com/office/drawing/2014/main" id="{C52534C2-A3E2-4130-90CA-3169AC277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6226" y="5445017"/>
                <a:ext cx="3652" cy="8522"/>
              </a:xfrm>
              <a:custGeom>
                <a:avLst/>
                <a:gdLst>
                  <a:gd name="T0" fmla="*/ 0 w 9513"/>
                  <a:gd name="T1" fmla="*/ 9513 h 22196"/>
                  <a:gd name="T2" fmla="*/ 0 w 9513"/>
                  <a:gd name="T3" fmla="*/ 15855 h 22196"/>
                  <a:gd name="T4" fmla="*/ 0 w 9513"/>
                  <a:gd name="T5" fmla="*/ 22196 h 22196"/>
                  <a:gd name="T6" fmla="*/ 3171 w 9513"/>
                  <a:gd name="T7" fmla="*/ 22196 h 22196"/>
                  <a:gd name="T8" fmla="*/ 3171 w 9513"/>
                  <a:gd name="T9" fmla="*/ 22196 h 22196"/>
                  <a:gd name="T10" fmla="*/ 6342 w 9513"/>
                  <a:gd name="T11" fmla="*/ 22196 h 22196"/>
                  <a:gd name="T12" fmla="*/ 6342 w 9513"/>
                  <a:gd name="T13" fmla="*/ 19026 h 22196"/>
                  <a:gd name="T14" fmla="*/ 9513 w 9513"/>
                  <a:gd name="T15" fmla="*/ 15855 h 22196"/>
                  <a:gd name="T16" fmla="*/ 9513 w 9513"/>
                  <a:gd name="T17" fmla="*/ 6342 h 22196"/>
                  <a:gd name="T18" fmla="*/ 6342 w 9513"/>
                  <a:gd name="T19" fmla="*/ 6342 h 22196"/>
                  <a:gd name="T20" fmla="*/ 6342 w 9513"/>
                  <a:gd name="T21" fmla="*/ 0 h 22196"/>
                  <a:gd name="T22" fmla="*/ 6342 w 9513"/>
                  <a:gd name="T23" fmla="*/ 0 h 22196"/>
                  <a:gd name="T24" fmla="*/ 3171 w 9513"/>
                  <a:gd name="T25" fmla="*/ 3171 h 22196"/>
                  <a:gd name="T26" fmla="*/ 0 w 9513"/>
                  <a:gd name="T27" fmla="*/ 6342 h 22196"/>
                  <a:gd name="T28" fmla="*/ 0 w 9513"/>
                  <a:gd name="T29" fmla="*/ 9513 h 22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13" h="22196">
                    <a:moveTo>
                      <a:pt x="0" y="9513"/>
                    </a:moveTo>
                    <a:lnTo>
                      <a:pt x="0" y="15855"/>
                    </a:lnTo>
                    <a:lnTo>
                      <a:pt x="0" y="22196"/>
                    </a:lnTo>
                    <a:lnTo>
                      <a:pt x="3171" y="22196"/>
                    </a:lnTo>
                    <a:lnTo>
                      <a:pt x="3171" y="22196"/>
                    </a:lnTo>
                    <a:lnTo>
                      <a:pt x="6342" y="22196"/>
                    </a:lnTo>
                    <a:lnTo>
                      <a:pt x="6342" y="19026"/>
                    </a:lnTo>
                    <a:lnTo>
                      <a:pt x="9513" y="15855"/>
                    </a:lnTo>
                    <a:lnTo>
                      <a:pt x="9513" y="6342"/>
                    </a:lnTo>
                    <a:lnTo>
                      <a:pt x="6342" y="6342"/>
                    </a:lnTo>
                    <a:lnTo>
                      <a:pt x="6342" y="0"/>
                    </a:lnTo>
                    <a:lnTo>
                      <a:pt x="6342" y="0"/>
                    </a:lnTo>
                    <a:lnTo>
                      <a:pt x="3171" y="3171"/>
                    </a:lnTo>
                    <a:lnTo>
                      <a:pt x="0" y="6342"/>
                    </a:lnTo>
                    <a:lnTo>
                      <a:pt x="0" y="95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36">
                <a:extLst>
                  <a:ext uri="{FF2B5EF4-FFF2-40B4-BE49-F238E27FC236}">
                    <a16:creationId xmlns:a16="http://schemas.microsoft.com/office/drawing/2014/main" id="{76DBA353-CCD7-40C2-ADAB-C6EB1B44B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7443" y="5438931"/>
                <a:ext cx="1217" cy="6087"/>
              </a:xfrm>
              <a:custGeom>
                <a:avLst/>
                <a:gdLst>
                  <a:gd name="T0" fmla="*/ 3171 w 3171"/>
                  <a:gd name="T1" fmla="*/ 0 h 15854"/>
                  <a:gd name="T2" fmla="*/ 3171 w 3171"/>
                  <a:gd name="T3" fmla="*/ 3171 h 15854"/>
                  <a:gd name="T4" fmla="*/ 0 w 3171"/>
                  <a:gd name="T5" fmla="*/ 3171 h 15854"/>
                  <a:gd name="T6" fmla="*/ 0 w 3171"/>
                  <a:gd name="T7" fmla="*/ 6342 h 15854"/>
                  <a:gd name="T8" fmla="*/ 0 w 3171"/>
                  <a:gd name="T9" fmla="*/ 12683 h 15854"/>
                  <a:gd name="T10" fmla="*/ 0 w 3171"/>
                  <a:gd name="T11" fmla="*/ 15854 h 15854"/>
                  <a:gd name="T12" fmla="*/ 3171 w 3171"/>
                  <a:gd name="T13" fmla="*/ 12683 h 15854"/>
                  <a:gd name="T14" fmla="*/ 3171 w 3171"/>
                  <a:gd name="T15" fmla="*/ 3171 h 15854"/>
                  <a:gd name="T16" fmla="*/ 3171 w 3171"/>
                  <a:gd name="T17" fmla="*/ 0 h 15854"/>
                  <a:gd name="T18" fmla="*/ 3171 w 3171"/>
                  <a:gd name="T19" fmla="*/ 0 h 15854"/>
                  <a:gd name="T20" fmla="*/ 3171 w 3171"/>
                  <a:gd name="T21" fmla="*/ 0 h 15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71" h="15854">
                    <a:moveTo>
                      <a:pt x="3171" y="0"/>
                    </a:moveTo>
                    <a:lnTo>
                      <a:pt x="3171" y="3171"/>
                    </a:lnTo>
                    <a:lnTo>
                      <a:pt x="0" y="3171"/>
                    </a:lnTo>
                    <a:lnTo>
                      <a:pt x="0" y="6342"/>
                    </a:lnTo>
                    <a:lnTo>
                      <a:pt x="0" y="12683"/>
                    </a:lnTo>
                    <a:lnTo>
                      <a:pt x="0" y="15854"/>
                    </a:lnTo>
                    <a:lnTo>
                      <a:pt x="3171" y="12683"/>
                    </a:lnTo>
                    <a:lnTo>
                      <a:pt x="3171" y="3171"/>
                    </a:lnTo>
                    <a:lnTo>
                      <a:pt x="3171" y="0"/>
                    </a:lnTo>
                    <a:lnTo>
                      <a:pt x="3171" y="0"/>
                    </a:lnTo>
                    <a:lnTo>
                      <a:pt x="31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137">
                <a:extLst>
                  <a:ext uri="{FF2B5EF4-FFF2-40B4-BE49-F238E27FC236}">
                    <a16:creationId xmlns:a16="http://schemas.microsoft.com/office/drawing/2014/main" id="{EE8FE2BB-94CB-4083-A3F7-2774B1937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0048" y="5466930"/>
                <a:ext cx="7303" cy="2435"/>
              </a:xfrm>
              <a:custGeom>
                <a:avLst/>
                <a:gdLst>
                  <a:gd name="T0" fmla="*/ 0 w 19025"/>
                  <a:gd name="T1" fmla="*/ 0 h 6342"/>
                  <a:gd name="T2" fmla="*/ 0 w 19025"/>
                  <a:gd name="T3" fmla="*/ 3171 h 6342"/>
                  <a:gd name="T4" fmla="*/ 6342 w 19025"/>
                  <a:gd name="T5" fmla="*/ 3171 h 6342"/>
                  <a:gd name="T6" fmla="*/ 9513 w 19025"/>
                  <a:gd name="T7" fmla="*/ 6342 h 6342"/>
                  <a:gd name="T8" fmla="*/ 15854 w 19025"/>
                  <a:gd name="T9" fmla="*/ 6342 h 6342"/>
                  <a:gd name="T10" fmla="*/ 15854 w 19025"/>
                  <a:gd name="T11" fmla="*/ 3171 h 6342"/>
                  <a:gd name="T12" fmla="*/ 19025 w 19025"/>
                  <a:gd name="T13" fmla="*/ 3171 h 6342"/>
                  <a:gd name="T14" fmla="*/ 19025 w 19025"/>
                  <a:gd name="T15" fmla="*/ 3171 h 6342"/>
                  <a:gd name="T16" fmla="*/ 15854 w 19025"/>
                  <a:gd name="T17" fmla="*/ 0 h 6342"/>
                  <a:gd name="T18" fmla="*/ 12684 w 19025"/>
                  <a:gd name="T19" fmla="*/ 0 h 6342"/>
                  <a:gd name="T20" fmla="*/ 12684 w 19025"/>
                  <a:gd name="T21" fmla="*/ 3171 h 6342"/>
                  <a:gd name="T22" fmla="*/ 9513 w 19025"/>
                  <a:gd name="T23" fmla="*/ 0 h 6342"/>
                  <a:gd name="T24" fmla="*/ 6342 w 19025"/>
                  <a:gd name="T25" fmla="*/ 0 h 6342"/>
                  <a:gd name="T26" fmla="*/ 6342 w 19025"/>
                  <a:gd name="T27" fmla="*/ 0 h 6342"/>
                  <a:gd name="T28" fmla="*/ 0 w 19025"/>
                  <a:gd name="T29" fmla="*/ 0 h 6342"/>
                  <a:gd name="T30" fmla="*/ 0 w 19025"/>
                  <a:gd name="T31" fmla="*/ 0 h 6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025" h="6342">
                    <a:moveTo>
                      <a:pt x="0" y="0"/>
                    </a:moveTo>
                    <a:lnTo>
                      <a:pt x="0" y="3171"/>
                    </a:lnTo>
                    <a:lnTo>
                      <a:pt x="6342" y="3171"/>
                    </a:lnTo>
                    <a:lnTo>
                      <a:pt x="9513" y="6342"/>
                    </a:lnTo>
                    <a:lnTo>
                      <a:pt x="15854" y="6342"/>
                    </a:lnTo>
                    <a:lnTo>
                      <a:pt x="15854" y="3171"/>
                    </a:lnTo>
                    <a:lnTo>
                      <a:pt x="19025" y="3171"/>
                    </a:lnTo>
                    <a:lnTo>
                      <a:pt x="19025" y="3171"/>
                    </a:lnTo>
                    <a:lnTo>
                      <a:pt x="15854" y="0"/>
                    </a:lnTo>
                    <a:lnTo>
                      <a:pt x="12684" y="0"/>
                    </a:lnTo>
                    <a:lnTo>
                      <a:pt x="12684" y="3171"/>
                    </a:lnTo>
                    <a:lnTo>
                      <a:pt x="9513" y="0"/>
                    </a:lnTo>
                    <a:lnTo>
                      <a:pt x="6342" y="0"/>
                    </a:lnTo>
                    <a:lnTo>
                      <a:pt x="634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1215">
                <a:extLst>
                  <a:ext uri="{FF2B5EF4-FFF2-40B4-BE49-F238E27FC236}">
                    <a16:creationId xmlns:a16="http://schemas.microsoft.com/office/drawing/2014/main" id="{F3FDAA40-82F4-4CA2-A92A-587C5A58B4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1723" y="5420670"/>
                <a:ext cx="2434" cy="1217"/>
              </a:xfrm>
              <a:custGeom>
                <a:avLst/>
                <a:gdLst>
                  <a:gd name="T0" fmla="*/ 3171 w 6342"/>
                  <a:gd name="T1" fmla="*/ 0 h 3171"/>
                  <a:gd name="T2" fmla="*/ 6342 w 6342"/>
                  <a:gd name="T3" fmla="*/ 0 h 3171"/>
                  <a:gd name="T4" fmla="*/ 6342 w 6342"/>
                  <a:gd name="T5" fmla="*/ 0 h 3171"/>
                  <a:gd name="T6" fmla="*/ 3171 w 6342"/>
                  <a:gd name="T7" fmla="*/ 0 h 3171"/>
                  <a:gd name="T8" fmla="*/ 3171 w 6342"/>
                  <a:gd name="T9" fmla="*/ 0 h 3171"/>
                  <a:gd name="T10" fmla="*/ 0 w 6342"/>
                  <a:gd name="T11" fmla="*/ 3171 h 3171"/>
                  <a:gd name="T12" fmla="*/ 3171 w 6342"/>
                  <a:gd name="T13" fmla="*/ 3171 h 3171"/>
                  <a:gd name="T14" fmla="*/ 3171 w 6342"/>
                  <a:gd name="T15" fmla="*/ 0 h 3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42" h="3171">
                    <a:moveTo>
                      <a:pt x="3171" y="0"/>
                    </a:moveTo>
                    <a:lnTo>
                      <a:pt x="6342" y="0"/>
                    </a:lnTo>
                    <a:lnTo>
                      <a:pt x="6342" y="0"/>
                    </a:lnTo>
                    <a:lnTo>
                      <a:pt x="3171" y="0"/>
                    </a:lnTo>
                    <a:lnTo>
                      <a:pt x="3171" y="0"/>
                    </a:lnTo>
                    <a:lnTo>
                      <a:pt x="0" y="3171"/>
                    </a:lnTo>
                    <a:lnTo>
                      <a:pt x="3171" y="3171"/>
                    </a:lnTo>
                    <a:lnTo>
                      <a:pt x="3171" y="0"/>
                    </a:lnTo>
                    <a:close/>
                  </a:path>
                </a:pathLst>
              </a:custGeom>
              <a:solidFill>
                <a:srgbClr val="CCE7F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1216">
                <a:extLst>
                  <a:ext uri="{FF2B5EF4-FFF2-40B4-BE49-F238E27FC236}">
                    <a16:creationId xmlns:a16="http://schemas.microsoft.com/office/drawing/2014/main" id="{7B6DCF52-8390-48FF-83D5-A05A010A9C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5636" y="5409713"/>
                <a:ext cx="7303" cy="4870"/>
              </a:xfrm>
              <a:custGeom>
                <a:avLst/>
                <a:gdLst>
                  <a:gd name="T0" fmla="*/ 19025 w 19025"/>
                  <a:gd name="T1" fmla="*/ 9513 h 12683"/>
                  <a:gd name="T2" fmla="*/ 6342 w 19025"/>
                  <a:gd name="T3" fmla="*/ 3171 h 12683"/>
                  <a:gd name="T4" fmla="*/ 3171 w 19025"/>
                  <a:gd name="T5" fmla="*/ 0 h 12683"/>
                  <a:gd name="T6" fmla="*/ 0 w 19025"/>
                  <a:gd name="T7" fmla="*/ 3171 h 12683"/>
                  <a:gd name="T8" fmla="*/ 3171 w 19025"/>
                  <a:gd name="T9" fmla="*/ 9513 h 12683"/>
                  <a:gd name="T10" fmla="*/ 9513 w 19025"/>
                  <a:gd name="T11" fmla="*/ 12683 h 12683"/>
                  <a:gd name="T12" fmla="*/ 19025 w 19025"/>
                  <a:gd name="T13" fmla="*/ 12683 h 12683"/>
                  <a:gd name="T14" fmla="*/ 19025 w 19025"/>
                  <a:gd name="T15" fmla="*/ 9513 h 12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25" h="12683">
                    <a:moveTo>
                      <a:pt x="19025" y="9513"/>
                    </a:moveTo>
                    <a:lnTo>
                      <a:pt x="6342" y="3171"/>
                    </a:lnTo>
                    <a:lnTo>
                      <a:pt x="3171" y="0"/>
                    </a:lnTo>
                    <a:lnTo>
                      <a:pt x="0" y="3171"/>
                    </a:lnTo>
                    <a:lnTo>
                      <a:pt x="3171" y="9513"/>
                    </a:lnTo>
                    <a:lnTo>
                      <a:pt x="9513" y="12683"/>
                    </a:lnTo>
                    <a:lnTo>
                      <a:pt x="19025" y="12683"/>
                    </a:lnTo>
                    <a:lnTo>
                      <a:pt x="19025" y="9513"/>
                    </a:lnTo>
                    <a:close/>
                  </a:path>
                </a:pathLst>
              </a:custGeom>
              <a:solidFill>
                <a:srgbClr val="CCE7F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1221">
                <a:extLst>
                  <a:ext uri="{FF2B5EF4-FFF2-40B4-BE49-F238E27FC236}">
                    <a16:creationId xmlns:a16="http://schemas.microsoft.com/office/drawing/2014/main" id="{9C3E91AA-5522-42F6-973B-27DA18DE28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43372" y="5224673"/>
                <a:ext cx="322579" cy="293386"/>
              </a:xfrm>
              <a:custGeom>
                <a:avLst/>
                <a:gdLst>
                  <a:gd name="T0" fmla="*/ 56 w 265"/>
                  <a:gd name="T1" fmla="*/ 60 h 241"/>
                  <a:gd name="T2" fmla="*/ 247 w 265"/>
                  <a:gd name="T3" fmla="*/ 57 h 241"/>
                  <a:gd name="T4" fmla="*/ 67 w 265"/>
                  <a:gd name="T5" fmla="*/ 49 h 241"/>
                  <a:gd name="T6" fmla="*/ 67 w 265"/>
                  <a:gd name="T7" fmla="*/ 48 h 241"/>
                  <a:gd name="T8" fmla="*/ 74 w 265"/>
                  <a:gd name="T9" fmla="*/ 38 h 241"/>
                  <a:gd name="T10" fmla="*/ 78 w 265"/>
                  <a:gd name="T11" fmla="*/ 34 h 241"/>
                  <a:gd name="T12" fmla="*/ 171 w 265"/>
                  <a:gd name="T13" fmla="*/ 27 h 241"/>
                  <a:gd name="T14" fmla="*/ 177 w 265"/>
                  <a:gd name="T15" fmla="*/ 24 h 241"/>
                  <a:gd name="T16" fmla="*/ 176 w 265"/>
                  <a:gd name="T17" fmla="*/ 27 h 241"/>
                  <a:gd name="T18" fmla="*/ 79 w 265"/>
                  <a:gd name="T19" fmla="*/ 21 h 241"/>
                  <a:gd name="T20" fmla="*/ 149 w 265"/>
                  <a:gd name="T21" fmla="*/ 23 h 241"/>
                  <a:gd name="T22" fmla="*/ 188 w 265"/>
                  <a:gd name="T23" fmla="*/ 19 h 241"/>
                  <a:gd name="T24" fmla="*/ 80 w 265"/>
                  <a:gd name="T25" fmla="*/ 18 h 241"/>
                  <a:gd name="T26" fmla="*/ 168 w 265"/>
                  <a:gd name="T27" fmla="*/ 17 h 241"/>
                  <a:gd name="T28" fmla="*/ 160 w 265"/>
                  <a:gd name="T29" fmla="*/ 13 h 241"/>
                  <a:gd name="T30" fmla="*/ 166 w 265"/>
                  <a:gd name="T31" fmla="*/ 18 h 241"/>
                  <a:gd name="T32" fmla="*/ 165 w 265"/>
                  <a:gd name="T33" fmla="*/ 26 h 241"/>
                  <a:gd name="T34" fmla="*/ 157 w 265"/>
                  <a:gd name="T35" fmla="*/ 29 h 241"/>
                  <a:gd name="T36" fmla="*/ 158 w 265"/>
                  <a:gd name="T37" fmla="*/ 26 h 241"/>
                  <a:gd name="T38" fmla="*/ 154 w 265"/>
                  <a:gd name="T39" fmla="*/ 24 h 241"/>
                  <a:gd name="T40" fmla="*/ 161 w 265"/>
                  <a:gd name="T41" fmla="*/ 21 h 241"/>
                  <a:gd name="T42" fmla="*/ 156 w 265"/>
                  <a:gd name="T43" fmla="*/ 22 h 241"/>
                  <a:gd name="T44" fmla="*/ 149 w 265"/>
                  <a:gd name="T45" fmla="*/ 20 h 241"/>
                  <a:gd name="T46" fmla="*/ 148 w 265"/>
                  <a:gd name="T47" fmla="*/ 18 h 241"/>
                  <a:gd name="T48" fmla="*/ 154 w 265"/>
                  <a:gd name="T49" fmla="*/ 14 h 241"/>
                  <a:gd name="T50" fmla="*/ 154 w 265"/>
                  <a:gd name="T51" fmla="*/ 16 h 241"/>
                  <a:gd name="T52" fmla="*/ 188 w 265"/>
                  <a:gd name="T53" fmla="*/ 12 h 241"/>
                  <a:gd name="T54" fmla="*/ 179 w 265"/>
                  <a:gd name="T55" fmla="*/ 11 h 241"/>
                  <a:gd name="T56" fmla="*/ 177 w 265"/>
                  <a:gd name="T57" fmla="*/ 12 h 241"/>
                  <a:gd name="T58" fmla="*/ 183 w 265"/>
                  <a:gd name="T59" fmla="*/ 16 h 241"/>
                  <a:gd name="T60" fmla="*/ 171 w 265"/>
                  <a:gd name="T61" fmla="*/ 15 h 241"/>
                  <a:gd name="T62" fmla="*/ 165 w 265"/>
                  <a:gd name="T63" fmla="*/ 12 h 241"/>
                  <a:gd name="T64" fmla="*/ 170 w 265"/>
                  <a:gd name="T65" fmla="*/ 12 h 241"/>
                  <a:gd name="T66" fmla="*/ 178 w 265"/>
                  <a:gd name="T67" fmla="*/ 10 h 241"/>
                  <a:gd name="T68" fmla="*/ 170 w 265"/>
                  <a:gd name="T69" fmla="*/ 9 h 241"/>
                  <a:gd name="T70" fmla="*/ 75 w 265"/>
                  <a:gd name="T71" fmla="*/ 20 h 241"/>
                  <a:gd name="T72" fmla="*/ 73 w 265"/>
                  <a:gd name="T73" fmla="*/ 26 h 241"/>
                  <a:gd name="T74" fmla="*/ 69 w 265"/>
                  <a:gd name="T75" fmla="*/ 31 h 241"/>
                  <a:gd name="T76" fmla="*/ 75 w 265"/>
                  <a:gd name="T77" fmla="*/ 37 h 241"/>
                  <a:gd name="T78" fmla="*/ 72 w 265"/>
                  <a:gd name="T79" fmla="*/ 40 h 241"/>
                  <a:gd name="T80" fmla="*/ 71 w 265"/>
                  <a:gd name="T81" fmla="*/ 44 h 241"/>
                  <a:gd name="T82" fmla="*/ 62 w 265"/>
                  <a:gd name="T83" fmla="*/ 47 h 241"/>
                  <a:gd name="T84" fmla="*/ 59 w 265"/>
                  <a:gd name="T85" fmla="*/ 50 h 241"/>
                  <a:gd name="T86" fmla="*/ 70 w 265"/>
                  <a:gd name="T87" fmla="*/ 60 h 241"/>
                  <a:gd name="T88" fmla="*/ 55 w 265"/>
                  <a:gd name="T89" fmla="*/ 55 h 241"/>
                  <a:gd name="T90" fmla="*/ 59 w 265"/>
                  <a:gd name="T91" fmla="*/ 60 h 241"/>
                  <a:gd name="T92" fmla="*/ 69 w 265"/>
                  <a:gd name="T93" fmla="*/ 61 h 241"/>
                  <a:gd name="T94" fmla="*/ 53 w 265"/>
                  <a:gd name="T95" fmla="*/ 69 h 241"/>
                  <a:gd name="T96" fmla="*/ 42 w 265"/>
                  <a:gd name="T97" fmla="*/ 73 h 241"/>
                  <a:gd name="T98" fmla="*/ 26 w 265"/>
                  <a:gd name="T99" fmla="*/ 81 h 241"/>
                  <a:gd name="T100" fmla="*/ 24 w 265"/>
                  <a:gd name="T101" fmla="*/ 93 h 241"/>
                  <a:gd name="T102" fmla="*/ 20 w 265"/>
                  <a:gd name="T103" fmla="*/ 107 h 241"/>
                  <a:gd name="T104" fmla="*/ 7 w 265"/>
                  <a:gd name="T105" fmla="*/ 105 h 241"/>
                  <a:gd name="T106" fmla="*/ 215 w 265"/>
                  <a:gd name="T107" fmla="*/ 70 h 241"/>
                  <a:gd name="T108" fmla="*/ 226 w 265"/>
                  <a:gd name="T109" fmla="*/ 69 h 241"/>
                  <a:gd name="T110" fmla="*/ 232 w 265"/>
                  <a:gd name="T111" fmla="*/ 74 h 241"/>
                  <a:gd name="T112" fmla="*/ 244 w 265"/>
                  <a:gd name="T113" fmla="*/ 68 h 241"/>
                  <a:gd name="T114" fmla="*/ 251 w 265"/>
                  <a:gd name="T115" fmla="*/ 68 h 241"/>
                  <a:gd name="T116" fmla="*/ 248 w 265"/>
                  <a:gd name="T117" fmla="*/ 56 h 241"/>
                  <a:gd name="T118" fmla="*/ 196 w 265"/>
                  <a:gd name="T119" fmla="*/ 13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65" h="241">
                    <a:moveTo>
                      <a:pt x="265" y="96"/>
                    </a:moveTo>
                    <a:cubicBezTo>
                      <a:pt x="265" y="97"/>
                      <a:pt x="265" y="97"/>
                      <a:pt x="265" y="97"/>
                    </a:cubicBezTo>
                    <a:cubicBezTo>
                      <a:pt x="265" y="96"/>
                      <a:pt x="265" y="96"/>
                      <a:pt x="265" y="96"/>
                    </a:cubicBezTo>
                    <a:moveTo>
                      <a:pt x="238" y="67"/>
                    </a:moveTo>
                    <a:cubicBezTo>
                      <a:pt x="235" y="67"/>
                      <a:pt x="235" y="67"/>
                      <a:pt x="235" y="67"/>
                    </a:cubicBezTo>
                    <a:cubicBezTo>
                      <a:pt x="235" y="66"/>
                      <a:pt x="235" y="66"/>
                      <a:pt x="235" y="66"/>
                    </a:cubicBezTo>
                    <a:cubicBezTo>
                      <a:pt x="236" y="64"/>
                      <a:pt x="236" y="64"/>
                      <a:pt x="236" y="64"/>
                    </a:cubicBezTo>
                    <a:cubicBezTo>
                      <a:pt x="238" y="64"/>
                      <a:pt x="238" y="64"/>
                      <a:pt x="238" y="64"/>
                    </a:cubicBezTo>
                    <a:cubicBezTo>
                      <a:pt x="239" y="65"/>
                      <a:pt x="239" y="65"/>
                      <a:pt x="239" y="65"/>
                    </a:cubicBezTo>
                    <a:cubicBezTo>
                      <a:pt x="240" y="65"/>
                      <a:pt x="240" y="65"/>
                      <a:pt x="240" y="65"/>
                    </a:cubicBezTo>
                    <a:cubicBezTo>
                      <a:pt x="240" y="66"/>
                      <a:pt x="240" y="66"/>
                      <a:pt x="240" y="66"/>
                    </a:cubicBezTo>
                    <a:cubicBezTo>
                      <a:pt x="238" y="67"/>
                      <a:pt x="238" y="67"/>
                      <a:pt x="238" y="67"/>
                    </a:cubicBezTo>
                    <a:moveTo>
                      <a:pt x="56" y="60"/>
                    </a:moveTo>
                    <a:cubicBezTo>
                      <a:pt x="56" y="59"/>
                      <a:pt x="56" y="59"/>
                      <a:pt x="56" y="59"/>
                    </a:cubicBezTo>
                    <a:cubicBezTo>
                      <a:pt x="58" y="59"/>
                      <a:pt x="58" y="59"/>
                      <a:pt x="58" y="59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2" y="58"/>
                      <a:pt x="62" y="58"/>
                      <a:pt x="62" y="58"/>
                    </a:cubicBezTo>
                    <a:cubicBezTo>
                      <a:pt x="62" y="59"/>
                      <a:pt x="62" y="59"/>
                      <a:pt x="62" y="59"/>
                    </a:cubicBezTo>
                    <a:cubicBezTo>
                      <a:pt x="61" y="59"/>
                      <a:pt x="61" y="59"/>
                      <a:pt x="61" y="59"/>
                    </a:cubicBezTo>
                    <a:cubicBezTo>
                      <a:pt x="60" y="59"/>
                      <a:pt x="60" y="59"/>
                      <a:pt x="60" y="59"/>
                    </a:cubicBezTo>
                    <a:cubicBezTo>
                      <a:pt x="56" y="60"/>
                      <a:pt x="56" y="60"/>
                      <a:pt x="56" y="60"/>
                    </a:cubicBezTo>
                    <a:moveTo>
                      <a:pt x="247" y="57"/>
                    </a:moveTo>
                    <a:cubicBezTo>
                      <a:pt x="245" y="56"/>
                      <a:pt x="245" y="56"/>
                      <a:pt x="245" y="56"/>
                    </a:cubicBezTo>
                    <a:cubicBezTo>
                      <a:pt x="246" y="56"/>
                      <a:pt x="246" y="56"/>
                      <a:pt x="246" y="56"/>
                    </a:cubicBezTo>
                    <a:cubicBezTo>
                      <a:pt x="247" y="57"/>
                      <a:pt x="247" y="57"/>
                      <a:pt x="247" y="57"/>
                    </a:cubicBezTo>
                    <a:cubicBezTo>
                      <a:pt x="247" y="57"/>
                      <a:pt x="247" y="57"/>
                      <a:pt x="247" y="57"/>
                    </a:cubicBezTo>
                    <a:moveTo>
                      <a:pt x="69" y="53"/>
                    </a:moveTo>
                    <a:cubicBezTo>
                      <a:pt x="67" y="52"/>
                      <a:pt x="67" y="52"/>
                      <a:pt x="67" y="52"/>
                    </a:cubicBezTo>
                    <a:cubicBezTo>
                      <a:pt x="65" y="50"/>
                      <a:pt x="65" y="50"/>
                      <a:pt x="65" y="50"/>
                    </a:cubicBezTo>
                    <a:cubicBezTo>
                      <a:pt x="65" y="50"/>
                      <a:pt x="65" y="50"/>
                      <a:pt x="65" y="50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9" y="51"/>
                      <a:pt x="69" y="51"/>
                      <a:pt x="69" y="51"/>
                    </a:cubicBezTo>
                    <a:cubicBezTo>
                      <a:pt x="70" y="51"/>
                      <a:pt x="70" y="51"/>
                      <a:pt x="70" y="51"/>
                    </a:cubicBezTo>
                    <a:cubicBezTo>
                      <a:pt x="70" y="51"/>
                      <a:pt x="70" y="51"/>
                      <a:pt x="70" y="51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70" y="52"/>
                      <a:pt x="70" y="52"/>
                      <a:pt x="70" y="52"/>
                    </a:cubicBezTo>
                    <a:cubicBezTo>
                      <a:pt x="69" y="53"/>
                      <a:pt x="69" y="53"/>
                      <a:pt x="69" y="53"/>
                    </a:cubicBezTo>
                    <a:moveTo>
                      <a:pt x="70" y="50"/>
                    </a:moveTo>
                    <a:cubicBezTo>
                      <a:pt x="67" y="49"/>
                      <a:pt x="67" y="49"/>
                      <a:pt x="67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70" y="49"/>
                      <a:pt x="70" y="49"/>
                      <a:pt x="70" y="49"/>
                    </a:cubicBezTo>
                    <a:cubicBezTo>
                      <a:pt x="70" y="50"/>
                      <a:pt x="70" y="50"/>
                      <a:pt x="70" y="50"/>
                    </a:cubicBezTo>
                    <a:moveTo>
                      <a:pt x="64" y="48"/>
                    </a:moveTo>
                    <a:cubicBezTo>
                      <a:pt x="63" y="48"/>
                      <a:pt x="63" y="48"/>
                      <a:pt x="63" y="48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6" y="48"/>
                      <a:pt x="66" y="48"/>
                      <a:pt x="66" y="48"/>
                    </a:cubicBezTo>
                    <a:cubicBezTo>
                      <a:pt x="64" y="48"/>
                      <a:pt x="64" y="48"/>
                      <a:pt x="64" y="48"/>
                    </a:cubicBezTo>
                    <a:moveTo>
                      <a:pt x="72" y="43"/>
                    </a:moveTo>
                    <a:cubicBezTo>
                      <a:pt x="71" y="42"/>
                      <a:pt x="71" y="42"/>
                      <a:pt x="71" y="42"/>
                    </a:cubicBezTo>
                    <a:cubicBezTo>
                      <a:pt x="71" y="42"/>
                      <a:pt x="71" y="42"/>
                      <a:pt x="71" y="42"/>
                    </a:cubicBezTo>
                    <a:cubicBezTo>
                      <a:pt x="72" y="41"/>
                      <a:pt x="72" y="41"/>
                      <a:pt x="72" y="41"/>
                    </a:cubicBezTo>
                    <a:cubicBezTo>
                      <a:pt x="73" y="42"/>
                      <a:pt x="73" y="42"/>
                      <a:pt x="73" y="42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2" y="43"/>
                      <a:pt x="72" y="43"/>
                      <a:pt x="72" y="43"/>
                    </a:cubicBezTo>
                    <a:moveTo>
                      <a:pt x="75" y="40"/>
                    </a:moveTo>
                    <a:cubicBezTo>
                      <a:pt x="74" y="39"/>
                      <a:pt x="74" y="39"/>
                      <a:pt x="74" y="39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74" y="38"/>
                      <a:pt x="74" y="38"/>
                      <a:pt x="74" y="38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75" y="40"/>
                      <a:pt x="75" y="40"/>
                    </a:cubicBezTo>
                    <a:moveTo>
                      <a:pt x="78" y="38"/>
                    </a:moveTo>
                    <a:cubicBezTo>
                      <a:pt x="77" y="37"/>
                      <a:pt x="77" y="37"/>
                      <a:pt x="77" y="37"/>
                    </a:cubicBezTo>
                    <a:cubicBezTo>
                      <a:pt x="77" y="37"/>
                      <a:pt x="77" y="37"/>
                      <a:pt x="77" y="37"/>
                    </a:cubicBezTo>
                    <a:cubicBezTo>
                      <a:pt x="79" y="36"/>
                      <a:pt x="79" y="36"/>
                      <a:pt x="79" y="36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0" y="38"/>
                      <a:pt x="80" y="38"/>
                      <a:pt x="80" y="38"/>
                    </a:cubicBezTo>
                    <a:cubicBezTo>
                      <a:pt x="78" y="38"/>
                      <a:pt x="78" y="38"/>
                      <a:pt x="78" y="38"/>
                    </a:cubicBezTo>
                    <a:moveTo>
                      <a:pt x="78" y="34"/>
                    </a:moveTo>
                    <a:cubicBezTo>
                      <a:pt x="77" y="34"/>
                      <a:pt x="77" y="34"/>
                      <a:pt x="77" y="34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2"/>
                      <a:pt x="78" y="32"/>
                      <a:pt x="78" y="32"/>
                    </a:cubicBezTo>
                    <a:cubicBezTo>
                      <a:pt x="78" y="34"/>
                      <a:pt x="78" y="34"/>
                      <a:pt x="78" y="34"/>
                    </a:cubicBezTo>
                    <a:moveTo>
                      <a:pt x="79" y="26"/>
                    </a:moveTo>
                    <a:cubicBezTo>
                      <a:pt x="79" y="26"/>
                      <a:pt x="79" y="26"/>
                      <a:pt x="79" y="26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9" y="26"/>
                      <a:pt x="79" y="26"/>
                      <a:pt x="79" y="26"/>
                    </a:cubicBezTo>
                    <a:moveTo>
                      <a:pt x="171" y="27"/>
                    </a:moveTo>
                    <a:cubicBezTo>
                      <a:pt x="171" y="27"/>
                      <a:pt x="171" y="27"/>
                      <a:pt x="171" y="27"/>
                    </a:cubicBezTo>
                    <a:cubicBezTo>
                      <a:pt x="171" y="27"/>
                      <a:pt x="171" y="27"/>
                      <a:pt x="171" y="27"/>
                    </a:cubicBezTo>
                    <a:cubicBezTo>
                      <a:pt x="172" y="26"/>
                      <a:pt x="172" y="26"/>
                      <a:pt x="172" y="26"/>
                    </a:cubicBezTo>
                    <a:cubicBezTo>
                      <a:pt x="172" y="25"/>
                      <a:pt x="172" y="25"/>
                      <a:pt x="172" y="25"/>
                    </a:cubicBezTo>
                    <a:cubicBezTo>
                      <a:pt x="173" y="24"/>
                      <a:pt x="173" y="24"/>
                      <a:pt x="173" y="24"/>
                    </a:cubicBezTo>
                    <a:cubicBezTo>
                      <a:pt x="171" y="24"/>
                      <a:pt x="171" y="24"/>
                      <a:pt x="171" y="24"/>
                    </a:cubicBezTo>
                    <a:cubicBezTo>
                      <a:pt x="171" y="23"/>
                      <a:pt x="171" y="23"/>
                      <a:pt x="171" y="23"/>
                    </a:cubicBezTo>
                    <a:cubicBezTo>
                      <a:pt x="173" y="23"/>
                      <a:pt x="173" y="23"/>
                      <a:pt x="173" y="23"/>
                    </a:cubicBezTo>
                    <a:cubicBezTo>
                      <a:pt x="173" y="23"/>
                      <a:pt x="173" y="23"/>
                      <a:pt x="173" y="23"/>
                    </a:cubicBezTo>
                    <a:cubicBezTo>
                      <a:pt x="175" y="23"/>
                      <a:pt x="175" y="23"/>
                      <a:pt x="175" y="23"/>
                    </a:cubicBezTo>
                    <a:cubicBezTo>
                      <a:pt x="176" y="23"/>
                      <a:pt x="176" y="23"/>
                      <a:pt x="176" y="23"/>
                    </a:cubicBezTo>
                    <a:cubicBezTo>
                      <a:pt x="177" y="23"/>
                      <a:pt x="177" y="23"/>
                      <a:pt x="177" y="23"/>
                    </a:cubicBezTo>
                    <a:cubicBezTo>
                      <a:pt x="176" y="24"/>
                      <a:pt x="176" y="24"/>
                      <a:pt x="176" y="24"/>
                    </a:cubicBezTo>
                    <a:cubicBezTo>
                      <a:pt x="177" y="24"/>
                      <a:pt x="177" y="24"/>
                      <a:pt x="177" y="24"/>
                    </a:cubicBezTo>
                    <a:cubicBezTo>
                      <a:pt x="177" y="25"/>
                      <a:pt x="177" y="25"/>
                      <a:pt x="177" y="25"/>
                    </a:cubicBezTo>
                    <a:cubicBezTo>
                      <a:pt x="178" y="25"/>
                      <a:pt x="178" y="25"/>
                      <a:pt x="178" y="25"/>
                    </a:cubicBezTo>
                    <a:cubicBezTo>
                      <a:pt x="179" y="25"/>
                      <a:pt x="179" y="25"/>
                      <a:pt x="179" y="25"/>
                    </a:cubicBezTo>
                    <a:cubicBezTo>
                      <a:pt x="180" y="25"/>
                      <a:pt x="180" y="25"/>
                      <a:pt x="180" y="25"/>
                    </a:cubicBezTo>
                    <a:cubicBezTo>
                      <a:pt x="180" y="26"/>
                      <a:pt x="180" y="26"/>
                      <a:pt x="180" y="26"/>
                    </a:cubicBezTo>
                    <a:cubicBezTo>
                      <a:pt x="178" y="26"/>
                      <a:pt x="178" y="26"/>
                      <a:pt x="178" y="26"/>
                    </a:cubicBezTo>
                    <a:cubicBezTo>
                      <a:pt x="177" y="26"/>
                      <a:pt x="177" y="26"/>
                      <a:pt x="177" y="26"/>
                    </a:cubicBezTo>
                    <a:cubicBezTo>
                      <a:pt x="177" y="27"/>
                      <a:pt x="177" y="27"/>
                      <a:pt x="177" y="27"/>
                    </a:cubicBezTo>
                    <a:cubicBezTo>
                      <a:pt x="177" y="27"/>
                      <a:pt x="177" y="27"/>
                      <a:pt x="177" y="27"/>
                    </a:cubicBezTo>
                    <a:cubicBezTo>
                      <a:pt x="175" y="28"/>
                      <a:pt x="175" y="28"/>
                      <a:pt x="175" y="28"/>
                    </a:cubicBezTo>
                    <a:cubicBezTo>
                      <a:pt x="175" y="27"/>
                      <a:pt x="175" y="27"/>
                      <a:pt x="175" y="27"/>
                    </a:cubicBezTo>
                    <a:cubicBezTo>
                      <a:pt x="175" y="27"/>
                      <a:pt x="175" y="27"/>
                      <a:pt x="175" y="27"/>
                    </a:cubicBezTo>
                    <a:cubicBezTo>
                      <a:pt x="176" y="27"/>
                      <a:pt x="176" y="27"/>
                      <a:pt x="176" y="27"/>
                    </a:cubicBezTo>
                    <a:cubicBezTo>
                      <a:pt x="174" y="27"/>
                      <a:pt x="174" y="27"/>
                      <a:pt x="174" y="27"/>
                    </a:cubicBezTo>
                    <a:cubicBezTo>
                      <a:pt x="171" y="27"/>
                      <a:pt x="171" y="27"/>
                      <a:pt x="171" y="27"/>
                    </a:cubicBezTo>
                    <a:moveTo>
                      <a:pt x="171" y="23"/>
                    </a:moveTo>
                    <a:cubicBezTo>
                      <a:pt x="170" y="22"/>
                      <a:pt x="170" y="22"/>
                      <a:pt x="170" y="22"/>
                    </a:cubicBezTo>
                    <a:cubicBezTo>
                      <a:pt x="171" y="22"/>
                      <a:pt x="171" y="22"/>
                      <a:pt x="171" y="22"/>
                    </a:cubicBezTo>
                    <a:cubicBezTo>
                      <a:pt x="172" y="21"/>
                      <a:pt x="172" y="21"/>
                      <a:pt x="172" y="21"/>
                    </a:cubicBezTo>
                    <a:cubicBezTo>
                      <a:pt x="173" y="21"/>
                      <a:pt x="173" y="21"/>
                      <a:pt x="173" y="21"/>
                    </a:cubicBezTo>
                    <a:cubicBezTo>
                      <a:pt x="174" y="21"/>
                      <a:pt x="174" y="21"/>
                      <a:pt x="174" y="21"/>
                    </a:cubicBezTo>
                    <a:cubicBezTo>
                      <a:pt x="174" y="23"/>
                      <a:pt x="174" y="23"/>
                      <a:pt x="174" y="23"/>
                    </a:cubicBezTo>
                    <a:cubicBezTo>
                      <a:pt x="171" y="23"/>
                      <a:pt x="171" y="23"/>
                      <a:pt x="171" y="23"/>
                    </a:cubicBezTo>
                    <a:moveTo>
                      <a:pt x="80" y="20"/>
                    </a:moveTo>
                    <a:cubicBezTo>
                      <a:pt x="80" y="20"/>
                      <a:pt x="80" y="20"/>
                      <a:pt x="80" y="20"/>
                    </a:cubicBezTo>
                    <a:cubicBezTo>
                      <a:pt x="79" y="21"/>
                      <a:pt x="79" y="21"/>
                      <a:pt x="79" y="21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8" y="21"/>
                      <a:pt x="78" y="21"/>
                      <a:pt x="78" y="21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80" y="20"/>
                      <a:pt x="80" y="20"/>
                      <a:pt x="80" y="20"/>
                    </a:cubicBezTo>
                    <a:moveTo>
                      <a:pt x="185" y="21"/>
                    </a:moveTo>
                    <a:cubicBezTo>
                      <a:pt x="184" y="21"/>
                      <a:pt x="184" y="21"/>
                      <a:pt x="184" y="21"/>
                    </a:cubicBezTo>
                    <a:cubicBezTo>
                      <a:pt x="184" y="20"/>
                      <a:pt x="184" y="20"/>
                      <a:pt x="184" y="20"/>
                    </a:cubicBezTo>
                    <a:cubicBezTo>
                      <a:pt x="184" y="20"/>
                      <a:pt x="184" y="20"/>
                      <a:pt x="184" y="20"/>
                    </a:cubicBezTo>
                    <a:cubicBezTo>
                      <a:pt x="185" y="21"/>
                      <a:pt x="185" y="21"/>
                      <a:pt x="185" y="21"/>
                    </a:cubicBezTo>
                    <a:cubicBezTo>
                      <a:pt x="185" y="21"/>
                      <a:pt x="185" y="21"/>
                      <a:pt x="185" y="21"/>
                    </a:cubicBezTo>
                    <a:moveTo>
                      <a:pt x="150" y="23"/>
                    </a:moveTo>
                    <a:cubicBezTo>
                      <a:pt x="149" y="23"/>
                      <a:pt x="149" y="23"/>
                      <a:pt x="149" y="23"/>
                    </a:cubicBezTo>
                    <a:cubicBezTo>
                      <a:pt x="148" y="22"/>
                      <a:pt x="148" y="22"/>
                      <a:pt x="148" y="22"/>
                    </a:cubicBezTo>
                    <a:cubicBezTo>
                      <a:pt x="147" y="22"/>
                      <a:pt x="147" y="22"/>
                      <a:pt x="147" y="22"/>
                    </a:cubicBezTo>
                    <a:cubicBezTo>
                      <a:pt x="147" y="21"/>
                      <a:pt x="147" y="21"/>
                      <a:pt x="147" y="21"/>
                    </a:cubicBezTo>
                    <a:cubicBezTo>
                      <a:pt x="147" y="20"/>
                      <a:pt x="147" y="20"/>
                      <a:pt x="147" y="20"/>
                    </a:cubicBezTo>
                    <a:cubicBezTo>
                      <a:pt x="146" y="20"/>
                      <a:pt x="146" y="20"/>
                      <a:pt x="146" y="20"/>
                    </a:cubicBezTo>
                    <a:cubicBezTo>
                      <a:pt x="147" y="20"/>
                      <a:pt x="147" y="20"/>
                      <a:pt x="147" y="20"/>
                    </a:cubicBezTo>
                    <a:cubicBezTo>
                      <a:pt x="148" y="20"/>
                      <a:pt x="148" y="20"/>
                      <a:pt x="148" y="20"/>
                    </a:cubicBezTo>
                    <a:cubicBezTo>
                      <a:pt x="148" y="21"/>
                      <a:pt x="148" y="21"/>
                      <a:pt x="148" y="21"/>
                    </a:cubicBezTo>
                    <a:cubicBezTo>
                      <a:pt x="150" y="22"/>
                      <a:pt x="150" y="22"/>
                      <a:pt x="150" y="22"/>
                    </a:cubicBezTo>
                    <a:cubicBezTo>
                      <a:pt x="150" y="23"/>
                      <a:pt x="150" y="23"/>
                      <a:pt x="150" y="23"/>
                    </a:cubicBezTo>
                    <a:cubicBezTo>
                      <a:pt x="150" y="23"/>
                      <a:pt x="150" y="23"/>
                      <a:pt x="150" y="23"/>
                    </a:cubicBezTo>
                    <a:moveTo>
                      <a:pt x="187" y="20"/>
                    </a:moveTo>
                    <a:cubicBezTo>
                      <a:pt x="188" y="19"/>
                      <a:pt x="188" y="19"/>
                      <a:pt x="188" y="19"/>
                    </a:cubicBezTo>
                    <a:cubicBezTo>
                      <a:pt x="190" y="19"/>
                      <a:pt x="190" y="19"/>
                      <a:pt x="190" y="19"/>
                    </a:cubicBezTo>
                    <a:cubicBezTo>
                      <a:pt x="191" y="19"/>
                      <a:pt x="191" y="19"/>
                      <a:pt x="191" y="19"/>
                    </a:cubicBezTo>
                    <a:cubicBezTo>
                      <a:pt x="191" y="20"/>
                      <a:pt x="191" y="20"/>
                      <a:pt x="191" y="20"/>
                    </a:cubicBezTo>
                    <a:cubicBezTo>
                      <a:pt x="190" y="20"/>
                      <a:pt x="190" y="20"/>
                      <a:pt x="190" y="20"/>
                    </a:cubicBezTo>
                    <a:cubicBezTo>
                      <a:pt x="189" y="20"/>
                      <a:pt x="189" y="20"/>
                      <a:pt x="189" y="20"/>
                    </a:cubicBezTo>
                    <a:cubicBezTo>
                      <a:pt x="188" y="20"/>
                      <a:pt x="188" y="20"/>
                      <a:pt x="188" y="20"/>
                    </a:cubicBezTo>
                    <a:cubicBezTo>
                      <a:pt x="187" y="20"/>
                      <a:pt x="187" y="20"/>
                      <a:pt x="187" y="20"/>
                    </a:cubicBezTo>
                    <a:moveTo>
                      <a:pt x="80" y="18"/>
                    </a:move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79" y="19"/>
                      <a:pt x="79" y="19"/>
                      <a:pt x="79" y="19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80" y="18"/>
                      <a:pt x="80" y="18"/>
                      <a:pt x="80" y="18"/>
                    </a:cubicBezTo>
                    <a:moveTo>
                      <a:pt x="171" y="19"/>
                    </a:moveTo>
                    <a:cubicBezTo>
                      <a:pt x="170" y="19"/>
                      <a:pt x="170" y="19"/>
                      <a:pt x="170" y="19"/>
                    </a:cubicBezTo>
                    <a:cubicBezTo>
                      <a:pt x="170" y="18"/>
                      <a:pt x="170" y="18"/>
                      <a:pt x="170" y="18"/>
                    </a:cubicBezTo>
                    <a:cubicBezTo>
                      <a:pt x="170" y="18"/>
                      <a:pt x="170" y="18"/>
                      <a:pt x="170" y="18"/>
                    </a:cubicBezTo>
                    <a:cubicBezTo>
                      <a:pt x="171" y="19"/>
                      <a:pt x="171" y="19"/>
                      <a:pt x="171" y="19"/>
                    </a:cubicBezTo>
                    <a:cubicBezTo>
                      <a:pt x="171" y="19"/>
                      <a:pt x="171" y="19"/>
                      <a:pt x="171" y="19"/>
                    </a:cubicBezTo>
                    <a:moveTo>
                      <a:pt x="169" y="18"/>
                    </a:moveTo>
                    <a:cubicBezTo>
                      <a:pt x="169" y="17"/>
                      <a:pt x="169" y="17"/>
                      <a:pt x="169" y="17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70" y="17"/>
                      <a:pt x="170" y="17"/>
                      <a:pt x="170" y="17"/>
                    </a:cubicBezTo>
                    <a:cubicBezTo>
                      <a:pt x="169" y="18"/>
                      <a:pt x="169" y="18"/>
                      <a:pt x="169" y="18"/>
                    </a:cubicBezTo>
                    <a:cubicBezTo>
                      <a:pt x="169" y="18"/>
                      <a:pt x="169" y="18"/>
                      <a:pt x="169" y="18"/>
                    </a:cubicBezTo>
                    <a:moveTo>
                      <a:pt x="168" y="17"/>
                    </a:moveTo>
                    <a:cubicBezTo>
                      <a:pt x="168" y="17"/>
                      <a:pt x="168" y="17"/>
                      <a:pt x="168" y="17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0" y="17"/>
                      <a:pt x="170" y="17"/>
                      <a:pt x="170" y="17"/>
                    </a:cubicBezTo>
                    <a:cubicBezTo>
                      <a:pt x="168" y="17"/>
                      <a:pt x="168" y="17"/>
                      <a:pt x="168" y="17"/>
                    </a:cubicBezTo>
                    <a:moveTo>
                      <a:pt x="160" y="19"/>
                    </a:moveTo>
                    <a:cubicBezTo>
                      <a:pt x="160" y="19"/>
                      <a:pt x="160" y="19"/>
                      <a:pt x="160" y="19"/>
                    </a:cubicBezTo>
                    <a:cubicBezTo>
                      <a:pt x="160" y="18"/>
                      <a:pt x="160" y="18"/>
                      <a:pt x="160" y="18"/>
                    </a:cubicBezTo>
                    <a:cubicBezTo>
                      <a:pt x="159" y="17"/>
                      <a:pt x="159" y="17"/>
                      <a:pt x="159" y="17"/>
                    </a:cubicBezTo>
                    <a:cubicBezTo>
                      <a:pt x="159" y="16"/>
                      <a:pt x="159" y="16"/>
                      <a:pt x="159" y="16"/>
                    </a:cubicBezTo>
                    <a:cubicBezTo>
                      <a:pt x="159" y="16"/>
                      <a:pt x="159" y="16"/>
                      <a:pt x="159" y="16"/>
                    </a:cubicBezTo>
                    <a:cubicBezTo>
                      <a:pt x="159" y="14"/>
                      <a:pt x="159" y="14"/>
                      <a:pt x="159" y="14"/>
                    </a:cubicBezTo>
                    <a:cubicBezTo>
                      <a:pt x="159" y="13"/>
                      <a:pt x="159" y="13"/>
                      <a:pt x="159" y="13"/>
                    </a:cubicBezTo>
                    <a:cubicBezTo>
                      <a:pt x="160" y="13"/>
                      <a:pt x="160" y="13"/>
                      <a:pt x="160" y="13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61" y="14"/>
                      <a:pt x="161" y="14"/>
                      <a:pt x="161" y="14"/>
                    </a:cubicBezTo>
                    <a:cubicBezTo>
                      <a:pt x="163" y="14"/>
                      <a:pt x="163" y="14"/>
                      <a:pt x="163" y="14"/>
                    </a:cubicBezTo>
                    <a:cubicBezTo>
                      <a:pt x="164" y="15"/>
                      <a:pt x="164" y="15"/>
                      <a:pt x="164" y="15"/>
                    </a:cubicBezTo>
                    <a:cubicBezTo>
                      <a:pt x="163" y="15"/>
                      <a:pt x="163" y="15"/>
                      <a:pt x="163" y="15"/>
                    </a:cubicBezTo>
                    <a:cubicBezTo>
                      <a:pt x="163" y="16"/>
                      <a:pt x="163" y="16"/>
                      <a:pt x="163" y="16"/>
                    </a:cubicBezTo>
                    <a:cubicBezTo>
                      <a:pt x="163" y="16"/>
                      <a:pt x="163" y="16"/>
                      <a:pt x="163" y="16"/>
                    </a:cubicBezTo>
                    <a:cubicBezTo>
                      <a:pt x="163" y="16"/>
                      <a:pt x="163" y="16"/>
                      <a:pt x="163" y="16"/>
                    </a:cubicBezTo>
                    <a:cubicBezTo>
                      <a:pt x="164" y="16"/>
                      <a:pt x="164" y="16"/>
                      <a:pt x="164" y="16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66" y="17"/>
                      <a:pt x="166" y="17"/>
                      <a:pt x="166" y="17"/>
                    </a:cubicBezTo>
                    <a:cubicBezTo>
                      <a:pt x="166" y="18"/>
                      <a:pt x="166" y="18"/>
                      <a:pt x="166" y="18"/>
                    </a:cubicBezTo>
                    <a:cubicBezTo>
                      <a:pt x="166" y="18"/>
                      <a:pt x="166" y="18"/>
                      <a:pt x="166" y="18"/>
                    </a:cubicBezTo>
                    <a:cubicBezTo>
                      <a:pt x="168" y="18"/>
                      <a:pt x="168" y="18"/>
                      <a:pt x="168" y="18"/>
                    </a:cubicBezTo>
                    <a:cubicBezTo>
                      <a:pt x="168" y="19"/>
                      <a:pt x="168" y="19"/>
                      <a:pt x="168" y="19"/>
                    </a:cubicBezTo>
                    <a:cubicBezTo>
                      <a:pt x="169" y="19"/>
                      <a:pt x="169" y="19"/>
                      <a:pt x="169" y="19"/>
                    </a:cubicBezTo>
                    <a:cubicBezTo>
                      <a:pt x="173" y="20"/>
                      <a:pt x="173" y="20"/>
                      <a:pt x="173" y="20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0" y="21"/>
                      <a:pt x="170" y="21"/>
                      <a:pt x="170" y="21"/>
                    </a:cubicBezTo>
                    <a:cubicBezTo>
                      <a:pt x="167" y="21"/>
                      <a:pt x="167" y="21"/>
                      <a:pt x="167" y="21"/>
                    </a:cubicBezTo>
                    <a:cubicBezTo>
                      <a:pt x="166" y="22"/>
                      <a:pt x="166" y="22"/>
                      <a:pt x="166" y="22"/>
                    </a:cubicBezTo>
                    <a:cubicBezTo>
                      <a:pt x="166" y="24"/>
                      <a:pt x="166" y="24"/>
                      <a:pt x="166" y="24"/>
                    </a:cubicBezTo>
                    <a:cubicBezTo>
                      <a:pt x="165" y="24"/>
                      <a:pt x="165" y="24"/>
                      <a:pt x="165" y="24"/>
                    </a:cubicBezTo>
                    <a:cubicBezTo>
                      <a:pt x="165" y="25"/>
                      <a:pt x="165" y="25"/>
                      <a:pt x="165" y="25"/>
                    </a:cubicBezTo>
                    <a:cubicBezTo>
                      <a:pt x="165" y="26"/>
                      <a:pt x="165" y="26"/>
                      <a:pt x="165" y="26"/>
                    </a:cubicBezTo>
                    <a:cubicBezTo>
                      <a:pt x="163" y="27"/>
                      <a:pt x="163" y="27"/>
                      <a:pt x="163" y="27"/>
                    </a:cubicBezTo>
                    <a:cubicBezTo>
                      <a:pt x="163" y="29"/>
                      <a:pt x="163" y="29"/>
                      <a:pt x="163" y="29"/>
                    </a:cubicBezTo>
                    <a:cubicBezTo>
                      <a:pt x="162" y="29"/>
                      <a:pt x="162" y="29"/>
                      <a:pt x="162" y="29"/>
                    </a:cubicBezTo>
                    <a:cubicBezTo>
                      <a:pt x="161" y="30"/>
                      <a:pt x="161" y="30"/>
                      <a:pt x="161" y="30"/>
                    </a:cubicBezTo>
                    <a:cubicBezTo>
                      <a:pt x="161" y="31"/>
                      <a:pt x="161" y="31"/>
                      <a:pt x="161" y="31"/>
                    </a:cubicBezTo>
                    <a:cubicBezTo>
                      <a:pt x="161" y="31"/>
                      <a:pt x="161" y="31"/>
                      <a:pt x="161" y="31"/>
                    </a:cubicBezTo>
                    <a:cubicBezTo>
                      <a:pt x="159" y="30"/>
                      <a:pt x="159" y="30"/>
                      <a:pt x="159" y="30"/>
                    </a:cubicBezTo>
                    <a:cubicBezTo>
                      <a:pt x="159" y="30"/>
                      <a:pt x="159" y="30"/>
                      <a:pt x="159" y="30"/>
                    </a:cubicBezTo>
                    <a:cubicBezTo>
                      <a:pt x="160" y="29"/>
                      <a:pt x="160" y="29"/>
                      <a:pt x="160" y="29"/>
                    </a:cubicBezTo>
                    <a:cubicBezTo>
                      <a:pt x="159" y="29"/>
                      <a:pt x="159" y="29"/>
                      <a:pt x="159" y="29"/>
                    </a:cubicBezTo>
                    <a:cubicBezTo>
                      <a:pt x="159" y="29"/>
                      <a:pt x="159" y="29"/>
                      <a:pt x="159" y="29"/>
                    </a:cubicBezTo>
                    <a:cubicBezTo>
                      <a:pt x="158" y="29"/>
                      <a:pt x="158" y="29"/>
                      <a:pt x="158" y="29"/>
                    </a:cubicBezTo>
                    <a:cubicBezTo>
                      <a:pt x="157" y="29"/>
                      <a:pt x="157" y="29"/>
                      <a:pt x="157" y="29"/>
                    </a:cubicBezTo>
                    <a:cubicBezTo>
                      <a:pt x="157" y="29"/>
                      <a:pt x="157" y="29"/>
                      <a:pt x="157" y="29"/>
                    </a:cubicBezTo>
                    <a:cubicBezTo>
                      <a:pt x="157" y="28"/>
                      <a:pt x="157" y="28"/>
                      <a:pt x="157" y="28"/>
                    </a:cubicBezTo>
                    <a:cubicBezTo>
                      <a:pt x="155" y="28"/>
                      <a:pt x="155" y="28"/>
                      <a:pt x="155" y="28"/>
                    </a:cubicBezTo>
                    <a:cubicBezTo>
                      <a:pt x="155" y="27"/>
                      <a:pt x="155" y="27"/>
                      <a:pt x="155" y="27"/>
                    </a:cubicBezTo>
                    <a:cubicBezTo>
                      <a:pt x="154" y="27"/>
                      <a:pt x="154" y="27"/>
                      <a:pt x="154" y="27"/>
                    </a:cubicBezTo>
                    <a:cubicBezTo>
                      <a:pt x="154" y="26"/>
                      <a:pt x="154" y="26"/>
                      <a:pt x="154" y="26"/>
                    </a:cubicBezTo>
                    <a:cubicBezTo>
                      <a:pt x="156" y="26"/>
                      <a:pt x="156" y="26"/>
                      <a:pt x="156" y="26"/>
                    </a:cubicBezTo>
                    <a:cubicBezTo>
                      <a:pt x="156" y="26"/>
                      <a:pt x="156" y="26"/>
                      <a:pt x="156" y="26"/>
                    </a:cubicBezTo>
                    <a:cubicBezTo>
                      <a:pt x="158" y="26"/>
                      <a:pt x="158" y="26"/>
                      <a:pt x="158" y="26"/>
                    </a:cubicBezTo>
                    <a:cubicBezTo>
                      <a:pt x="158" y="26"/>
                      <a:pt x="158" y="26"/>
                      <a:pt x="158" y="26"/>
                    </a:cubicBezTo>
                    <a:cubicBezTo>
                      <a:pt x="156" y="26"/>
                      <a:pt x="156" y="26"/>
                      <a:pt x="156" y="26"/>
                    </a:cubicBezTo>
                    <a:cubicBezTo>
                      <a:pt x="157" y="26"/>
                      <a:pt x="157" y="26"/>
                      <a:pt x="157" y="26"/>
                    </a:cubicBezTo>
                    <a:cubicBezTo>
                      <a:pt x="158" y="26"/>
                      <a:pt x="158" y="26"/>
                      <a:pt x="158" y="26"/>
                    </a:cubicBezTo>
                    <a:cubicBezTo>
                      <a:pt x="159" y="25"/>
                      <a:pt x="159" y="25"/>
                      <a:pt x="159" y="25"/>
                    </a:cubicBezTo>
                    <a:cubicBezTo>
                      <a:pt x="161" y="25"/>
                      <a:pt x="161" y="25"/>
                      <a:pt x="161" y="25"/>
                    </a:cubicBezTo>
                    <a:cubicBezTo>
                      <a:pt x="161" y="25"/>
                      <a:pt x="161" y="25"/>
                      <a:pt x="161" y="25"/>
                    </a:cubicBezTo>
                    <a:cubicBezTo>
                      <a:pt x="160" y="25"/>
                      <a:pt x="160" y="25"/>
                      <a:pt x="160" y="25"/>
                    </a:cubicBezTo>
                    <a:cubicBezTo>
                      <a:pt x="159" y="25"/>
                      <a:pt x="159" y="25"/>
                      <a:pt x="159" y="25"/>
                    </a:cubicBezTo>
                    <a:cubicBezTo>
                      <a:pt x="157" y="25"/>
                      <a:pt x="157" y="25"/>
                      <a:pt x="157" y="25"/>
                    </a:cubicBezTo>
                    <a:cubicBezTo>
                      <a:pt x="156" y="25"/>
                      <a:pt x="156" y="25"/>
                      <a:pt x="156" y="25"/>
                    </a:cubicBezTo>
                    <a:cubicBezTo>
                      <a:pt x="155" y="25"/>
                      <a:pt x="155" y="25"/>
                      <a:pt x="155" y="25"/>
                    </a:cubicBezTo>
                    <a:cubicBezTo>
                      <a:pt x="154" y="26"/>
                      <a:pt x="154" y="26"/>
                      <a:pt x="154" y="26"/>
                    </a:cubicBezTo>
                    <a:cubicBezTo>
                      <a:pt x="153" y="25"/>
                      <a:pt x="153" y="25"/>
                      <a:pt x="153" y="25"/>
                    </a:cubicBezTo>
                    <a:cubicBezTo>
                      <a:pt x="154" y="25"/>
                      <a:pt x="154" y="25"/>
                      <a:pt x="154" y="25"/>
                    </a:cubicBezTo>
                    <a:cubicBezTo>
                      <a:pt x="154" y="24"/>
                      <a:pt x="154" y="24"/>
                      <a:pt x="154" y="24"/>
                    </a:cubicBezTo>
                    <a:cubicBezTo>
                      <a:pt x="154" y="24"/>
                      <a:pt x="154" y="24"/>
                      <a:pt x="154" y="24"/>
                    </a:cubicBezTo>
                    <a:cubicBezTo>
                      <a:pt x="155" y="24"/>
                      <a:pt x="155" y="24"/>
                      <a:pt x="155" y="24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8" y="23"/>
                      <a:pt x="158" y="23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8" y="22"/>
                      <a:pt x="158" y="22"/>
                      <a:pt x="158" y="22"/>
                    </a:cubicBezTo>
                    <a:cubicBezTo>
                      <a:pt x="160" y="22"/>
                      <a:pt x="160" y="22"/>
                      <a:pt x="160" y="22"/>
                    </a:cubicBezTo>
                    <a:cubicBezTo>
                      <a:pt x="162" y="22"/>
                      <a:pt x="162" y="22"/>
                      <a:pt x="162" y="22"/>
                    </a:cubicBezTo>
                    <a:cubicBezTo>
                      <a:pt x="162" y="22"/>
                      <a:pt x="162" y="22"/>
                      <a:pt x="162" y="22"/>
                    </a:cubicBezTo>
                    <a:cubicBezTo>
                      <a:pt x="161" y="22"/>
                      <a:pt x="161" y="22"/>
                      <a:pt x="161" y="22"/>
                    </a:cubicBezTo>
                    <a:cubicBezTo>
                      <a:pt x="160" y="22"/>
                      <a:pt x="160" y="22"/>
                      <a:pt x="160" y="22"/>
                    </a:cubicBezTo>
                    <a:cubicBezTo>
                      <a:pt x="160" y="22"/>
                      <a:pt x="160" y="22"/>
                      <a:pt x="160" y="22"/>
                    </a:cubicBezTo>
                    <a:cubicBezTo>
                      <a:pt x="161" y="21"/>
                      <a:pt x="161" y="21"/>
                      <a:pt x="161" y="21"/>
                    </a:cubicBezTo>
                    <a:cubicBezTo>
                      <a:pt x="161" y="21"/>
                      <a:pt x="161" y="21"/>
                      <a:pt x="161" y="21"/>
                    </a:cubicBezTo>
                    <a:cubicBezTo>
                      <a:pt x="161" y="21"/>
                      <a:pt x="161" y="21"/>
                      <a:pt x="161" y="21"/>
                    </a:cubicBezTo>
                    <a:cubicBezTo>
                      <a:pt x="160" y="21"/>
                      <a:pt x="160" y="21"/>
                      <a:pt x="160" y="21"/>
                    </a:cubicBezTo>
                    <a:cubicBezTo>
                      <a:pt x="159" y="22"/>
                      <a:pt x="159" y="22"/>
                      <a:pt x="159" y="22"/>
                    </a:cubicBezTo>
                    <a:cubicBezTo>
                      <a:pt x="158" y="22"/>
                      <a:pt x="158" y="22"/>
                      <a:pt x="158" y="22"/>
                    </a:cubicBezTo>
                    <a:cubicBezTo>
                      <a:pt x="158" y="21"/>
                      <a:pt x="158" y="21"/>
                      <a:pt x="158" y="21"/>
                    </a:cubicBezTo>
                    <a:cubicBezTo>
                      <a:pt x="159" y="20"/>
                      <a:pt x="159" y="20"/>
                      <a:pt x="159" y="20"/>
                    </a:cubicBezTo>
                    <a:cubicBezTo>
                      <a:pt x="158" y="20"/>
                      <a:pt x="158" y="20"/>
                      <a:pt x="158" y="20"/>
                    </a:cubicBezTo>
                    <a:cubicBezTo>
                      <a:pt x="157" y="20"/>
                      <a:pt x="157" y="20"/>
                      <a:pt x="157" y="20"/>
                    </a:cubicBezTo>
                    <a:cubicBezTo>
                      <a:pt x="156" y="20"/>
                      <a:pt x="156" y="20"/>
                      <a:pt x="156" y="20"/>
                    </a:cubicBezTo>
                    <a:cubicBezTo>
                      <a:pt x="156" y="21"/>
                      <a:pt x="156" y="21"/>
                      <a:pt x="156" y="21"/>
                    </a:cubicBezTo>
                    <a:cubicBezTo>
                      <a:pt x="156" y="21"/>
                      <a:pt x="156" y="21"/>
                      <a:pt x="156" y="21"/>
                    </a:cubicBezTo>
                    <a:cubicBezTo>
                      <a:pt x="156" y="22"/>
                      <a:pt x="156" y="22"/>
                      <a:pt x="156" y="22"/>
                    </a:cubicBezTo>
                    <a:cubicBezTo>
                      <a:pt x="156" y="22"/>
                      <a:pt x="156" y="22"/>
                      <a:pt x="156" y="22"/>
                    </a:cubicBezTo>
                    <a:cubicBezTo>
                      <a:pt x="153" y="23"/>
                      <a:pt x="153" y="23"/>
                      <a:pt x="153" y="23"/>
                    </a:cubicBezTo>
                    <a:cubicBezTo>
                      <a:pt x="152" y="23"/>
                      <a:pt x="152" y="23"/>
                      <a:pt x="152" y="23"/>
                    </a:cubicBezTo>
                    <a:cubicBezTo>
                      <a:pt x="152" y="22"/>
                      <a:pt x="152" y="22"/>
                      <a:pt x="152" y="22"/>
                    </a:cubicBezTo>
                    <a:cubicBezTo>
                      <a:pt x="150" y="22"/>
                      <a:pt x="150" y="22"/>
                      <a:pt x="150" y="22"/>
                    </a:cubicBezTo>
                    <a:cubicBezTo>
                      <a:pt x="151" y="22"/>
                      <a:pt x="151" y="22"/>
                      <a:pt x="151" y="22"/>
                    </a:cubicBezTo>
                    <a:cubicBezTo>
                      <a:pt x="152" y="22"/>
                      <a:pt x="152" y="22"/>
                      <a:pt x="152" y="22"/>
                    </a:cubicBezTo>
                    <a:cubicBezTo>
                      <a:pt x="152" y="21"/>
                      <a:pt x="152" y="21"/>
                      <a:pt x="152" y="21"/>
                    </a:cubicBezTo>
                    <a:cubicBezTo>
                      <a:pt x="151" y="21"/>
                      <a:pt x="151" y="21"/>
                      <a:pt x="151" y="21"/>
                    </a:cubicBezTo>
                    <a:cubicBezTo>
                      <a:pt x="150" y="21"/>
                      <a:pt x="150" y="21"/>
                      <a:pt x="150" y="21"/>
                    </a:cubicBezTo>
                    <a:cubicBezTo>
                      <a:pt x="149" y="21"/>
                      <a:pt x="149" y="21"/>
                      <a:pt x="149" y="21"/>
                    </a:cubicBezTo>
                    <a:cubicBezTo>
                      <a:pt x="150" y="20"/>
                      <a:pt x="150" y="20"/>
                      <a:pt x="150" y="20"/>
                    </a:cubicBezTo>
                    <a:cubicBezTo>
                      <a:pt x="149" y="20"/>
                      <a:pt x="149" y="20"/>
                      <a:pt x="149" y="20"/>
                    </a:cubicBezTo>
                    <a:cubicBezTo>
                      <a:pt x="149" y="19"/>
                      <a:pt x="149" y="19"/>
                      <a:pt x="149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49" y="18"/>
                      <a:pt x="149" y="18"/>
                      <a:pt x="149" y="18"/>
                    </a:cubicBezTo>
                    <a:cubicBezTo>
                      <a:pt x="150" y="17"/>
                      <a:pt x="150" y="17"/>
                      <a:pt x="150" y="17"/>
                    </a:cubicBezTo>
                    <a:cubicBezTo>
                      <a:pt x="149" y="17"/>
                      <a:pt x="149" y="17"/>
                      <a:pt x="149" y="17"/>
                    </a:cubicBezTo>
                    <a:cubicBezTo>
                      <a:pt x="149" y="17"/>
                      <a:pt x="149" y="17"/>
                      <a:pt x="149" y="17"/>
                    </a:cubicBezTo>
                    <a:cubicBezTo>
                      <a:pt x="149" y="18"/>
                      <a:pt x="149" y="18"/>
                      <a:pt x="149" y="18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47" y="18"/>
                      <a:pt x="147" y="18"/>
                      <a:pt x="147" y="18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47" y="17"/>
                      <a:pt x="147" y="17"/>
                      <a:pt x="147" y="17"/>
                    </a:cubicBezTo>
                    <a:cubicBezTo>
                      <a:pt x="147" y="16"/>
                      <a:pt x="147" y="16"/>
                      <a:pt x="147" y="16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47" y="15"/>
                      <a:pt x="147" y="15"/>
                      <a:pt x="147" y="15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49" y="15"/>
                      <a:pt x="149" y="15"/>
                      <a:pt x="149" y="15"/>
                    </a:cubicBezTo>
                    <a:cubicBezTo>
                      <a:pt x="149" y="15"/>
                      <a:pt x="149" y="15"/>
                      <a:pt x="149" y="15"/>
                    </a:cubicBezTo>
                    <a:cubicBezTo>
                      <a:pt x="150" y="15"/>
                      <a:pt x="150" y="15"/>
                      <a:pt x="150" y="15"/>
                    </a:cubicBezTo>
                    <a:cubicBezTo>
                      <a:pt x="150" y="14"/>
                      <a:pt x="150" y="14"/>
                      <a:pt x="150" y="14"/>
                    </a:cubicBezTo>
                    <a:cubicBezTo>
                      <a:pt x="153" y="14"/>
                      <a:pt x="153" y="14"/>
                      <a:pt x="153" y="14"/>
                    </a:cubicBezTo>
                    <a:cubicBezTo>
                      <a:pt x="154" y="14"/>
                      <a:pt x="154" y="14"/>
                      <a:pt x="154" y="14"/>
                    </a:cubicBezTo>
                    <a:cubicBezTo>
                      <a:pt x="154" y="14"/>
                      <a:pt x="154" y="14"/>
                      <a:pt x="154" y="14"/>
                    </a:cubicBezTo>
                    <a:cubicBezTo>
                      <a:pt x="154" y="15"/>
                      <a:pt x="154" y="15"/>
                      <a:pt x="154" y="15"/>
                    </a:cubicBezTo>
                    <a:cubicBezTo>
                      <a:pt x="153" y="15"/>
                      <a:pt x="153" y="15"/>
                      <a:pt x="153" y="15"/>
                    </a:cubicBezTo>
                    <a:cubicBezTo>
                      <a:pt x="151" y="16"/>
                      <a:pt x="151" y="16"/>
                      <a:pt x="151" y="16"/>
                    </a:cubicBezTo>
                    <a:cubicBezTo>
                      <a:pt x="151" y="16"/>
                      <a:pt x="151" y="16"/>
                      <a:pt x="151" y="16"/>
                    </a:cubicBezTo>
                    <a:cubicBezTo>
                      <a:pt x="153" y="16"/>
                      <a:pt x="153" y="16"/>
                      <a:pt x="153" y="16"/>
                    </a:cubicBezTo>
                    <a:cubicBezTo>
                      <a:pt x="153" y="16"/>
                      <a:pt x="153" y="16"/>
                      <a:pt x="153" y="16"/>
                    </a:cubicBezTo>
                    <a:cubicBezTo>
                      <a:pt x="153" y="17"/>
                      <a:pt x="153" y="17"/>
                      <a:pt x="153" y="17"/>
                    </a:cubicBezTo>
                    <a:cubicBezTo>
                      <a:pt x="154" y="17"/>
                      <a:pt x="154" y="17"/>
                      <a:pt x="154" y="17"/>
                    </a:cubicBezTo>
                    <a:cubicBezTo>
                      <a:pt x="154" y="17"/>
                      <a:pt x="154" y="17"/>
                      <a:pt x="154" y="17"/>
                    </a:cubicBezTo>
                    <a:cubicBezTo>
                      <a:pt x="155" y="18"/>
                      <a:pt x="155" y="18"/>
                      <a:pt x="155" y="18"/>
                    </a:cubicBezTo>
                    <a:cubicBezTo>
                      <a:pt x="155" y="17"/>
                      <a:pt x="155" y="17"/>
                      <a:pt x="155" y="17"/>
                    </a:cubicBezTo>
                    <a:cubicBezTo>
                      <a:pt x="155" y="17"/>
                      <a:pt x="155" y="17"/>
                      <a:pt x="155" y="17"/>
                    </a:cubicBezTo>
                    <a:cubicBezTo>
                      <a:pt x="154" y="16"/>
                      <a:pt x="154" y="16"/>
                      <a:pt x="154" y="16"/>
                    </a:cubicBezTo>
                    <a:cubicBezTo>
                      <a:pt x="155" y="16"/>
                      <a:pt x="155" y="16"/>
                      <a:pt x="155" y="16"/>
                    </a:cubicBezTo>
                    <a:cubicBezTo>
                      <a:pt x="156" y="15"/>
                      <a:pt x="156" y="15"/>
                      <a:pt x="156" y="15"/>
                    </a:cubicBezTo>
                    <a:cubicBezTo>
                      <a:pt x="156" y="15"/>
                      <a:pt x="156" y="15"/>
                      <a:pt x="156" y="15"/>
                    </a:cubicBezTo>
                    <a:cubicBezTo>
                      <a:pt x="157" y="15"/>
                      <a:pt x="157" y="15"/>
                      <a:pt x="157" y="15"/>
                    </a:cubicBezTo>
                    <a:cubicBezTo>
                      <a:pt x="157" y="16"/>
                      <a:pt x="157" y="16"/>
                      <a:pt x="157" y="16"/>
                    </a:cubicBezTo>
                    <a:cubicBezTo>
                      <a:pt x="158" y="16"/>
                      <a:pt x="158" y="16"/>
                      <a:pt x="158" y="16"/>
                    </a:cubicBezTo>
                    <a:cubicBezTo>
                      <a:pt x="158" y="17"/>
                      <a:pt x="158" y="17"/>
                      <a:pt x="158" y="17"/>
                    </a:cubicBezTo>
                    <a:cubicBezTo>
                      <a:pt x="158" y="17"/>
                      <a:pt x="158" y="17"/>
                      <a:pt x="158" y="17"/>
                    </a:cubicBezTo>
                    <a:cubicBezTo>
                      <a:pt x="158" y="18"/>
                      <a:pt x="158" y="18"/>
                      <a:pt x="158" y="18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60" y="19"/>
                      <a:pt x="160" y="19"/>
                      <a:pt x="160" y="19"/>
                    </a:cubicBezTo>
                    <a:moveTo>
                      <a:pt x="188" y="12"/>
                    </a:moveTo>
                    <a:cubicBezTo>
                      <a:pt x="188" y="12"/>
                      <a:pt x="188" y="12"/>
                      <a:pt x="188" y="12"/>
                    </a:cubicBezTo>
                    <a:cubicBezTo>
                      <a:pt x="188" y="13"/>
                      <a:pt x="188" y="13"/>
                      <a:pt x="188" y="13"/>
                    </a:cubicBezTo>
                    <a:cubicBezTo>
                      <a:pt x="187" y="13"/>
                      <a:pt x="187" y="13"/>
                      <a:pt x="187" y="13"/>
                    </a:cubicBezTo>
                    <a:cubicBezTo>
                      <a:pt x="187" y="12"/>
                      <a:pt x="187" y="12"/>
                      <a:pt x="187" y="12"/>
                    </a:cubicBezTo>
                    <a:cubicBezTo>
                      <a:pt x="188" y="12"/>
                      <a:pt x="188" y="12"/>
                      <a:pt x="188" y="12"/>
                    </a:cubicBezTo>
                    <a:moveTo>
                      <a:pt x="166" y="12"/>
                    </a:moveTo>
                    <a:cubicBezTo>
                      <a:pt x="165" y="11"/>
                      <a:pt x="165" y="11"/>
                      <a:pt x="165" y="11"/>
                    </a:cubicBezTo>
                    <a:cubicBezTo>
                      <a:pt x="165" y="11"/>
                      <a:pt x="165" y="11"/>
                      <a:pt x="165" y="11"/>
                    </a:cubicBezTo>
                    <a:cubicBezTo>
                      <a:pt x="165" y="11"/>
                      <a:pt x="165" y="11"/>
                      <a:pt x="165" y="11"/>
                    </a:cubicBezTo>
                    <a:cubicBezTo>
                      <a:pt x="166" y="11"/>
                      <a:pt x="166" y="11"/>
                      <a:pt x="166" y="11"/>
                    </a:cubicBezTo>
                    <a:cubicBezTo>
                      <a:pt x="166" y="12"/>
                      <a:pt x="166" y="12"/>
                      <a:pt x="166" y="12"/>
                    </a:cubicBezTo>
                    <a:moveTo>
                      <a:pt x="179" y="11"/>
                    </a:moveTo>
                    <a:cubicBezTo>
                      <a:pt x="179" y="11"/>
                      <a:pt x="179" y="11"/>
                      <a:pt x="179" y="11"/>
                    </a:cubicBezTo>
                    <a:cubicBezTo>
                      <a:pt x="179" y="11"/>
                      <a:pt x="179" y="11"/>
                      <a:pt x="179" y="11"/>
                    </a:cubicBezTo>
                    <a:cubicBezTo>
                      <a:pt x="179" y="11"/>
                      <a:pt x="179" y="11"/>
                      <a:pt x="179" y="11"/>
                    </a:cubicBezTo>
                    <a:cubicBezTo>
                      <a:pt x="179" y="11"/>
                      <a:pt x="179" y="11"/>
                      <a:pt x="179" y="11"/>
                    </a:cubicBezTo>
                    <a:moveTo>
                      <a:pt x="174" y="13"/>
                    </a:moveTo>
                    <a:cubicBezTo>
                      <a:pt x="175" y="13"/>
                      <a:pt x="175" y="13"/>
                      <a:pt x="175" y="13"/>
                    </a:cubicBezTo>
                    <a:cubicBezTo>
                      <a:pt x="175" y="12"/>
                      <a:pt x="175" y="12"/>
                      <a:pt x="175" y="12"/>
                    </a:cubicBezTo>
                    <a:cubicBezTo>
                      <a:pt x="174" y="11"/>
                      <a:pt x="174" y="11"/>
                      <a:pt x="174" y="11"/>
                    </a:cubicBezTo>
                    <a:cubicBezTo>
                      <a:pt x="176" y="10"/>
                      <a:pt x="176" y="10"/>
                      <a:pt x="176" y="10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2"/>
                      <a:pt x="176" y="12"/>
                      <a:pt x="176" y="12"/>
                    </a:cubicBezTo>
                    <a:cubicBezTo>
                      <a:pt x="176" y="12"/>
                      <a:pt x="176" y="12"/>
                      <a:pt x="176" y="12"/>
                    </a:cubicBezTo>
                    <a:cubicBezTo>
                      <a:pt x="177" y="12"/>
                      <a:pt x="177" y="12"/>
                      <a:pt x="177" y="12"/>
                    </a:cubicBezTo>
                    <a:cubicBezTo>
                      <a:pt x="178" y="12"/>
                      <a:pt x="178" y="12"/>
                      <a:pt x="178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9" y="11"/>
                      <a:pt x="179" y="11"/>
                      <a:pt x="179" y="11"/>
                    </a:cubicBezTo>
                    <a:cubicBezTo>
                      <a:pt x="182" y="12"/>
                      <a:pt x="182" y="12"/>
                      <a:pt x="182" y="12"/>
                    </a:cubicBezTo>
                    <a:cubicBezTo>
                      <a:pt x="183" y="12"/>
                      <a:pt x="183" y="12"/>
                      <a:pt x="183" y="12"/>
                    </a:cubicBezTo>
                    <a:cubicBezTo>
                      <a:pt x="185" y="12"/>
                      <a:pt x="185" y="12"/>
                      <a:pt x="185" y="12"/>
                    </a:cubicBezTo>
                    <a:cubicBezTo>
                      <a:pt x="186" y="12"/>
                      <a:pt x="186" y="12"/>
                      <a:pt x="186" y="12"/>
                    </a:cubicBezTo>
                    <a:cubicBezTo>
                      <a:pt x="185" y="13"/>
                      <a:pt x="185" y="13"/>
                      <a:pt x="185" y="13"/>
                    </a:cubicBezTo>
                    <a:cubicBezTo>
                      <a:pt x="185" y="14"/>
                      <a:pt x="185" y="14"/>
                      <a:pt x="185" y="14"/>
                    </a:cubicBezTo>
                    <a:cubicBezTo>
                      <a:pt x="185" y="15"/>
                      <a:pt x="185" y="15"/>
                      <a:pt x="185" y="15"/>
                    </a:cubicBezTo>
                    <a:cubicBezTo>
                      <a:pt x="184" y="15"/>
                      <a:pt x="184" y="15"/>
                      <a:pt x="184" y="15"/>
                    </a:cubicBezTo>
                    <a:cubicBezTo>
                      <a:pt x="183" y="16"/>
                      <a:pt x="183" y="16"/>
                      <a:pt x="183" y="16"/>
                    </a:cubicBezTo>
                    <a:cubicBezTo>
                      <a:pt x="183" y="16"/>
                      <a:pt x="183" y="16"/>
                      <a:pt x="183" y="16"/>
                    </a:cubicBezTo>
                    <a:cubicBezTo>
                      <a:pt x="181" y="17"/>
                      <a:pt x="181" y="17"/>
                      <a:pt x="181" y="17"/>
                    </a:cubicBezTo>
                    <a:cubicBezTo>
                      <a:pt x="179" y="17"/>
                      <a:pt x="179" y="17"/>
                      <a:pt x="179" y="17"/>
                    </a:cubicBezTo>
                    <a:cubicBezTo>
                      <a:pt x="177" y="17"/>
                      <a:pt x="177" y="17"/>
                      <a:pt x="177" y="17"/>
                    </a:cubicBezTo>
                    <a:cubicBezTo>
                      <a:pt x="174" y="17"/>
                      <a:pt x="174" y="17"/>
                      <a:pt x="174" y="17"/>
                    </a:cubicBezTo>
                    <a:cubicBezTo>
                      <a:pt x="171" y="17"/>
                      <a:pt x="171" y="17"/>
                      <a:pt x="171" y="17"/>
                    </a:cubicBezTo>
                    <a:cubicBezTo>
                      <a:pt x="170" y="16"/>
                      <a:pt x="170" y="16"/>
                      <a:pt x="170" y="16"/>
                    </a:cubicBezTo>
                    <a:cubicBezTo>
                      <a:pt x="169" y="16"/>
                      <a:pt x="169" y="16"/>
                      <a:pt x="169" y="16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0" y="16"/>
                      <a:pt x="170" y="16"/>
                      <a:pt x="170" y="16"/>
                    </a:cubicBezTo>
                    <a:cubicBezTo>
                      <a:pt x="170" y="16"/>
                      <a:pt x="170" y="16"/>
                      <a:pt x="170" y="16"/>
                    </a:cubicBezTo>
                    <a:cubicBezTo>
                      <a:pt x="171" y="16"/>
                      <a:pt x="171" y="16"/>
                      <a:pt x="171" y="16"/>
                    </a:cubicBezTo>
                    <a:cubicBezTo>
                      <a:pt x="171" y="15"/>
                      <a:pt x="171" y="15"/>
                      <a:pt x="171" y="15"/>
                    </a:cubicBezTo>
                    <a:cubicBezTo>
                      <a:pt x="172" y="15"/>
                      <a:pt x="172" y="15"/>
                      <a:pt x="172" y="15"/>
                    </a:cubicBezTo>
                    <a:cubicBezTo>
                      <a:pt x="173" y="15"/>
                      <a:pt x="173" y="15"/>
                      <a:pt x="173" y="15"/>
                    </a:cubicBezTo>
                    <a:cubicBezTo>
                      <a:pt x="173" y="15"/>
                      <a:pt x="173" y="15"/>
                      <a:pt x="173" y="15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69" y="14"/>
                      <a:pt x="169" y="14"/>
                      <a:pt x="169" y="14"/>
                    </a:cubicBezTo>
                    <a:cubicBezTo>
                      <a:pt x="167" y="15"/>
                      <a:pt x="167" y="15"/>
                      <a:pt x="167" y="15"/>
                    </a:cubicBezTo>
                    <a:cubicBezTo>
                      <a:pt x="166" y="15"/>
                      <a:pt x="166" y="15"/>
                      <a:pt x="166" y="15"/>
                    </a:cubicBezTo>
                    <a:cubicBezTo>
                      <a:pt x="165" y="14"/>
                      <a:pt x="165" y="14"/>
                      <a:pt x="165" y="14"/>
                    </a:cubicBezTo>
                    <a:cubicBezTo>
                      <a:pt x="167" y="13"/>
                      <a:pt x="167" y="13"/>
                      <a:pt x="167" y="13"/>
                    </a:cubicBezTo>
                    <a:cubicBezTo>
                      <a:pt x="166" y="13"/>
                      <a:pt x="166" y="13"/>
                      <a:pt x="166" y="13"/>
                    </a:cubicBezTo>
                    <a:cubicBezTo>
                      <a:pt x="165" y="13"/>
                      <a:pt x="165" y="13"/>
                      <a:pt x="165" y="13"/>
                    </a:cubicBezTo>
                    <a:cubicBezTo>
                      <a:pt x="164" y="12"/>
                      <a:pt x="164" y="12"/>
                      <a:pt x="164" y="12"/>
                    </a:cubicBezTo>
                    <a:cubicBezTo>
                      <a:pt x="165" y="12"/>
                      <a:pt x="165" y="12"/>
                      <a:pt x="165" y="12"/>
                    </a:cubicBezTo>
                    <a:cubicBezTo>
                      <a:pt x="166" y="12"/>
                      <a:pt x="166" y="12"/>
                      <a:pt x="166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68" y="12"/>
                      <a:pt x="168" y="12"/>
                      <a:pt x="168" y="12"/>
                    </a:cubicBezTo>
                    <a:cubicBezTo>
                      <a:pt x="167" y="12"/>
                      <a:pt x="167" y="12"/>
                      <a:pt x="167" y="12"/>
                    </a:cubicBezTo>
                    <a:cubicBezTo>
                      <a:pt x="167" y="11"/>
                      <a:pt x="167" y="11"/>
                      <a:pt x="167" y="11"/>
                    </a:cubicBezTo>
                    <a:cubicBezTo>
                      <a:pt x="167" y="11"/>
                      <a:pt x="167" y="11"/>
                      <a:pt x="167" y="11"/>
                    </a:cubicBezTo>
                    <a:cubicBezTo>
                      <a:pt x="168" y="11"/>
                      <a:pt x="168" y="11"/>
                      <a:pt x="168" y="11"/>
                    </a:cubicBezTo>
                    <a:cubicBezTo>
                      <a:pt x="169" y="12"/>
                      <a:pt x="169" y="12"/>
                      <a:pt x="169" y="12"/>
                    </a:cubicBezTo>
                    <a:cubicBezTo>
                      <a:pt x="169" y="11"/>
                      <a:pt x="169" y="11"/>
                      <a:pt x="169" y="11"/>
                    </a:cubicBezTo>
                    <a:cubicBezTo>
                      <a:pt x="169" y="11"/>
                      <a:pt x="169" y="11"/>
                      <a:pt x="169" y="11"/>
                    </a:cubicBezTo>
                    <a:cubicBezTo>
                      <a:pt x="170" y="11"/>
                      <a:pt x="170" y="11"/>
                      <a:pt x="170" y="11"/>
                    </a:cubicBezTo>
                    <a:cubicBezTo>
                      <a:pt x="170" y="11"/>
                      <a:pt x="170" y="11"/>
                      <a:pt x="170" y="11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73" y="12"/>
                      <a:pt x="173" y="12"/>
                      <a:pt x="173" y="12"/>
                    </a:cubicBezTo>
                    <a:cubicBezTo>
                      <a:pt x="173" y="12"/>
                      <a:pt x="173" y="12"/>
                      <a:pt x="173" y="12"/>
                    </a:cubicBezTo>
                    <a:cubicBezTo>
                      <a:pt x="173" y="12"/>
                      <a:pt x="173" y="12"/>
                      <a:pt x="173" y="12"/>
                    </a:cubicBezTo>
                    <a:cubicBezTo>
                      <a:pt x="174" y="13"/>
                      <a:pt x="174" y="13"/>
                      <a:pt x="174" y="13"/>
                    </a:cubicBezTo>
                    <a:cubicBezTo>
                      <a:pt x="174" y="13"/>
                      <a:pt x="174" y="13"/>
                      <a:pt x="174" y="13"/>
                    </a:cubicBezTo>
                    <a:moveTo>
                      <a:pt x="168" y="11"/>
                    </a:moveTo>
                    <a:cubicBezTo>
                      <a:pt x="168" y="10"/>
                      <a:pt x="168" y="10"/>
                      <a:pt x="168" y="10"/>
                    </a:cubicBezTo>
                    <a:cubicBezTo>
                      <a:pt x="168" y="10"/>
                      <a:pt x="168" y="10"/>
                      <a:pt x="168" y="10"/>
                    </a:cubicBezTo>
                    <a:cubicBezTo>
                      <a:pt x="169" y="10"/>
                      <a:pt x="169" y="10"/>
                      <a:pt x="169" y="10"/>
                    </a:cubicBezTo>
                    <a:cubicBezTo>
                      <a:pt x="169" y="11"/>
                      <a:pt x="169" y="11"/>
                      <a:pt x="169" y="11"/>
                    </a:cubicBezTo>
                    <a:cubicBezTo>
                      <a:pt x="168" y="11"/>
                      <a:pt x="168" y="11"/>
                      <a:pt x="168" y="11"/>
                    </a:cubicBezTo>
                    <a:moveTo>
                      <a:pt x="179" y="10"/>
                    </a:moveTo>
                    <a:cubicBezTo>
                      <a:pt x="178" y="10"/>
                      <a:pt x="178" y="10"/>
                      <a:pt x="178" y="10"/>
                    </a:cubicBezTo>
                    <a:cubicBezTo>
                      <a:pt x="179" y="10"/>
                      <a:pt x="179" y="10"/>
                      <a:pt x="179" y="10"/>
                    </a:cubicBezTo>
                    <a:cubicBezTo>
                      <a:pt x="179" y="10"/>
                      <a:pt x="179" y="10"/>
                      <a:pt x="179" y="10"/>
                    </a:cubicBezTo>
                    <a:cubicBezTo>
                      <a:pt x="179" y="10"/>
                      <a:pt x="179" y="10"/>
                      <a:pt x="179" y="10"/>
                    </a:cubicBezTo>
                    <a:moveTo>
                      <a:pt x="171" y="10"/>
                    </a:moveTo>
                    <a:cubicBezTo>
                      <a:pt x="170" y="10"/>
                      <a:pt x="170" y="10"/>
                      <a:pt x="170" y="10"/>
                    </a:cubicBezTo>
                    <a:cubicBezTo>
                      <a:pt x="171" y="10"/>
                      <a:pt x="171" y="10"/>
                      <a:pt x="171" y="10"/>
                    </a:cubicBezTo>
                    <a:cubicBezTo>
                      <a:pt x="171" y="10"/>
                      <a:pt x="171" y="10"/>
                      <a:pt x="171" y="10"/>
                    </a:cubicBezTo>
                    <a:moveTo>
                      <a:pt x="172" y="10"/>
                    </a:moveTo>
                    <a:cubicBezTo>
                      <a:pt x="171" y="10"/>
                      <a:pt x="171" y="10"/>
                      <a:pt x="171" y="10"/>
                    </a:cubicBezTo>
                    <a:cubicBezTo>
                      <a:pt x="171" y="9"/>
                      <a:pt x="171" y="9"/>
                      <a:pt x="171" y="9"/>
                    </a:cubicBezTo>
                    <a:cubicBezTo>
                      <a:pt x="172" y="9"/>
                      <a:pt x="172" y="9"/>
                      <a:pt x="172" y="9"/>
                    </a:cubicBezTo>
                    <a:cubicBezTo>
                      <a:pt x="172" y="10"/>
                      <a:pt x="172" y="10"/>
                      <a:pt x="172" y="10"/>
                    </a:cubicBezTo>
                    <a:moveTo>
                      <a:pt x="170" y="9"/>
                    </a:moveTo>
                    <a:cubicBezTo>
                      <a:pt x="170" y="9"/>
                      <a:pt x="170" y="9"/>
                      <a:pt x="170" y="9"/>
                    </a:cubicBezTo>
                    <a:cubicBezTo>
                      <a:pt x="171" y="9"/>
                      <a:pt x="171" y="9"/>
                      <a:pt x="171" y="9"/>
                    </a:cubicBezTo>
                    <a:cubicBezTo>
                      <a:pt x="171" y="9"/>
                      <a:pt x="171" y="9"/>
                      <a:pt x="171" y="9"/>
                    </a:cubicBezTo>
                    <a:cubicBezTo>
                      <a:pt x="170" y="9"/>
                      <a:pt x="170" y="9"/>
                      <a:pt x="170" y="9"/>
                    </a:cubicBezTo>
                    <a:moveTo>
                      <a:pt x="139" y="0"/>
                    </a:moveTo>
                    <a:cubicBezTo>
                      <a:pt x="118" y="0"/>
                      <a:pt x="98" y="5"/>
                      <a:pt x="80" y="13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5"/>
                      <a:pt x="76" y="15"/>
                      <a:pt x="76" y="16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3" y="20"/>
                      <a:pt x="73" y="20"/>
                      <a:pt x="73" y="20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2" y="21"/>
                      <a:pt x="72" y="21"/>
                      <a:pt x="72" y="21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73" y="25"/>
                      <a:pt x="73" y="25"/>
                      <a:pt x="73" y="25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5" y="26"/>
                      <a:pt x="75" y="26"/>
                      <a:pt x="75" y="26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9" y="28"/>
                      <a:pt x="79" y="28"/>
                      <a:pt x="79" y="28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76" y="30"/>
                      <a:pt x="76" y="30"/>
                      <a:pt x="76" y="30"/>
                    </a:cubicBezTo>
                    <a:cubicBezTo>
                      <a:pt x="73" y="29"/>
                      <a:pt x="73" y="29"/>
                      <a:pt x="73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0" y="30"/>
                      <a:pt x="70" y="30"/>
                      <a:pt x="70" y="30"/>
                    </a:cubicBezTo>
                    <a:cubicBezTo>
                      <a:pt x="70" y="30"/>
                      <a:pt x="70" y="30"/>
                      <a:pt x="70" y="30"/>
                    </a:cubicBezTo>
                    <a:cubicBezTo>
                      <a:pt x="69" y="31"/>
                      <a:pt x="69" y="31"/>
                      <a:pt x="69" y="31"/>
                    </a:cubicBezTo>
                    <a:cubicBezTo>
                      <a:pt x="70" y="32"/>
                      <a:pt x="70" y="32"/>
                      <a:pt x="70" y="32"/>
                    </a:cubicBezTo>
                    <a:cubicBezTo>
                      <a:pt x="70" y="32"/>
                      <a:pt x="70" y="32"/>
                      <a:pt x="70" y="32"/>
                    </a:cubicBezTo>
                    <a:cubicBezTo>
                      <a:pt x="71" y="33"/>
                      <a:pt x="71" y="33"/>
                      <a:pt x="71" y="33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5" y="33"/>
                      <a:pt x="75" y="33"/>
                      <a:pt x="75" y="33"/>
                    </a:cubicBezTo>
                    <a:cubicBezTo>
                      <a:pt x="75" y="33"/>
                      <a:pt x="75" y="33"/>
                      <a:pt x="75" y="33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70" y="34"/>
                      <a:pt x="70" y="34"/>
                      <a:pt x="70" y="34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4" y="34"/>
                      <a:pt x="74" y="34"/>
                      <a:pt x="74" y="34"/>
                    </a:cubicBezTo>
                    <a:cubicBezTo>
                      <a:pt x="77" y="35"/>
                      <a:pt x="77" y="35"/>
                      <a:pt x="77" y="35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4" y="36"/>
                      <a:pt x="74" y="36"/>
                      <a:pt x="74" y="36"/>
                    </a:cubicBezTo>
                    <a:cubicBezTo>
                      <a:pt x="72" y="36"/>
                      <a:pt x="72" y="36"/>
                      <a:pt x="72" y="36"/>
                    </a:cubicBezTo>
                    <a:cubicBezTo>
                      <a:pt x="71" y="35"/>
                      <a:pt x="71" y="35"/>
                      <a:pt x="71" y="35"/>
                    </a:cubicBezTo>
                    <a:cubicBezTo>
                      <a:pt x="70" y="36"/>
                      <a:pt x="70" y="36"/>
                      <a:pt x="70" y="36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70" y="38"/>
                      <a:pt x="70" y="38"/>
                      <a:pt x="70" y="38"/>
                    </a:cubicBezTo>
                    <a:cubicBezTo>
                      <a:pt x="72" y="38"/>
                      <a:pt x="72" y="38"/>
                      <a:pt x="72" y="38"/>
                    </a:cubicBezTo>
                    <a:cubicBezTo>
                      <a:pt x="73" y="39"/>
                      <a:pt x="73" y="39"/>
                      <a:pt x="73" y="39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75" y="41"/>
                      <a:pt x="75" y="41"/>
                      <a:pt x="75" y="41"/>
                    </a:cubicBezTo>
                    <a:cubicBezTo>
                      <a:pt x="76" y="40"/>
                      <a:pt x="76" y="40"/>
                      <a:pt x="76" y="40"/>
                    </a:cubicBezTo>
                    <a:cubicBezTo>
                      <a:pt x="76" y="41"/>
                      <a:pt x="76" y="41"/>
                      <a:pt x="76" y="41"/>
                    </a:cubicBezTo>
                    <a:cubicBezTo>
                      <a:pt x="76" y="42"/>
                      <a:pt x="76" y="42"/>
                      <a:pt x="76" y="42"/>
                    </a:cubicBezTo>
                    <a:cubicBezTo>
                      <a:pt x="75" y="42"/>
                      <a:pt x="75" y="42"/>
                      <a:pt x="75" y="42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70" y="41"/>
                      <a:pt x="70" y="41"/>
                      <a:pt x="70" y="41"/>
                    </a:cubicBezTo>
                    <a:cubicBezTo>
                      <a:pt x="70" y="41"/>
                      <a:pt x="70" y="41"/>
                      <a:pt x="70" y="41"/>
                    </a:cubicBezTo>
                    <a:cubicBezTo>
                      <a:pt x="69" y="42"/>
                      <a:pt x="69" y="42"/>
                      <a:pt x="69" y="42"/>
                    </a:cubicBezTo>
                    <a:cubicBezTo>
                      <a:pt x="70" y="43"/>
                      <a:pt x="70" y="43"/>
                      <a:pt x="70" y="43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1" y="45"/>
                      <a:pt x="71" y="45"/>
                      <a:pt x="71" y="45"/>
                    </a:cubicBezTo>
                    <a:cubicBezTo>
                      <a:pt x="71" y="44"/>
                      <a:pt x="71" y="44"/>
                      <a:pt x="71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4" y="46"/>
                      <a:pt x="74" y="46"/>
                      <a:pt x="74" y="46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69" y="47"/>
                      <a:pt x="69" y="47"/>
                      <a:pt x="69" y="47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8" y="46"/>
                      <a:pt x="68" y="46"/>
                      <a:pt x="68" y="46"/>
                    </a:cubicBezTo>
                    <a:cubicBezTo>
                      <a:pt x="66" y="45"/>
                      <a:pt x="66" y="45"/>
                      <a:pt x="66" y="45"/>
                    </a:cubicBezTo>
                    <a:cubicBezTo>
                      <a:pt x="64" y="45"/>
                      <a:pt x="64" y="45"/>
                      <a:pt x="64" y="45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1" y="44"/>
                      <a:pt x="61" y="44"/>
                      <a:pt x="61" y="44"/>
                    </a:cubicBezTo>
                    <a:cubicBezTo>
                      <a:pt x="63" y="45"/>
                      <a:pt x="63" y="45"/>
                      <a:pt x="63" y="45"/>
                    </a:cubicBezTo>
                    <a:cubicBezTo>
                      <a:pt x="62" y="47"/>
                      <a:pt x="62" y="47"/>
                      <a:pt x="62" y="47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58" y="46"/>
                      <a:pt x="58" y="46"/>
                      <a:pt x="58" y="46"/>
                    </a:cubicBezTo>
                    <a:cubicBezTo>
                      <a:pt x="58" y="47"/>
                      <a:pt x="58" y="47"/>
                      <a:pt x="58" y="47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6" y="48"/>
                      <a:pt x="56" y="48"/>
                      <a:pt x="56" y="48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61" y="48"/>
                      <a:pt x="61" y="48"/>
                      <a:pt x="61" y="48"/>
                    </a:cubicBezTo>
                    <a:cubicBezTo>
                      <a:pt x="62" y="48"/>
                      <a:pt x="62" y="48"/>
                      <a:pt x="62" y="48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62" y="50"/>
                      <a:pt x="62" y="50"/>
                      <a:pt x="62" y="50"/>
                    </a:cubicBezTo>
                    <a:cubicBezTo>
                      <a:pt x="63" y="51"/>
                      <a:pt x="63" y="51"/>
                      <a:pt x="63" y="51"/>
                    </a:cubicBezTo>
                    <a:cubicBezTo>
                      <a:pt x="61" y="51"/>
                      <a:pt x="61" y="51"/>
                      <a:pt x="61" y="51"/>
                    </a:cubicBezTo>
                    <a:cubicBezTo>
                      <a:pt x="62" y="52"/>
                      <a:pt x="62" y="52"/>
                      <a:pt x="62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6" y="53"/>
                      <a:pt x="66" y="53"/>
                      <a:pt x="66" y="53"/>
                    </a:cubicBezTo>
                    <a:cubicBezTo>
                      <a:pt x="68" y="53"/>
                      <a:pt x="68" y="53"/>
                      <a:pt x="68" y="53"/>
                    </a:cubicBezTo>
                    <a:cubicBezTo>
                      <a:pt x="69" y="54"/>
                      <a:pt x="69" y="54"/>
                      <a:pt x="69" y="54"/>
                    </a:cubicBezTo>
                    <a:cubicBezTo>
                      <a:pt x="70" y="56"/>
                      <a:pt x="70" y="56"/>
                      <a:pt x="70" y="56"/>
                    </a:cubicBezTo>
                    <a:cubicBezTo>
                      <a:pt x="70" y="55"/>
                      <a:pt x="70" y="55"/>
                      <a:pt x="70" y="55"/>
                    </a:cubicBezTo>
                    <a:cubicBezTo>
                      <a:pt x="71" y="56"/>
                      <a:pt x="71" y="56"/>
                      <a:pt x="71" y="56"/>
                    </a:cubicBezTo>
                    <a:cubicBezTo>
                      <a:pt x="71" y="60"/>
                      <a:pt x="71" y="60"/>
                      <a:pt x="71" y="60"/>
                    </a:cubicBezTo>
                    <a:cubicBezTo>
                      <a:pt x="70" y="60"/>
                      <a:pt x="70" y="60"/>
                      <a:pt x="70" y="60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6" y="59"/>
                      <a:pt x="66" y="59"/>
                      <a:pt x="66" y="59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4" y="56"/>
                      <a:pt x="64" y="56"/>
                      <a:pt x="64" y="56"/>
                    </a:cubicBezTo>
                    <a:cubicBezTo>
                      <a:pt x="61" y="55"/>
                      <a:pt x="61" y="55"/>
                      <a:pt x="61" y="55"/>
                    </a:cubicBezTo>
                    <a:cubicBezTo>
                      <a:pt x="58" y="55"/>
                      <a:pt x="58" y="55"/>
                      <a:pt x="58" y="55"/>
                    </a:cubicBezTo>
                    <a:cubicBezTo>
                      <a:pt x="56" y="53"/>
                      <a:pt x="56" y="53"/>
                      <a:pt x="56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5" y="54"/>
                      <a:pt x="55" y="54"/>
                      <a:pt x="55" y="54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7" y="56"/>
                      <a:pt x="57" y="56"/>
                      <a:pt x="57" y="56"/>
                    </a:cubicBezTo>
                    <a:cubicBezTo>
                      <a:pt x="61" y="56"/>
                      <a:pt x="61" y="56"/>
                      <a:pt x="61" y="56"/>
                    </a:cubicBezTo>
                    <a:cubicBezTo>
                      <a:pt x="61" y="57"/>
                      <a:pt x="61" y="57"/>
                      <a:pt x="61" y="57"/>
                    </a:cubicBezTo>
                    <a:cubicBezTo>
                      <a:pt x="58" y="58"/>
                      <a:pt x="58" y="58"/>
                      <a:pt x="58" y="58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5" y="59"/>
                      <a:pt x="55" y="59"/>
                      <a:pt x="55" y="59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53" y="60"/>
                      <a:pt x="53" y="60"/>
                      <a:pt x="53" y="60"/>
                    </a:cubicBezTo>
                    <a:cubicBezTo>
                      <a:pt x="53" y="60"/>
                      <a:pt x="53" y="60"/>
                      <a:pt x="53" y="60"/>
                    </a:cubicBezTo>
                    <a:cubicBezTo>
                      <a:pt x="55" y="60"/>
                      <a:pt x="55" y="60"/>
                      <a:pt x="55" y="60"/>
                    </a:cubicBezTo>
                    <a:cubicBezTo>
                      <a:pt x="57" y="60"/>
                      <a:pt x="57" y="60"/>
                      <a:pt x="57" y="60"/>
                    </a:cubicBezTo>
                    <a:cubicBezTo>
                      <a:pt x="58" y="60"/>
                      <a:pt x="58" y="60"/>
                      <a:pt x="58" y="60"/>
                    </a:cubicBezTo>
                    <a:cubicBezTo>
                      <a:pt x="59" y="60"/>
                      <a:pt x="59" y="60"/>
                      <a:pt x="59" y="60"/>
                    </a:cubicBezTo>
                    <a:cubicBezTo>
                      <a:pt x="59" y="61"/>
                      <a:pt x="59" y="61"/>
                      <a:pt x="59" y="61"/>
                    </a:cubicBezTo>
                    <a:cubicBezTo>
                      <a:pt x="56" y="61"/>
                      <a:pt x="56" y="61"/>
                      <a:pt x="56" y="61"/>
                    </a:cubicBezTo>
                    <a:cubicBezTo>
                      <a:pt x="55" y="61"/>
                      <a:pt x="55" y="61"/>
                      <a:pt x="55" y="61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7" y="62"/>
                      <a:pt x="57" y="62"/>
                      <a:pt x="57" y="62"/>
                    </a:cubicBezTo>
                    <a:cubicBezTo>
                      <a:pt x="59" y="61"/>
                      <a:pt x="59" y="61"/>
                      <a:pt x="59" y="61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2" y="60"/>
                      <a:pt x="62" y="60"/>
                      <a:pt x="62" y="60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68" y="61"/>
                      <a:pt x="68" y="61"/>
                      <a:pt x="68" y="61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69" y="62"/>
                      <a:pt x="69" y="62"/>
                      <a:pt x="69" y="62"/>
                    </a:cubicBezTo>
                    <a:cubicBezTo>
                      <a:pt x="66" y="64"/>
                      <a:pt x="66" y="64"/>
                      <a:pt x="66" y="64"/>
                    </a:cubicBezTo>
                    <a:cubicBezTo>
                      <a:pt x="65" y="64"/>
                      <a:pt x="65" y="64"/>
                      <a:pt x="65" y="64"/>
                    </a:cubicBezTo>
                    <a:cubicBezTo>
                      <a:pt x="64" y="65"/>
                      <a:pt x="64" y="65"/>
                      <a:pt x="64" y="65"/>
                    </a:cubicBezTo>
                    <a:cubicBezTo>
                      <a:pt x="63" y="65"/>
                      <a:pt x="63" y="65"/>
                      <a:pt x="63" y="65"/>
                    </a:cubicBezTo>
                    <a:cubicBezTo>
                      <a:pt x="62" y="66"/>
                      <a:pt x="62" y="66"/>
                      <a:pt x="62" y="66"/>
                    </a:cubicBezTo>
                    <a:cubicBezTo>
                      <a:pt x="61" y="66"/>
                      <a:pt x="61" y="66"/>
                      <a:pt x="61" y="66"/>
                    </a:cubicBezTo>
                    <a:cubicBezTo>
                      <a:pt x="60" y="67"/>
                      <a:pt x="60" y="67"/>
                      <a:pt x="60" y="67"/>
                    </a:cubicBezTo>
                    <a:cubicBezTo>
                      <a:pt x="58" y="67"/>
                      <a:pt x="58" y="67"/>
                      <a:pt x="58" y="67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3" y="69"/>
                      <a:pt x="53" y="69"/>
                      <a:pt x="53" y="69"/>
                    </a:cubicBezTo>
                    <a:cubicBezTo>
                      <a:pt x="52" y="69"/>
                      <a:pt x="52" y="69"/>
                      <a:pt x="52" y="69"/>
                    </a:cubicBezTo>
                    <a:cubicBezTo>
                      <a:pt x="51" y="69"/>
                      <a:pt x="51" y="69"/>
                      <a:pt x="51" y="69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48" y="69"/>
                      <a:pt x="48" y="69"/>
                      <a:pt x="48" y="69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6" y="69"/>
                      <a:pt x="46" y="69"/>
                      <a:pt x="46" y="69"/>
                    </a:cubicBezTo>
                    <a:cubicBezTo>
                      <a:pt x="45" y="71"/>
                      <a:pt x="45" y="71"/>
                      <a:pt x="45" y="71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2" y="73"/>
                      <a:pt x="42" y="73"/>
                      <a:pt x="42" y="73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39" y="77"/>
                      <a:pt x="39" y="77"/>
                      <a:pt x="39" y="77"/>
                    </a:cubicBezTo>
                    <a:cubicBezTo>
                      <a:pt x="37" y="77"/>
                      <a:pt x="37" y="77"/>
                      <a:pt x="37" y="77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5" y="79"/>
                      <a:pt x="35" y="79"/>
                      <a:pt x="35" y="79"/>
                    </a:cubicBezTo>
                    <a:cubicBezTo>
                      <a:pt x="34" y="79"/>
                      <a:pt x="34" y="79"/>
                      <a:pt x="34" y="79"/>
                    </a:cubicBezTo>
                    <a:cubicBezTo>
                      <a:pt x="33" y="79"/>
                      <a:pt x="33" y="79"/>
                      <a:pt x="33" y="79"/>
                    </a:cubicBezTo>
                    <a:cubicBezTo>
                      <a:pt x="32" y="79"/>
                      <a:pt x="32" y="79"/>
                      <a:pt x="32" y="79"/>
                    </a:cubicBezTo>
                    <a:cubicBezTo>
                      <a:pt x="33" y="77"/>
                      <a:pt x="33" y="77"/>
                      <a:pt x="33" y="77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81"/>
                      <a:pt x="31" y="81"/>
                      <a:pt x="31" y="81"/>
                    </a:cubicBezTo>
                    <a:cubicBezTo>
                      <a:pt x="26" y="81"/>
                      <a:pt x="26" y="81"/>
                      <a:pt x="26" y="81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4" y="84"/>
                      <a:pt x="24" y="84"/>
                      <a:pt x="24" y="84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25" y="88"/>
                      <a:pt x="25" y="88"/>
                      <a:pt x="25" y="8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25" y="90"/>
                      <a:pt x="25" y="90"/>
                      <a:pt x="25" y="90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24" y="93"/>
                      <a:pt x="24" y="93"/>
                      <a:pt x="24" y="93"/>
                    </a:cubicBezTo>
                    <a:cubicBezTo>
                      <a:pt x="24" y="94"/>
                      <a:pt x="24" y="94"/>
                      <a:pt x="24" y="94"/>
                    </a:cubicBezTo>
                    <a:cubicBezTo>
                      <a:pt x="23" y="94"/>
                      <a:pt x="23" y="94"/>
                      <a:pt x="23" y="94"/>
                    </a:cubicBezTo>
                    <a:cubicBezTo>
                      <a:pt x="22" y="96"/>
                      <a:pt x="22" y="96"/>
                      <a:pt x="22" y="96"/>
                    </a:cubicBezTo>
                    <a:cubicBezTo>
                      <a:pt x="21" y="96"/>
                      <a:pt x="21" y="96"/>
                      <a:pt x="21" y="96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21" y="100"/>
                      <a:pt x="21" y="100"/>
                      <a:pt x="21" y="100"/>
                    </a:cubicBezTo>
                    <a:cubicBezTo>
                      <a:pt x="22" y="102"/>
                      <a:pt x="22" y="102"/>
                      <a:pt x="22" y="102"/>
                    </a:cubicBezTo>
                    <a:cubicBezTo>
                      <a:pt x="21" y="104"/>
                      <a:pt x="21" y="104"/>
                      <a:pt x="21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20" y="107"/>
                      <a:pt x="20" y="107"/>
                      <a:pt x="20" y="107"/>
                    </a:cubicBezTo>
                    <a:cubicBezTo>
                      <a:pt x="18" y="108"/>
                      <a:pt x="18" y="108"/>
                      <a:pt x="18" y="108"/>
                    </a:cubicBezTo>
                    <a:cubicBezTo>
                      <a:pt x="19" y="109"/>
                      <a:pt x="19" y="109"/>
                      <a:pt x="19" y="109"/>
                    </a:cubicBezTo>
                    <a:cubicBezTo>
                      <a:pt x="18" y="111"/>
                      <a:pt x="18" y="111"/>
                      <a:pt x="18" y="111"/>
                    </a:cubicBezTo>
                    <a:cubicBezTo>
                      <a:pt x="17" y="110"/>
                      <a:pt x="17" y="110"/>
                      <a:pt x="17" y="110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5" y="110"/>
                      <a:pt x="15" y="110"/>
                      <a:pt x="15" y="110"/>
                    </a:cubicBezTo>
                    <a:cubicBezTo>
                      <a:pt x="15" y="108"/>
                      <a:pt x="15" y="108"/>
                      <a:pt x="15" y="108"/>
                    </a:cubicBezTo>
                    <a:cubicBezTo>
                      <a:pt x="13" y="107"/>
                      <a:pt x="13" y="107"/>
                      <a:pt x="13" y="107"/>
                    </a:cubicBezTo>
                    <a:cubicBezTo>
                      <a:pt x="12" y="106"/>
                      <a:pt x="12" y="106"/>
                      <a:pt x="12" y="106"/>
                    </a:cubicBezTo>
                    <a:cubicBezTo>
                      <a:pt x="9" y="106"/>
                      <a:pt x="9" y="106"/>
                      <a:pt x="9" y="106"/>
                    </a:cubicBezTo>
                    <a:cubicBezTo>
                      <a:pt x="8" y="107"/>
                      <a:pt x="8" y="107"/>
                      <a:pt x="8" y="107"/>
                    </a:cubicBezTo>
                    <a:cubicBezTo>
                      <a:pt x="7" y="107"/>
                      <a:pt x="7" y="107"/>
                      <a:pt x="7" y="107"/>
                    </a:cubicBezTo>
                    <a:cubicBezTo>
                      <a:pt x="7" y="105"/>
                      <a:pt x="7" y="105"/>
                      <a:pt x="7" y="105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5" y="103"/>
                      <a:pt x="5" y="103"/>
                      <a:pt x="5" y="103"/>
                    </a:cubicBezTo>
                    <a:cubicBezTo>
                      <a:pt x="2" y="114"/>
                      <a:pt x="0" y="126"/>
                      <a:pt x="0" y="139"/>
                    </a:cubicBezTo>
                    <a:cubicBezTo>
                      <a:pt x="0" y="176"/>
                      <a:pt x="15" y="211"/>
                      <a:pt x="41" y="237"/>
                    </a:cubicBezTo>
                    <a:cubicBezTo>
                      <a:pt x="42" y="238"/>
                      <a:pt x="43" y="240"/>
                      <a:pt x="45" y="241"/>
                    </a:cubicBezTo>
                    <a:cubicBezTo>
                      <a:pt x="77" y="222"/>
                      <a:pt x="77" y="222"/>
                      <a:pt x="77" y="222"/>
                    </a:cubicBezTo>
                    <a:cubicBezTo>
                      <a:pt x="52" y="203"/>
                      <a:pt x="36" y="173"/>
                      <a:pt x="36" y="139"/>
                    </a:cubicBezTo>
                    <a:cubicBezTo>
                      <a:pt x="36" y="111"/>
                      <a:pt x="47" y="86"/>
                      <a:pt x="66" y="66"/>
                    </a:cubicBezTo>
                    <a:cubicBezTo>
                      <a:pt x="86" y="47"/>
                      <a:pt x="111" y="36"/>
                      <a:pt x="139" y="36"/>
                    </a:cubicBezTo>
                    <a:cubicBezTo>
                      <a:pt x="139" y="36"/>
                      <a:pt x="139" y="36"/>
                      <a:pt x="139" y="36"/>
                    </a:cubicBezTo>
                    <a:cubicBezTo>
                      <a:pt x="167" y="36"/>
                      <a:pt x="193" y="47"/>
                      <a:pt x="212" y="66"/>
                    </a:cubicBezTo>
                    <a:cubicBezTo>
                      <a:pt x="213" y="67"/>
                      <a:pt x="214" y="68"/>
                      <a:pt x="215" y="70"/>
                    </a:cubicBezTo>
                    <a:cubicBezTo>
                      <a:pt x="216" y="70"/>
                      <a:pt x="216" y="70"/>
                      <a:pt x="216" y="70"/>
                    </a:cubicBezTo>
                    <a:cubicBezTo>
                      <a:pt x="217" y="70"/>
                      <a:pt x="217" y="70"/>
                      <a:pt x="217" y="70"/>
                    </a:cubicBezTo>
                    <a:cubicBezTo>
                      <a:pt x="218" y="71"/>
                      <a:pt x="218" y="71"/>
                      <a:pt x="218" y="71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9" y="74"/>
                      <a:pt x="219" y="74"/>
                      <a:pt x="220" y="75"/>
                    </a:cubicBezTo>
                    <a:cubicBezTo>
                      <a:pt x="220" y="75"/>
                      <a:pt x="220" y="75"/>
                      <a:pt x="220" y="75"/>
                    </a:cubicBezTo>
                    <a:cubicBezTo>
                      <a:pt x="222" y="75"/>
                      <a:pt x="222" y="75"/>
                      <a:pt x="222" y="75"/>
                    </a:cubicBezTo>
                    <a:cubicBezTo>
                      <a:pt x="225" y="77"/>
                      <a:pt x="225" y="77"/>
                      <a:pt x="225" y="77"/>
                    </a:cubicBezTo>
                    <a:cubicBezTo>
                      <a:pt x="226" y="73"/>
                      <a:pt x="226" y="73"/>
                      <a:pt x="226" y="73"/>
                    </a:cubicBezTo>
                    <a:cubicBezTo>
                      <a:pt x="225" y="73"/>
                      <a:pt x="225" y="73"/>
                      <a:pt x="225" y="73"/>
                    </a:cubicBezTo>
                    <a:cubicBezTo>
                      <a:pt x="225" y="72"/>
                      <a:pt x="225" y="72"/>
                      <a:pt x="225" y="72"/>
                    </a:cubicBezTo>
                    <a:cubicBezTo>
                      <a:pt x="226" y="71"/>
                      <a:pt x="226" y="71"/>
                      <a:pt x="226" y="71"/>
                    </a:cubicBezTo>
                    <a:cubicBezTo>
                      <a:pt x="226" y="69"/>
                      <a:pt x="226" y="69"/>
                      <a:pt x="226" y="69"/>
                    </a:cubicBezTo>
                    <a:cubicBezTo>
                      <a:pt x="225" y="69"/>
                      <a:pt x="225" y="69"/>
                      <a:pt x="225" y="69"/>
                    </a:cubicBezTo>
                    <a:cubicBezTo>
                      <a:pt x="223" y="68"/>
                      <a:pt x="223" y="68"/>
                      <a:pt x="223" y="68"/>
                    </a:cubicBezTo>
                    <a:cubicBezTo>
                      <a:pt x="223" y="67"/>
                      <a:pt x="223" y="67"/>
                      <a:pt x="223" y="67"/>
                    </a:cubicBezTo>
                    <a:cubicBezTo>
                      <a:pt x="224" y="67"/>
                      <a:pt x="224" y="67"/>
                      <a:pt x="224" y="67"/>
                    </a:cubicBezTo>
                    <a:cubicBezTo>
                      <a:pt x="227" y="67"/>
                      <a:pt x="227" y="67"/>
                      <a:pt x="227" y="67"/>
                    </a:cubicBezTo>
                    <a:cubicBezTo>
                      <a:pt x="230" y="68"/>
                      <a:pt x="230" y="68"/>
                      <a:pt x="230" y="68"/>
                    </a:cubicBezTo>
                    <a:cubicBezTo>
                      <a:pt x="232" y="70"/>
                      <a:pt x="232" y="70"/>
                      <a:pt x="232" y="70"/>
                    </a:cubicBezTo>
                    <a:cubicBezTo>
                      <a:pt x="229" y="71"/>
                      <a:pt x="229" y="71"/>
                      <a:pt x="229" y="71"/>
                    </a:cubicBezTo>
                    <a:cubicBezTo>
                      <a:pt x="228" y="71"/>
                      <a:pt x="228" y="71"/>
                      <a:pt x="228" y="71"/>
                    </a:cubicBezTo>
                    <a:cubicBezTo>
                      <a:pt x="227" y="72"/>
                      <a:pt x="227" y="72"/>
                      <a:pt x="227" y="72"/>
                    </a:cubicBezTo>
                    <a:cubicBezTo>
                      <a:pt x="229" y="73"/>
                      <a:pt x="229" y="73"/>
                      <a:pt x="229" y="73"/>
                    </a:cubicBezTo>
                    <a:cubicBezTo>
                      <a:pt x="229" y="73"/>
                      <a:pt x="229" y="73"/>
                      <a:pt x="229" y="73"/>
                    </a:cubicBezTo>
                    <a:cubicBezTo>
                      <a:pt x="232" y="74"/>
                      <a:pt x="232" y="74"/>
                      <a:pt x="232" y="74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34" y="72"/>
                      <a:pt x="234" y="72"/>
                      <a:pt x="234" y="72"/>
                    </a:cubicBezTo>
                    <a:cubicBezTo>
                      <a:pt x="234" y="71"/>
                      <a:pt x="234" y="71"/>
                      <a:pt x="234" y="71"/>
                    </a:cubicBezTo>
                    <a:cubicBezTo>
                      <a:pt x="235" y="71"/>
                      <a:pt x="235" y="71"/>
                      <a:pt x="235" y="71"/>
                    </a:cubicBezTo>
                    <a:cubicBezTo>
                      <a:pt x="236" y="71"/>
                      <a:pt x="236" y="71"/>
                      <a:pt x="236" y="71"/>
                    </a:cubicBezTo>
                    <a:cubicBezTo>
                      <a:pt x="236" y="71"/>
                      <a:pt x="236" y="71"/>
                      <a:pt x="236" y="71"/>
                    </a:cubicBezTo>
                    <a:cubicBezTo>
                      <a:pt x="236" y="70"/>
                      <a:pt x="236" y="70"/>
                      <a:pt x="236" y="70"/>
                    </a:cubicBezTo>
                    <a:cubicBezTo>
                      <a:pt x="238" y="70"/>
                      <a:pt x="238" y="70"/>
                      <a:pt x="238" y="70"/>
                    </a:cubicBezTo>
                    <a:cubicBezTo>
                      <a:pt x="240" y="69"/>
                      <a:pt x="240" y="69"/>
                      <a:pt x="240" y="69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3" y="68"/>
                      <a:pt x="243" y="68"/>
                      <a:pt x="243" y="68"/>
                    </a:cubicBezTo>
                    <a:cubicBezTo>
                      <a:pt x="244" y="68"/>
                      <a:pt x="244" y="68"/>
                      <a:pt x="244" y="68"/>
                    </a:cubicBezTo>
                    <a:cubicBezTo>
                      <a:pt x="244" y="68"/>
                      <a:pt x="244" y="68"/>
                      <a:pt x="244" y="68"/>
                    </a:cubicBezTo>
                    <a:cubicBezTo>
                      <a:pt x="245" y="68"/>
                      <a:pt x="245" y="68"/>
                      <a:pt x="245" y="68"/>
                    </a:cubicBezTo>
                    <a:cubicBezTo>
                      <a:pt x="245" y="67"/>
                      <a:pt x="245" y="67"/>
                      <a:pt x="245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8" y="66"/>
                      <a:pt x="248" y="66"/>
                      <a:pt x="248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7"/>
                      <a:pt x="249" y="67"/>
                      <a:pt x="249" y="67"/>
                    </a:cubicBezTo>
                    <a:cubicBezTo>
                      <a:pt x="249" y="68"/>
                      <a:pt x="249" y="68"/>
                      <a:pt x="249" y="68"/>
                    </a:cubicBezTo>
                    <a:cubicBezTo>
                      <a:pt x="248" y="68"/>
                      <a:pt x="248" y="68"/>
                      <a:pt x="248" y="68"/>
                    </a:cubicBezTo>
                    <a:cubicBezTo>
                      <a:pt x="248" y="69"/>
                      <a:pt x="248" y="69"/>
                      <a:pt x="248" y="69"/>
                    </a:cubicBezTo>
                    <a:cubicBezTo>
                      <a:pt x="250" y="69"/>
                      <a:pt x="250" y="69"/>
                      <a:pt x="250" y="69"/>
                    </a:cubicBezTo>
                    <a:cubicBezTo>
                      <a:pt x="250" y="69"/>
                      <a:pt x="250" y="69"/>
                      <a:pt x="250" y="69"/>
                    </a:cubicBezTo>
                    <a:cubicBezTo>
                      <a:pt x="252" y="69"/>
                      <a:pt x="252" y="69"/>
                      <a:pt x="252" y="69"/>
                    </a:cubicBezTo>
                    <a:cubicBezTo>
                      <a:pt x="251" y="68"/>
                      <a:pt x="251" y="68"/>
                      <a:pt x="251" y="68"/>
                    </a:cubicBezTo>
                    <a:cubicBezTo>
                      <a:pt x="253" y="67"/>
                      <a:pt x="253" y="67"/>
                      <a:pt x="253" y="67"/>
                    </a:cubicBezTo>
                    <a:cubicBezTo>
                      <a:pt x="254" y="67"/>
                      <a:pt x="254" y="67"/>
                      <a:pt x="254" y="67"/>
                    </a:cubicBezTo>
                    <a:cubicBezTo>
                      <a:pt x="254" y="68"/>
                      <a:pt x="254" y="68"/>
                      <a:pt x="254" y="68"/>
                    </a:cubicBezTo>
                    <a:cubicBezTo>
                      <a:pt x="256" y="68"/>
                      <a:pt x="256" y="68"/>
                      <a:pt x="256" y="68"/>
                    </a:cubicBezTo>
                    <a:cubicBezTo>
                      <a:pt x="257" y="67"/>
                      <a:pt x="257" y="67"/>
                      <a:pt x="257" y="67"/>
                    </a:cubicBezTo>
                    <a:cubicBezTo>
                      <a:pt x="257" y="67"/>
                      <a:pt x="257" y="67"/>
                      <a:pt x="257" y="67"/>
                    </a:cubicBezTo>
                    <a:cubicBezTo>
                      <a:pt x="256" y="64"/>
                      <a:pt x="254" y="62"/>
                      <a:pt x="253" y="60"/>
                    </a:cubicBezTo>
                    <a:cubicBezTo>
                      <a:pt x="252" y="60"/>
                      <a:pt x="252" y="60"/>
                      <a:pt x="252" y="60"/>
                    </a:cubicBezTo>
                    <a:cubicBezTo>
                      <a:pt x="250" y="59"/>
                      <a:pt x="250" y="59"/>
                      <a:pt x="250" y="59"/>
                    </a:cubicBezTo>
                    <a:cubicBezTo>
                      <a:pt x="248" y="59"/>
                      <a:pt x="248" y="59"/>
                      <a:pt x="248" y="59"/>
                    </a:cubicBezTo>
                    <a:cubicBezTo>
                      <a:pt x="248" y="58"/>
                      <a:pt x="248" y="58"/>
                      <a:pt x="248" y="58"/>
                    </a:cubicBezTo>
                    <a:cubicBezTo>
                      <a:pt x="249" y="56"/>
                      <a:pt x="249" y="56"/>
                      <a:pt x="249" y="56"/>
                    </a:cubicBezTo>
                    <a:cubicBezTo>
                      <a:pt x="248" y="56"/>
                      <a:pt x="248" y="56"/>
                      <a:pt x="248" y="56"/>
                    </a:cubicBezTo>
                    <a:cubicBezTo>
                      <a:pt x="246" y="55"/>
                      <a:pt x="246" y="55"/>
                      <a:pt x="246" y="55"/>
                    </a:cubicBezTo>
                    <a:cubicBezTo>
                      <a:pt x="246" y="55"/>
                      <a:pt x="246" y="55"/>
                      <a:pt x="246" y="55"/>
                    </a:cubicBezTo>
                    <a:cubicBezTo>
                      <a:pt x="245" y="55"/>
                      <a:pt x="245" y="55"/>
                      <a:pt x="245" y="55"/>
                    </a:cubicBezTo>
                    <a:cubicBezTo>
                      <a:pt x="244" y="55"/>
                      <a:pt x="244" y="55"/>
                      <a:pt x="244" y="55"/>
                    </a:cubicBezTo>
                    <a:cubicBezTo>
                      <a:pt x="243" y="54"/>
                      <a:pt x="243" y="54"/>
                      <a:pt x="243" y="54"/>
                    </a:cubicBezTo>
                    <a:cubicBezTo>
                      <a:pt x="244" y="52"/>
                      <a:pt x="244" y="52"/>
                      <a:pt x="244" y="52"/>
                    </a:cubicBezTo>
                    <a:cubicBezTo>
                      <a:pt x="245" y="52"/>
                      <a:pt x="245" y="52"/>
                      <a:pt x="245" y="52"/>
                    </a:cubicBezTo>
                    <a:cubicBezTo>
                      <a:pt x="246" y="51"/>
                      <a:pt x="246" y="51"/>
                      <a:pt x="246" y="51"/>
                    </a:cubicBezTo>
                    <a:cubicBezTo>
                      <a:pt x="246" y="51"/>
                      <a:pt x="246" y="51"/>
                      <a:pt x="246" y="51"/>
                    </a:cubicBezTo>
                    <a:cubicBezTo>
                      <a:pt x="233" y="35"/>
                      <a:pt x="216" y="22"/>
                      <a:pt x="197" y="13"/>
                    </a:cubicBezTo>
                    <a:cubicBezTo>
                      <a:pt x="196" y="13"/>
                      <a:pt x="196" y="13"/>
                      <a:pt x="196" y="13"/>
                    </a:cubicBezTo>
                    <a:cubicBezTo>
                      <a:pt x="195" y="13"/>
                      <a:pt x="195" y="13"/>
                      <a:pt x="195" y="13"/>
                    </a:cubicBezTo>
                    <a:cubicBezTo>
                      <a:pt x="196" y="13"/>
                      <a:pt x="196" y="13"/>
                      <a:pt x="196" y="13"/>
                    </a:cubicBezTo>
                    <a:cubicBezTo>
                      <a:pt x="179" y="5"/>
                      <a:pt x="159" y="0"/>
                      <a:pt x="139" y="0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rgbClr val="57ACA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1222">
                <a:extLst>
                  <a:ext uri="{FF2B5EF4-FFF2-40B4-BE49-F238E27FC236}">
                    <a16:creationId xmlns:a16="http://schemas.microsoft.com/office/drawing/2014/main" id="{17D94636-5AC9-41D0-84E3-AF8C7735CA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98149" y="5494930"/>
                <a:ext cx="55995" cy="57216"/>
              </a:xfrm>
              <a:custGeom>
                <a:avLst/>
                <a:gdLst>
                  <a:gd name="T0" fmla="*/ 19 w 46"/>
                  <a:gd name="T1" fmla="*/ 31 h 47"/>
                  <a:gd name="T2" fmla="*/ 19 w 46"/>
                  <a:gd name="T3" fmla="*/ 31 h 47"/>
                  <a:gd name="T4" fmla="*/ 20 w 46"/>
                  <a:gd name="T5" fmla="*/ 31 h 47"/>
                  <a:gd name="T6" fmla="*/ 20 w 46"/>
                  <a:gd name="T7" fmla="*/ 31 h 47"/>
                  <a:gd name="T8" fmla="*/ 20 w 46"/>
                  <a:gd name="T9" fmla="*/ 32 h 47"/>
                  <a:gd name="T10" fmla="*/ 19 w 46"/>
                  <a:gd name="T11" fmla="*/ 31 h 47"/>
                  <a:gd name="T12" fmla="*/ 21 w 46"/>
                  <a:gd name="T13" fmla="*/ 31 h 47"/>
                  <a:gd name="T14" fmla="*/ 21 w 46"/>
                  <a:gd name="T15" fmla="*/ 31 h 47"/>
                  <a:gd name="T16" fmla="*/ 22 w 46"/>
                  <a:gd name="T17" fmla="*/ 30 h 47"/>
                  <a:gd name="T18" fmla="*/ 22 w 46"/>
                  <a:gd name="T19" fmla="*/ 31 h 47"/>
                  <a:gd name="T20" fmla="*/ 22 w 46"/>
                  <a:gd name="T21" fmla="*/ 31 h 47"/>
                  <a:gd name="T22" fmla="*/ 21 w 46"/>
                  <a:gd name="T23" fmla="*/ 31 h 47"/>
                  <a:gd name="T24" fmla="*/ 19 w 46"/>
                  <a:gd name="T25" fmla="*/ 27 h 47"/>
                  <a:gd name="T26" fmla="*/ 19 w 46"/>
                  <a:gd name="T27" fmla="*/ 27 h 47"/>
                  <a:gd name="T28" fmla="*/ 20 w 46"/>
                  <a:gd name="T29" fmla="*/ 27 h 47"/>
                  <a:gd name="T30" fmla="*/ 20 w 46"/>
                  <a:gd name="T31" fmla="*/ 27 h 47"/>
                  <a:gd name="T32" fmla="*/ 21 w 46"/>
                  <a:gd name="T33" fmla="*/ 27 h 47"/>
                  <a:gd name="T34" fmla="*/ 19 w 46"/>
                  <a:gd name="T35" fmla="*/ 27 h 47"/>
                  <a:gd name="T36" fmla="*/ 32 w 46"/>
                  <a:gd name="T37" fmla="*/ 0 h 47"/>
                  <a:gd name="T38" fmla="*/ 0 w 46"/>
                  <a:gd name="T39" fmla="*/ 19 h 47"/>
                  <a:gd name="T40" fmla="*/ 46 w 46"/>
                  <a:gd name="T41" fmla="*/ 47 h 47"/>
                  <a:gd name="T42" fmla="*/ 46 w 46"/>
                  <a:gd name="T43" fmla="*/ 47 h 47"/>
                  <a:gd name="T44" fmla="*/ 45 w 46"/>
                  <a:gd name="T45" fmla="*/ 45 h 47"/>
                  <a:gd name="T46" fmla="*/ 42 w 46"/>
                  <a:gd name="T47" fmla="*/ 41 h 47"/>
                  <a:gd name="T48" fmla="*/ 41 w 46"/>
                  <a:gd name="T49" fmla="*/ 41 h 47"/>
                  <a:gd name="T50" fmla="*/ 41 w 46"/>
                  <a:gd name="T51" fmla="*/ 39 h 47"/>
                  <a:gd name="T52" fmla="*/ 39 w 46"/>
                  <a:gd name="T53" fmla="*/ 38 h 47"/>
                  <a:gd name="T54" fmla="*/ 38 w 46"/>
                  <a:gd name="T55" fmla="*/ 38 h 47"/>
                  <a:gd name="T56" fmla="*/ 37 w 46"/>
                  <a:gd name="T57" fmla="*/ 37 h 47"/>
                  <a:gd name="T58" fmla="*/ 38 w 46"/>
                  <a:gd name="T59" fmla="*/ 36 h 47"/>
                  <a:gd name="T60" fmla="*/ 38 w 46"/>
                  <a:gd name="T61" fmla="*/ 35 h 47"/>
                  <a:gd name="T62" fmla="*/ 38 w 46"/>
                  <a:gd name="T63" fmla="*/ 34 h 47"/>
                  <a:gd name="T64" fmla="*/ 37 w 46"/>
                  <a:gd name="T65" fmla="*/ 33 h 47"/>
                  <a:gd name="T66" fmla="*/ 37 w 46"/>
                  <a:gd name="T67" fmla="*/ 31 h 47"/>
                  <a:gd name="T68" fmla="*/ 38 w 46"/>
                  <a:gd name="T69" fmla="*/ 30 h 47"/>
                  <a:gd name="T70" fmla="*/ 39 w 46"/>
                  <a:gd name="T71" fmla="*/ 27 h 47"/>
                  <a:gd name="T72" fmla="*/ 39 w 46"/>
                  <a:gd name="T73" fmla="*/ 25 h 47"/>
                  <a:gd name="T74" fmla="*/ 39 w 46"/>
                  <a:gd name="T75" fmla="*/ 24 h 47"/>
                  <a:gd name="T76" fmla="*/ 38 w 46"/>
                  <a:gd name="T77" fmla="*/ 20 h 47"/>
                  <a:gd name="T78" fmla="*/ 38 w 46"/>
                  <a:gd name="T79" fmla="*/ 19 h 47"/>
                  <a:gd name="T80" fmla="*/ 38 w 46"/>
                  <a:gd name="T81" fmla="*/ 17 h 47"/>
                  <a:gd name="T82" fmla="*/ 37 w 46"/>
                  <a:gd name="T83" fmla="*/ 17 h 47"/>
                  <a:gd name="T84" fmla="*/ 37 w 46"/>
                  <a:gd name="T85" fmla="*/ 15 h 47"/>
                  <a:gd name="T86" fmla="*/ 38 w 46"/>
                  <a:gd name="T87" fmla="*/ 12 h 47"/>
                  <a:gd name="T88" fmla="*/ 40 w 46"/>
                  <a:gd name="T89" fmla="*/ 9 h 47"/>
                  <a:gd name="T90" fmla="*/ 42 w 46"/>
                  <a:gd name="T91" fmla="*/ 7 h 47"/>
                  <a:gd name="T92" fmla="*/ 42 w 46"/>
                  <a:gd name="T93" fmla="*/ 6 h 47"/>
                  <a:gd name="T94" fmla="*/ 32 w 46"/>
                  <a:gd name="T9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6" h="47">
                    <a:moveTo>
                      <a:pt x="19" y="31"/>
                    </a:moveTo>
                    <a:cubicBezTo>
                      <a:pt x="19" y="31"/>
                      <a:pt x="19" y="31"/>
                      <a:pt x="19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19" y="31"/>
                      <a:pt x="19" y="31"/>
                      <a:pt x="19" y="31"/>
                    </a:cubicBezTo>
                    <a:moveTo>
                      <a:pt x="21" y="31"/>
                    </a:move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1" y="31"/>
                      <a:pt x="21" y="31"/>
                      <a:pt x="21" y="31"/>
                    </a:cubicBezTo>
                    <a:moveTo>
                      <a:pt x="19" y="27"/>
                    </a:moveTo>
                    <a:cubicBezTo>
                      <a:pt x="19" y="27"/>
                      <a:pt x="19" y="27"/>
                      <a:pt x="19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19" y="27"/>
                      <a:pt x="19" y="27"/>
                      <a:pt x="19" y="27"/>
                    </a:cubicBezTo>
                    <a:moveTo>
                      <a:pt x="32" y="0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14" y="32"/>
                      <a:pt x="29" y="41"/>
                      <a:pt x="46" y="47"/>
                    </a:cubicBezTo>
                    <a:cubicBezTo>
                      <a:pt x="46" y="47"/>
                      <a:pt x="46" y="47"/>
                      <a:pt x="46" y="47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1" y="39"/>
                      <a:pt x="41" y="39"/>
                      <a:pt x="41" y="39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40" y="9"/>
                      <a:pt x="40" y="9"/>
                      <a:pt x="40" y="9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39" y="4"/>
                      <a:pt x="35" y="2"/>
                      <a:pt x="32" y="0"/>
                    </a:cubicBezTo>
                  </a:path>
                </a:pathLst>
              </a:custGeom>
              <a:solidFill>
                <a:srgbClr val="429F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1225">
                <a:extLst>
                  <a:ext uri="{FF2B5EF4-FFF2-40B4-BE49-F238E27FC236}">
                    <a16:creationId xmlns:a16="http://schemas.microsoft.com/office/drawing/2014/main" id="{97DF8B61-A211-48BC-AA5C-F9141D0F8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9433" y="5421888"/>
                <a:ext cx="19477" cy="41391"/>
              </a:xfrm>
              <a:custGeom>
                <a:avLst/>
                <a:gdLst>
                  <a:gd name="T0" fmla="*/ 7 w 16"/>
                  <a:gd name="T1" fmla="*/ 0 h 34"/>
                  <a:gd name="T2" fmla="*/ 6 w 16"/>
                  <a:gd name="T3" fmla="*/ 1 h 34"/>
                  <a:gd name="T4" fmla="*/ 0 w 16"/>
                  <a:gd name="T5" fmla="*/ 15 h 34"/>
                  <a:gd name="T6" fmla="*/ 1 w 16"/>
                  <a:gd name="T7" fmla="*/ 17 h 34"/>
                  <a:gd name="T8" fmla="*/ 5 w 16"/>
                  <a:gd name="T9" fmla="*/ 22 h 34"/>
                  <a:gd name="T10" fmla="*/ 2 w 16"/>
                  <a:gd name="T11" fmla="*/ 25 h 34"/>
                  <a:gd name="T12" fmla="*/ 2 w 16"/>
                  <a:gd name="T13" fmla="*/ 29 h 34"/>
                  <a:gd name="T14" fmla="*/ 5 w 16"/>
                  <a:gd name="T15" fmla="*/ 31 h 34"/>
                  <a:gd name="T16" fmla="*/ 5 w 16"/>
                  <a:gd name="T17" fmla="*/ 31 h 34"/>
                  <a:gd name="T18" fmla="*/ 7 w 16"/>
                  <a:gd name="T19" fmla="*/ 33 h 34"/>
                  <a:gd name="T20" fmla="*/ 12 w 16"/>
                  <a:gd name="T21" fmla="*/ 33 h 34"/>
                  <a:gd name="T22" fmla="*/ 13 w 16"/>
                  <a:gd name="T23" fmla="*/ 33 h 34"/>
                  <a:gd name="T24" fmla="*/ 15 w 16"/>
                  <a:gd name="T25" fmla="*/ 32 h 34"/>
                  <a:gd name="T26" fmla="*/ 15 w 16"/>
                  <a:gd name="T27" fmla="*/ 26 h 34"/>
                  <a:gd name="T28" fmla="*/ 13 w 16"/>
                  <a:gd name="T29" fmla="*/ 24 h 34"/>
                  <a:gd name="T30" fmla="*/ 14 w 16"/>
                  <a:gd name="T31" fmla="*/ 24 h 34"/>
                  <a:gd name="T32" fmla="*/ 13 w 16"/>
                  <a:gd name="T33" fmla="*/ 23 h 34"/>
                  <a:gd name="T34" fmla="*/ 13 w 16"/>
                  <a:gd name="T35" fmla="*/ 22 h 34"/>
                  <a:gd name="T36" fmla="*/ 12 w 16"/>
                  <a:gd name="T37" fmla="*/ 22 h 34"/>
                  <a:gd name="T38" fmla="*/ 12 w 16"/>
                  <a:gd name="T39" fmla="*/ 22 h 34"/>
                  <a:gd name="T40" fmla="*/ 13 w 16"/>
                  <a:gd name="T41" fmla="*/ 21 h 34"/>
                  <a:gd name="T42" fmla="*/ 16 w 16"/>
                  <a:gd name="T43" fmla="*/ 20 h 34"/>
                  <a:gd name="T44" fmla="*/ 14 w 16"/>
                  <a:gd name="T45" fmla="*/ 17 h 34"/>
                  <a:gd name="T46" fmla="*/ 11 w 16"/>
                  <a:gd name="T47" fmla="*/ 17 h 34"/>
                  <a:gd name="T48" fmla="*/ 11 w 16"/>
                  <a:gd name="T49" fmla="*/ 16 h 34"/>
                  <a:gd name="T50" fmla="*/ 11 w 16"/>
                  <a:gd name="T51" fmla="*/ 14 h 34"/>
                  <a:gd name="T52" fmla="*/ 9 w 16"/>
                  <a:gd name="T53" fmla="*/ 13 h 34"/>
                  <a:gd name="T54" fmla="*/ 6 w 16"/>
                  <a:gd name="T55" fmla="*/ 8 h 34"/>
                  <a:gd name="T56" fmla="*/ 6 w 16"/>
                  <a:gd name="T57" fmla="*/ 8 h 34"/>
                  <a:gd name="T58" fmla="*/ 8 w 16"/>
                  <a:gd name="T59" fmla="*/ 8 h 34"/>
                  <a:gd name="T60" fmla="*/ 8 w 16"/>
                  <a:gd name="T61" fmla="*/ 8 h 34"/>
                  <a:gd name="T62" fmla="*/ 8 w 16"/>
                  <a:gd name="T63" fmla="*/ 6 h 34"/>
                  <a:gd name="T64" fmla="*/ 12 w 16"/>
                  <a:gd name="T65" fmla="*/ 5 h 34"/>
                  <a:gd name="T66" fmla="*/ 12 w 16"/>
                  <a:gd name="T67" fmla="*/ 3 h 34"/>
                  <a:gd name="T68" fmla="*/ 13 w 16"/>
                  <a:gd name="T69" fmla="*/ 2 h 34"/>
                  <a:gd name="T70" fmla="*/ 11 w 16"/>
                  <a:gd name="T71" fmla="*/ 0 h 34"/>
                  <a:gd name="T72" fmla="*/ 11 w 16"/>
                  <a:gd name="T73" fmla="*/ 0 h 34"/>
                  <a:gd name="T74" fmla="*/ 9 w 16"/>
                  <a:gd name="T7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" h="34">
                    <a:moveTo>
                      <a:pt x="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3" y="6"/>
                      <a:pt x="2" y="11"/>
                      <a:pt x="0" y="15"/>
                    </a:cubicBezTo>
                    <a:cubicBezTo>
                      <a:pt x="0" y="15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8"/>
                      <a:pt x="4" y="19"/>
                      <a:pt x="4" y="20"/>
                    </a:cubicBezTo>
                    <a:cubicBezTo>
                      <a:pt x="4" y="21"/>
                      <a:pt x="5" y="21"/>
                      <a:pt x="5" y="22"/>
                    </a:cubicBezTo>
                    <a:cubicBezTo>
                      <a:pt x="5" y="22"/>
                      <a:pt x="5" y="23"/>
                      <a:pt x="5" y="23"/>
                    </a:cubicBezTo>
                    <a:cubicBezTo>
                      <a:pt x="5" y="23"/>
                      <a:pt x="2" y="25"/>
                      <a:pt x="2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7"/>
                      <a:pt x="2" y="28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4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2"/>
                      <a:pt x="7" y="33"/>
                      <a:pt x="7" y="33"/>
                    </a:cubicBezTo>
                    <a:cubicBezTo>
                      <a:pt x="8" y="34"/>
                      <a:pt x="8" y="34"/>
                      <a:pt x="9" y="34"/>
                    </a:cubicBezTo>
                    <a:cubicBezTo>
                      <a:pt x="10" y="34"/>
                      <a:pt x="11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3"/>
                      <a:pt x="12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4" y="33"/>
                      <a:pt x="15" y="32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4" y="25"/>
                      <a:pt x="13" y="25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3"/>
                      <a:pt x="14" y="23"/>
                      <a:pt x="13" y="23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22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6" y="21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19"/>
                      <a:pt x="16" y="19"/>
                      <a:pt x="15" y="18"/>
                    </a:cubicBezTo>
                    <a:cubicBezTo>
                      <a:pt x="15" y="18"/>
                      <a:pt x="15" y="17"/>
                      <a:pt x="14" y="17"/>
                    </a:cubicBezTo>
                    <a:cubicBezTo>
                      <a:pt x="14" y="16"/>
                      <a:pt x="13" y="16"/>
                      <a:pt x="12" y="16"/>
                    </a:cubicBezTo>
                    <a:cubicBezTo>
                      <a:pt x="12" y="16"/>
                      <a:pt x="12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6"/>
                      <a:pt x="11" y="16"/>
                    </a:cubicBezTo>
                    <a:cubicBezTo>
                      <a:pt x="11" y="16"/>
                      <a:pt x="11" y="15"/>
                      <a:pt x="11" y="15"/>
                    </a:cubicBezTo>
                    <a:cubicBezTo>
                      <a:pt x="11" y="15"/>
                      <a:pt x="11" y="14"/>
                      <a:pt x="11" y="14"/>
                    </a:cubicBezTo>
                    <a:cubicBezTo>
                      <a:pt x="10" y="14"/>
                      <a:pt x="10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8" y="12"/>
                      <a:pt x="8" y="11"/>
                    </a:cubicBezTo>
                    <a:cubicBezTo>
                      <a:pt x="7" y="10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6"/>
                    </a:cubicBezTo>
                    <a:cubicBezTo>
                      <a:pt x="9" y="6"/>
                      <a:pt x="10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2"/>
                      <a:pt x="13" y="2"/>
                    </a:cubicBezTo>
                    <a:cubicBezTo>
                      <a:pt x="13" y="2"/>
                      <a:pt x="13" y="1"/>
                      <a:pt x="12" y="1"/>
                    </a:cubicBezTo>
                    <a:cubicBezTo>
                      <a:pt x="12" y="0"/>
                      <a:pt x="12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429F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1226">
                <a:extLst>
                  <a:ext uri="{FF2B5EF4-FFF2-40B4-BE49-F238E27FC236}">
                    <a16:creationId xmlns:a16="http://schemas.microsoft.com/office/drawing/2014/main" id="{DEB931DD-86E1-4CE8-A6AC-7BCE8A6D19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28216" y="5483973"/>
                <a:ext cx="21911" cy="20695"/>
              </a:xfrm>
              <a:custGeom>
                <a:avLst/>
                <a:gdLst>
                  <a:gd name="T0" fmla="*/ 7 w 18"/>
                  <a:gd name="T1" fmla="*/ 11 h 17"/>
                  <a:gd name="T2" fmla="*/ 7 w 18"/>
                  <a:gd name="T3" fmla="*/ 10 h 17"/>
                  <a:gd name="T4" fmla="*/ 7 w 18"/>
                  <a:gd name="T5" fmla="*/ 10 h 17"/>
                  <a:gd name="T6" fmla="*/ 8 w 18"/>
                  <a:gd name="T7" fmla="*/ 10 h 17"/>
                  <a:gd name="T8" fmla="*/ 7 w 18"/>
                  <a:gd name="T9" fmla="*/ 11 h 17"/>
                  <a:gd name="T10" fmla="*/ 3 w 18"/>
                  <a:gd name="T11" fmla="*/ 0 h 17"/>
                  <a:gd name="T12" fmla="*/ 2 w 18"/>
                  <a:gd name="T13" fmla="*/ 1 h 17"/>
                  <a:gd name="T14" fmla="*/ 1 w 18"/>
                  <a:gd name="T15" fmla="*/ 2 h 17"/>
                  <a:gd name="T16" fmla="*/ 0 w 18"/>
                  <a:gd name="T17" fmla="*/ 3 h 17"/>
                  <a:gd name="T18" fmla="*/ 0 w 18"/>
                  <a:gd name="T19" fmla="*/ 3 h 17"/>
                  <a:gd name="T20" fmla="*/ 1 w 18"/>
                  <a:gd name="T21" fmla="*/ 4 h 17"/>
                  <a:gd name="T22" fmla="*/ 2 w 18"/>
                  <a:gd name="T23" fmla="*/ 5 h 17"/>
                  <a:gd name="T24" fmla="*/ 3 w 18"/>
                  <a:gd name="T25" fmla="*/ 6 h 17"/>
                  <a:gd name="T26" fmla="*/ 4 w 18"/>
                  <a:gd name="T27" fmla="*/ 7 h 17"/>
                  <a:gd name="T28" fmla="*/ 5 w 18"/>
                  <a:gd name="T29" fmla="*/ 10 h 17"/>
                  <a:gd name="T30" fmla="*/ 6 w 18"/>
                  <a:gd name="T31" fmla="*/ 10 h 17"/>
                  <a:gd name="T32" fmla="*/ 6 w 18"/>
                  <a:gd name="T33" fmla="*/ 12 h 17"/>
                  <a:gd name="T34" fmla="*/ 8 w 18"/>
                  <a:gd name="T35" fmla="*/ 15 h 17"/>
                  <a:gd name="T36" fmla="*/ 8 w 18"/>
                  <a:gd name="T37" fmla="*/ 14 h 17"/>
                  <a:gd name="T38" fmla="*/ 8 w 18"/>
                  <a:gd name="T39" fmla="*/ 12 h 17"/>
                  <a:gd name="T40" fmla="*/ 8 w 18"/>
                  <a:gd name="T41" fmla="*/ 11 h 17"/>
                  <a:gd name="T42" fmla="*/ 9 w 18"/>
                  <a:gd name="T43" fmla="*/ 12 h 17"/>
                  <a:gd name="T44" fmla="*/ 10 w 18"/>
                  <a:gd name="T45" fmla="*/ 14 h 17"/>
                  <a:gd name="T46" fmla="*/ 9 w 18"/>
                  <a:gd name="T47" fmla="*/ 16 h 17"/>
                  <a:gd name="T48" fmla="*/ 10 w 18"/>
                  <a:gd name="T49" fmla="*/ 17 h 17"/>
                  <a:gd name="T50" fmla="*/ 12 w 18"/>
                  <a:gd name="T51" fmla="*/ 17 h 17"/>
                  <a:gd name="T52" fmla="*/ 13 w 18"/>
                  <a:gd name="T53" fmla="*/ 17 h 17"/>
                  <a:gd name="T54" fmla="*/ 15 w 18"/>
                  <a:gd name="T55" fmla="*/ 17 h 17"/>
                  <a:gd name="T56" fmla="*/ 16 w 18"/>
                  <a:gd name="T57" fmla="*/ 16 h 17"/>
                  <a:gd name="T58" fmla="*/ 18 w 18"/>
                  <a:gd name="T59" fmla="*/ 14 h 17"/>
                  <a:gd name="T60" fmla="*/ 15 w 18"/>
                  <a:gd name="T61" fmla="*/ 11 h 17"/>
                  <a:gd name="T62" fmla="*/ 15 w 18"/>
                  <a:gd name="T63" fmla="*/ 10 h 17"/>
                  <a:gd name="T64" fmla="*/ 15 w 18"/>
                  <a:gd name="T65" fmla="*/ 10 h 17"/>
                  <a:gd name="T66" fmla="*/ 14 w 18"/>
                  <a:gd name="T67" fmla="*/ 9 h 17"/>
                  <a:gd name="T68" fmla="*/ 13 w 18"/>
                  <a:gd name="T69" fmla="*/ 9 h 17"/>
                  <a:gd name="T70" fmla="*/ 11 w 18"/>
                  <a:gd name="T71" fmla="*/ 7 h 17"/>
                  <a:gd name="T72" fmla="*/ 10 w 18"/>
                  <a:gd name="T73" fmla="*/ 7 h 17"/>
                  <a:gd name="T74" fmla="*/ 9 w 18"/>
                  <a:gd name="T75" fmla="*/ 6 h 17"/>
                  <a:gd name="T76" fmla="*/ 9 w 18"/>
                  <a:gd name="T77" fmla="*/ 5 h 17"/>
                  <a:gd name="T78" fmla="*/ 8 w 18"/>
                  <a:gd name="T79" fmla="*/ 4 h 17"/>
                  <a:gd name="T80" fmla="*/ 6 w 18"/>
                  <a:gd name="T81" fmla="*/ 2 h 17"/>
                  <a:gd name="T82" fmla="*/ 6 w 18"/>
                  <a:gd name="T83" fmla="*/ 1 h 17"/>
                  <a:gd name="T84" fmla="*/ 3 w 18"/>
                  <a:gd name="T8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" h="17">
                    <a:moveTo>
                      <a:pt x="7" y="11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11"/>
                      <a:pt x="7" y="11"/>
                      <a:pt x="7" y="11"/>
                    </a:cubicBezTo>
                    <a:moveTo>
                      <a:pt x="3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429F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227">
                <a:extLst>
                  <a:ext uri="{FF2B5EF4-FFF2-40B4-BE49-F238E27FC236}">
                    <a16:creationId xmlns:a16="http://schemas.microsoft.com/office/drawing/2014/main" id="{365B25F9-E54C-4751-B782-2BF93932A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8046" y="5491277"/>
                <a:ext cx="25563" cy="41391"/>
              </a:xfrm>
              <a:custGeom>
                <a:avLst/>
                <a:gdLst>
                  <a:gd name="T0" fmla="*/ 3 w 21"/>
                  <a:gd name="T1" fmla="*/ 0 h 34"/>
                  <a:gd name="T2" fmla="*/ 0 w 21"/>
                  <a:gd name="T3" fmla="*/ 2 h 34"/>
                  <a:gd name="T4" fmla="*/ 1 w 21"/>
                  <a:gd name="T5" fmla="*/ 4 h 34"/>
                  <a:gd name="T6" fmla="*/ 2 w 21"/>
                  <a:gd name="T7" fmla="*/ 7 h 34"/>
                  <a:gd name="T8" fmla="*/ 4 w 21"/>
                  <a:gd name="T9" fmla="*/ 11 h 34"/>
                  <a:gd name="T10" fmla="*/ 4 w 21"/>
                  <a:gd name="T11" fmla="*/ 14 h 34"/>
                  <a:gd name="T12" fmla="*/ 7 w 21"/>
                  <a:gd name="T13" fmla="*/ 16 h 34"/>
                  <a:gd name="T14" fmla="*/ 8 w 21"/>
                  <a:gd name="T15" fmla="*/ 17 h 34"/>
                  <a:gd name="T16" fmla="*/ 8 w 21"/>
                  <a:gd name="T17" fmla="*/ 22 h 34"/>
                  <a:gd name="T18" fmla="*/ 8 w 21"/>
                  <a:gd name="T19" fmla="*/ 23 h 34"/>
                  <a:gd name="T20" fmla="*/ 12 w 21"/>
                  <a:gd name="T21" fmla="*/ 27 h 34"/>
                  <a:gd name="T22" fmla="*/ 13 w 21"/>
                  <a:gd name="T23" fmla="*/ 30 h 34"/>
                  <a:gd name="T24" fmla="*/ 14 w 21"/>
                  <a:gd name="T25" fmla="*/ 33 h 34"/>
                  <a:gd name="T26" fmla="*/ 15 w 21"/>
                  <a:gd name="T27" fmla="*/ 33 h 34"/>
                  <a:gd name="T28" fmla="*/ 17 w 21"/>
                  <a:gd name="T29" fmla="*/ 34 h 34"/>
                  <a:gd name="T30" fmla="*/ 21 w 21"/>
                  <a:gd name="T31" fmla="*/ 31 h 34"/>
                  <a:gd name="T32" fmla="*/ 21 w 21"/>
                  <a:gd name="T33" fmla="*/ 30 h 34"/>
                  <a:gd name="T34" fmla="*/ 21 w 21"/>
                  <a:gd name="T35" fmla="*/ 29 h 34"/>
                  <a:gd name="T36" fmla="*/ 20 w 21"/>
                  <a:gd name="T37" fmla="*/ 27 h 34"/>
                  <a:gd name="T38" fmla="*/ 18 w 21"/>
                  <a:gd name="T39" fmla="*/ 26 h 34"/>
                  <a:gd name="T40" fmla="*/ 17 w 21"/>
                  <a:gd name="T41" fmla="*/ 23 h 34"/>
                  <a:gd name="T42" fmla="*/ 17 w 21"/>
                  <a:gd name="T43" fmla="*/ 22 h 34"/>
                  <a:gd name="T44" fmla="*/ 15 w 21"/>
                  <a:gd name="T45" fmla="*/ 21 h 34"/>
                  <a:gd name="T46" fmla="*/ 14 w 21"/>
                  <a:gd name="T47" fmla="*/ 19 h 34"/>
                  <a:gd name="T48" fmla="*/ 13 w 21"/>
                  <a:gd name="T49" fmla="*/ 17 h 34"/>
                  <a:gd name="T50" fmla="*/ 13 w 21"/>
                  <a:gd name="T51" fmla="*/ 15 h 34"/>
                  <a:gd name="T52" fmla="*/ 12 w 21"/>
                  <a:gd name="T53" fmla="*/ 13 h 34"/>
                  <a:gd name="T54" fmla="*/ 10 w 21"/>
                  <a:gd name="T55" fmla="*/ 12 h 34"/>
                  <a:gd name="T56" fmla="*/ 9 w 21"/>
                  <a:gd name="T57" fmla="*/ 11 h 34"/>
                  <a:gd name="T58" fmla="*/ 8 w 21"/>
                  <a:gd name="T59" fmla="*/ 10 h 34"/>
                  <a:gd name="T60" fmla="*/ 8 w 21"/>
                  <a:gd name="T61" fmla="*/ 7 h 34"/>
                  <a:gd name="T62" fmla="*/ 6 w 21"/>
                  <a:gd name="T63" fmla="*/ 6 h 34"/>
                  <a:gd name="T64" fmla="*/ 6 w 21"/>
                  <a:gd name="T65" fmla="*/ 5 h 34"/>
                  <a:gd name="T66" fmla="*/ 4 w 21"/>
                  <a:gd name="T67" fmla="*/ 2 h 34"/>
                  <a:gd name="T68" fmla="*/ 4 w 21"/>
                  <a:gd name="T69" fmla="*/ 1 h 34"/>
                  <a:gd name="T70" fmla="*/ 3 w 21"/>
                  <a:gd name="T71" fmla="*/ 1 h 34"/>
                  <a:gd name="T72" fmla="*/ 3 w 21"/>
                  <a:gd name="T7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34">
                    <a:moveTo>
                      <a:pt x="3" y="0"/>
                    </a:moveTo>
                    <a:cubicBezTo>
                      <a:pt x="2" y="1"/>
                      <a:pt x="1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8" y="33"/>
                      <a:pt x="20" y="32"/>
                      <a:pt x="21" y="31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429F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228">
                <a:extLst>
                  <a:ext uri="{FF2B5EF4-FFF2-40B4-BE49-F238E27FC236}">
                    <a16:creationId xmlns:a16="http://schemas.microsoft.com/office/drawing/2014/main" id="{0ADA1805-341F-4481-8C0C-AEE0A125D4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24564" y="5513190"/>
                <a:ext cx="234935" cy="225214"/>
              </a:xfrm>
              <a:custGeom>
                <a:avLst/>
                <a:gdLst>
                  <a:gd name="T0" fmla="*/ 21 w 193"/>
                  <a:gd name="T1" fmla="*/ 63 h 185"/>
                  <a:gd name="T2" fmla="*/ 82 w 193"/>
                  <a:gd name="T3" fmla="*/ 38 h 185"/>
                  <a:gd name="T4" fmla="*/ 80 w 193"/>
                  <a:gd name="T5" fmla="*/ 31 h 185"/>
                  <a:gd name="T6" fmla="*/ 82 w 193"/>
                  <a:gd name="T7" fmla="*/ 29 h 185"/>
                  <a:gd name="T8" fmla="*/ 85 w 193"/>
                  <a:gd name="T9" fmla="*/ 32 h 185"/>
                  <a:gd name="T10" fmla="*/ 85 w 193"/>
                  <a:gd name="T11" fmla="*/ 35 h 185"/>
                  <a:gd name="T12" fmla="*/ 18 w 193"/>
                  <a:gd name="T13" fmla="*/ 22 h 185"/>
                  <a:gd name="T14" fmla="*/ 20 w 193"/>
                  <a:gd name="T15" fmla="*/ 23 h 185"/>
                  <a:gd name="T16" fmla="*/ 17 w 193"/>
                  <a:gd name="T17" fmla="*/ 22 h 185"/>
                  <a:gd name="T18" fmla="*/ 29 w 193"/>
                  <a:gd name="T19" fmla="*/ 2 h 185"/>
                  <a:gd name="T20" fmla="*/ 27 w 193"/>
                  <a:gd name="T21" fmla="*/ 5 h 185"/>
                  <a:gd name="T22" fmla="*/ 24 w 193"/>
                  <a:gd name="T23" fmla="*/ 9 h 185"/>
                  <a:gd name="T24" fmla="*/ 18 w 193"/>
                  <a:gd name="T25" fmla="*/ 11 h 185"/>
                  <a:gd name="T26" fmla="*/ 14 w 193"/>
                  <a:gd name="T27" fmla="*/ 14 h 185"/>
                  <a:gd name="T28" fmla="*/ 10 w 193"/>
                  <a:gd name="T29" fmla="*/ 16 h 185"/>
                  <a:gd name="T30" fmla="*/ 6 w 193"/>
                  <a:gd name="T31" fmla="*/ 17 h 185"/>
                  <a:gd name="T32" fmla="*/ 0 w 193"/>
                  <a:gd name="T33" fmla="*/ 20 h 185"/>
                  <a:gd name="T34" fmla="*/ 5 w 193"/>
                  <a:gd name="T35" fmla="*/ 25 h 185"/>
                  <a:gd name="T36" fmla="*/ 11 w 193"/>
                  <a:gd name="T37" fmla="*/ 23 h 185"/>
                  <a:gd name="T38" fmla="*/ 10 w 193"/>
                  <a:gd name="T39" fmla="*/ 30 h 185"/>
                  <a:gd name="T40" fmla="*/ 129 w 193"/>
                  <a:gd name="T41" fmla="*/ 174 h 185"/>
                  <a:gd name="T42" fmla="*/ 179 w 193"/>
                  <a:gd name="T43" fmla="*/ 175 h 185"/>
                  <a:gd name="T44" fmla="*/ 185 w 193"/>
                  <a:gd name="T45" fmla="*/ 136 h 185"/>
                  <a:gd name="T46" fmla="*/ 182 w 193"/>
                  <a:gd name="T47" fmla="*/ 137 h 185"/>
                  <a:gd name="T48" fmla="*/ 175 w 193"/>
                  <a:gd name="T49" fmla="*/ 138 h 185"/>
                  <a:gd name="T50" fmla="*/ 173 w 193"/>
                  <a:gd name="T51" fmla="*/ 140 h 185"/>
                  <a:gd name="T52" fmla="*/ 168 w 193"/>
                  <a:gd name="T53" fmla="*/ 140 h 185"/>
                  <a:gd name="T54" fmla="*/ 164 w 193"/>
                  <a:gd name="T55" fmla="*/ 138 h 185"/>
                  <a:gd name="T56" fmla="*/ 166 w 193"/>
                  <a:gd name="T57" fmla="*/ 133 h 185"/>
                  <a:gd name="T58" fmla="*/ 165 w 193"/>
                  <a:gd name="T59" fmla="*/ 129 h 185"/>
                  <a:gd name="T60" fmla="*/ 164 w 193"/>
                  <a:gd name="T61" fmla="*/ 123 h 185"/>
                  <a:gd name="T62" fmla="*/ 161 w 193"/>
                  <a:gd name="T63" fmla="*/ 119 h 185"/>
                  <a:gd name="T64" fmla="*/ 159 w 193"/>
                  <a:gd name="T65" fmla="*/ 114 h 185"/>
                  <a:gd name="T66" fmla="*/ 162 w 193"/>
                  <a:gd name="T67" fmla="*/ 117 h 185"/>
                  <a:gd name="T68" fmla="*/ 161 w 193"/>
                  <a:gd name="T69" fmla="*/ 115 h 185"/>
                  <a:gd name="T70" fmla="*/ 163 w 193"/>
                  <a:gd name="T71" fmla="*/ 115 h 185"/>
                  <a:gd name="T72" fmla="*/ 162 w 193"/>
                  <a:gd name="T73" fmla="*/ 106 h 185"/>
                  <a:gd name="T74" fmla="*/ 80 w 193"/>
                  <a:gd name="T75" fmla="*/ 27 h 185"/>
                  <a:gd name="T76" fmla="*/ 77 w 193"/>
                  <a:gd name="T77" fmla="*/ 30 h 185"/>
                  <a:gd name="T78" fmla="*/ 75 w 193"/>
                  <a:gd name="T79" fmla="*/ 33 h 185"/>
                  <a:gd name="T80" fmla="*/ 72 w 193"/>
                  <a:gd name="T81" fmla="*/ 28 h 185"/>
                  <a:gd name="T82" fmla="*/ 68 w 193"/>
                  <a:gd name="T83" fmla="*/ 22 h 185"/>
                  <a:gd name="T84" fmla="*/ 67 w 193"/>
                  <a:gd name="T85" fmla="*/ 18 h 185"/>
                  <a:gd name="T86" fmla="*/ 64 w 193"/>
                  <a:gd name="T87" fmla="*/ 10 h 185"/>
                  <a:gd name="T88" fmla="*/ 35 w 193"/>
                  <a:gd name="T89" fmla="*/ 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3" h="185">
                    <a:moveTo>
                      <a:pt x="21" y="63"/>
                    </a:moveTo>
                    <a:cubicBezTo>
                      <a:pt x="21" y="63"/>
                      <a:pt x="21" y="63"/>
                      <a:pt x="21" y="63"/>
                    </a:cubicBezTo>
                    <a:cubicBezTo>
                      <a:pt x="21" y="63"/>
                      <a:pt x="21" y="63"/>
                      <a:pt x="21" y="63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1" y="63"/>
                      <a:pt x="21" y="63"/>
                      <a:pt x="21" y="63"/>
                    </a:cubicBezTo>
                    <a:moveTo>
                      <a:pt x="82" y="38"/>
                    </a:moveTo>
                    <a:cubicBezTo>
                      <a:pt x="81" y="37"/>
                      <a:pt x="81" y="37"/>
                      <a:pt x="81" y="37"/>
                    </a:cubicBezTo>
                    <a:cubicBezTo>
                      <a:pt x="80" y="32"/>
                      <a:pt x="80" y="32"/>
                      <a:pt x="80" y="32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3" y="31"/>
                      <a:pt x="83" y="31"/>
                      <a:pt x="83" y="31"/>
                    </a:cubicBezTo>
                    <a:cubicBezTo>
                      <a:pt x="85" y="32"/>
                      <a:pt x="85" y="32"/>
                      <a:pt x="85" y="32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85" y="35"/>
                      <a:pt x="85" y="35"/>
                      <a:pt x="85" y="35"/>
                    </a:cubicBezTo>
                    <a:cubicBezTo>
                      <a:pt x="83" y="38"/>
                      <a:pt x="83" y="38"/>
                      <a:pt x="83" y="38"/>
                    </a:cubicBezTo>
                    <a:cubicBezTo>
                      <a:pt x="82" y="38"/>
                      <a:pt x="82" y="38"/>
                      <a:pt x="82" y="38"/>
                    </a:cubicBezTo>
                    <a:moveTo>
                      <a:pt x="18" y="22"/>
                    </a:move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2"/>
                      <a:pt x="18" y="22"/>
                      <a:pt x="18" y="22"/>
                    </a:cubicBezTo>
                    <a:moveTo>
                      <a:pt x="31" y="0"/>
                    </a:moveTo>
                    <a:cubicBezTo>
                      <a:pt x="29" y="2"/>
                      <a:pt x="29" y="2"/>
                      <a:pt x="29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1" y="31"/>
                      <a:pt x="11" y="31"/>
                      <a:pt x="12" y="32"/>
                    </a:cubicBezTo>
                    <a:cubicBezTo>
                      <a:pt x="9" y="43"/>
                      <a:pt x="12" y="56"/>
                      <a:pt x="21" y="66"/>
                    </a:cubicBezTo>
                    <a:cubicBezTo>
                      <a:pt x="129" y="174"/>
                      <a:pt x="129" y="174"/>
                      <a:pt x="129" y="174"/>
                    </a:cubicBezTo>
                    <a:cubicBezTo>
                      <a:pt x="136" y="181"/>
                      <a:pt x="145" y="185"/>
                      <a:pt x="154" y="185"/>
                    </a:cubicBezTo>
                    <a:cubicBezTo>
                      <a:pt x="163" y="185"/>
                      <a:pt x="172" y="181"/>
                      <a:pt x="179" y="175"/>
                    </a:cubicBezTo>
                    <a:cubicBezTo>
                      <a:pt x="179" y="175"/>
                      <a:pt x="179" y="175"/>
                      <a:pt x="179" y="175"/>
                    </a:cubicBezTo>
                    <a:cubicBezTo>
                      <a:pt x="190" y="164"/>
                      <a:pt x="193" y="148"/>
                      <a:pt x="187" y="135"/>
                    </a:cubicBezTo>
                    <a:cubicBezTo>
                      <a:pt x="185" y="136"/>
                      <a:pt x="185" y="136"/>
                      <a:pt x="185" y="136"/>
                    </a:cubicBezTo>
                    <a:cubicBezTo>
                      <a:pt x="185" y="136"/>
                      <a:pt x="185" y="136"/>
                      <a:pt x="185" y="136"/>
                    </a:cubicBezTo>
                    <a:cubicBezTo>
                      <a:pt x="184" y="137"/>
                      <a:pt x="184" y="137"/>
                      <a:pt x="184" y="137"/>
                    </a:cubicBezTo>
                    <a:cubicBezTo>
                      <a:pt x="183" y="137"/>
                      <a:pt x="183" y="137"/>
                      <a:pt x="183" y="137"/>
                    </a:cubicBezTo>
                    <a:cubicBezTo>
                      <a:pt x="182" y="137"/>
                      <a:pt x="182" y="137"/>
                      <a:pt x="182" y="137"/>
                    </a:cubicBezTo>
                    <a:cubicBezTo>
                      <a:pt x="178" y="137"/>
                      <a:pt x="178" y="137"/>
                      <a:pt x="178" y="137"/>
                    </a:cubicBezTo>
                    <a:cubicBezTo>
                      <a:pt x="178" y="137"/>
                      <a:pt x="178" y="137"/>
                      <a:pt x="178" y="137"/>
                    </a:cubicBezTo>
                    <a:cubicBezTo>
                      <a:pt x="175" y="138"/>
                      <a:pt x="175" y="138"/>
                      <a:pt x="175" y="138"/>
                    </a:cubicBezTo>
                    <a:cubicBezTo>
                      <a:pt x="175" y="139"/>
                      <a:pt x="175" y="139"/>
                      <a:pt x="175" y="139"/>
                    </a:cubicBezTo>
                    <a:cubicBezTo>
                      <a:pt x="173" y="139"/>
                      <a:pt x="173" y="139"/>
                      <a:pt x="173" y="139"/>
                    </a:cubicBezTo>
                    <a:cubicBezTo>
                      <a:pt x="173" y="140"/>
                      <a:pt x="173" y="140"/>
                      <a:pt x="173" y="140"/>
                    </a:cubicBezTo>
                    <a:cubicBezTo>
                      <a:pt x="172" y="141"/>
                      <a:pt x="172" y="141"/>
                      <a:pt x="172" y="141"/>
                    </a:cubicBezTo>
                    <a:cubicBezTo>
                      <a:pt x="170" y="141"/>
                      <a:pt x="170" y="141"/>
                      <a:pt x="170" y="141"/>
                    </a:cubicBezTo>
                    <a:cubicBezTo>
                      <a:pt x="168" y="140"/>
                      <a:pt x="168" y="140"/>
                      <a:pt x="168" y="140"/>
                    </a:cubicBezTo>
                    <a:cubicBezTo>
                      <a:pt x="167" y="139"/>
                      <a:pt x="167" y="139"/>
                      <a:pt x="167" y="139"/>
                    </a:cubicBezTo>
                    <a:cubicBezTo>
                      <a:pt x="165" y="139"/>
                      <a:pt x="165" y="139"/>
                      <a:pt x="165" y="139"/>
                    </a:cubicBezTo>
                    <a:cubicBezTo>
                      <a:pt x="164" y="138"/>
                      <a:pt x="164" y="138"/>
                      <a:pt x="164" y="138"/>
                    </a:cubicBezTo>
                    <a:cubicBezTo>
                      <a:pt x="164" y="136"/>
                      <a:pt x="164" y="136"/>
                      <a:pt x="164" y="136"/>
                    </a:cubicBezTo>
                    <a:cubicBezTo>
                      <a:pt x="165" y="136"/>
                      <a:pt x="165" y="136"/>
                      <a:pt x="165" y="136"/>
                    </a:cubicBezTo>
                    <a:cubicBezTo>
                      <a:pt x="166" y="133"/>
                      <a:pt x="166" y="133"/>
                      <a:pt x="166" y="133"/>
                    </a:cubicBezTo>
                    <a:cubicBezTo>
                      <a:pt x="166" y="133"/>
                      <a:pt x="166" y="133"/>
                      <a:pt x="166" y="133"/>
                    </a:cubicBezTo>
                    <a:cubicBezTo>
                      <a:pt x="166" y="130"/>
                      <a:pt x="166" y="130"/>
                      <a:pt x="166" y="130"/>
                    </a:cubicBezTo>
                    <a:cubicBezTo>
                      <a:pt x="165" y="129"/>
                      <a:pt x="165" y="129"/>
                      <a:pt x="165" y="129"/>
                    </a:cubicBezTo>
                    <a:cubicBezTo>
                      <a:pt x="164" y="128"/>
                      <a:pt x="164" y="128"/>
                      <a:pt x="164" y="128"/>
                    </a:cubicBezTo>
                    <a:cubicBezTo>
                      <a:pt x="164" y="124"/>
                      <a:pt x="164" y="124"/>
                      <a:pt x="164" y="124"/>
                    </a:cubicBezTo>
                    <a:cubicBezTo>
                      <a:pt x="164" y="123"/>
                      <a:pt x="164" y="123"/>
                      <a:pt x="164" y="123"/>
                    </a:cubicBezTo>
                    <a:cubicBezTo>
                      <a:pt x="162" y="121"/>
                      <a:pt x="162" y="121"/>
                      <a:pt x="162" y="121"/>
                    </a:cubicBezTo>
                    <a:cubicBezTo>
                      <a:pt x="162" y="120"/>
                      <a:pt x="162" y="120"/>
                      <a:pt x="162" y="120"/>
                    </a:cubicBezTo>
                    <a:cubicBezTo>
                      <a:pt x="161" y="119"/>
                      <a:pt x="161" y="119"/>
                      <a:pt x="161" y="119"/>
                    </a:cubicBezTo>
                    <a:cubicBezTo>
                      <a:pt x="161" y="118"/>
                      <a:pt x="161" y="118"/>
                      <a:pt x="161" y="118"/>
                    </a:cubicBezTo>
                    <a:cubicBezTo>
                      <a:pt x="159" y="115"/>
                      <a:pt x="159" y="115"/>
                      <a:pt x="159" y="115"/>
                    </a:cubicBezTo>
                    <a:cubicBezTo>
                      <a:pt x="159" y="114"/>
                      <a:pt x="159" y="114"/>
                      <a:pt x="159" y="114"/>
                    </a:cubicBezTo>
                    <a:cubicBezTo>
                      <a:pt x="160" y="114"/>
                      <a:pt x="160" y="114"/>
                      <a:pt x="160" y="114"/>
                    </a:cubicBezTo>
                    <a:cubicBezTo>
                      <a:pt x="161" y="117"/>
                      <a:pt x="161" y="117"/>
                      <a:pt x="161" y="117"/>
                    </a:cubicBezTo>
                    <a:cubicBezTo>
                      <a:pt x="162" y="117"/>
                      <a:pt x="162" y="117"/>
                      <a:pt x="162" y="117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161" y="115"/>
                      <a:pt x="161" y="115"/>
                      <a:pt x="161" y="115"/>
                    </a:cubicBezTo>
                    <a:cubicBezTo>
                      <a:pt x="162" y="116"/>
                      <a:pt x="162" y="116"/>
                      <a:pt x="162" y="116"/>
                    </a:cubicBezTo>
                    <a:cubicBezTo>
                      <a:pt x="162" y="116"/>
                      <a:pt x="162" y="116"/>
                      <a:pt x="162" y="116"/>
                    </a:cubicBezTo>
                    <a:cubicBezTo>
                      <a:pt x="163" y="115"/>
                      <a:pt x="163" y="115"/>
                      <a:pt x="163" y="115"/>
                    </a:cubicBezTo>
                    <a:cubicBezTo>
                      <a:pt x="161" y="112"/>
                      <a:pt x="161" y="112"/>
                      <a:pt x="161" y="112"/>
                    </a:cubicBezTo>
                    <a:cubicBezTo>
                      <a:pt x="161" y="110"/>
                      <a:pt x="161" y="110"/>
                      <a:pt x="161" y="110"/>
                    </a:cubicBezTo>
                    <a:cubicBezTo>
                      <a:pt x="162" y="106"/>
                      <a:pt x="162" y="106"/>
                      <a:pt x="162" y="106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80" y="27"/>
                      <a:pt x="80" y="27"/>
                      <a:pt x="80" y="27"/>
                    </a:cubicBezTo>
                    <a:cubicBezTo>
                      <a:pt x="80" y="27"/>
                      <a:pt x="80" y="27"/>
                      <a:pt x="80" y="27"/>
                    </a:cubicBezTo>
                    <a:cubicBezTo>
                      <a:pt x="79" y="28"/>
                      <a:pt x="79" y="28"/>
                      <a:pt x="79" y="28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76" y="32"/>
                      <a:pt x="76" y="32"/>
                      <a:pt x="76" y="32"/>
                    </a:cubicBezTo>
                    <a:cubicBezTo>
                      <a:pt x="75" y="33"/>
                      <a:pt x="75" y="33"/>
                      <a:pt x="75" y="33"/>
                    </a:cubicBezTo>
                    <a:cubicBezTo>
                      <a:pt x="73" y="32"/>
                      <a:pt x="73" y="32"/>
                      <a:pt x="73" y="32"/>
                    </a:cubicBezTo>
                    <a:cubicBezTo>
                      <a:pt x="72" y="31"/>
                      <a:pt x="72" y="31"/>
                      <a:pt x="72" y="31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68" y="22"/>
                      <a:pt x="68" y="22"/>
                      <a:pt x="68" y="22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59" y="7"/>
                      <a:pt x="52" y="5"/>
                      <a:pt x="46" y="5"/>
                    </a:cubicBezTo>
                    <a:cubicBezTo>
                      <a:pt x="43" y="5"/>
                      <a:pt x="40" y="6"/>
                      <a:pt x="36" y="7"/>
                    </a:cubicBezTo>
                    <a:cubicBezTo>
                      <a:pt x="36" y="6"/>
                      <a:pt x="36" y="6"/>
                      <a:pt x="35" y="5"/>
                    </a:cubicBezTo>
                    <a:cubicBezTo>
                      <a:pt x="31" y="0"/>
                      <a:pt x="31" y="0"/>
                      <a:pt x="31" y="0"/>
                    </a:cubicBezTo>
                  </a:path>
                </a:pathLst>
              </a:custGeom>
              <a:solidFill>
                <a:srgbClr val="429F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1229">
                <a:extLst>
                  <a:ext uri="{FF2B5EF4-FFF2-40B4-BE49-F238E27FC236}">
                    <a16:creationId xmlns:a16="http://schemas.microsoft.com/office/drawing/2014/main" id="{84170AE2-43E3-4DF7-BCEE-96390AE85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9446" y="5558233"/>
                <a:ext cx="18259" cy="4870"/>
              </a:xfrm>
              <a:custGeom>
                <a:avLst/>
                <a:gdLst>
                  <a:gd name="T0" fmla="*/ 12 w 15"/>
                  <a:gd name="T1" fmla="*/ 0 h 4"/>
                  <a:gd name="T2" fmla="*/ 9 w 15"/>
                  <a:gd name="T3" fmla="*/ 0 h 4"/>
                  <a:gd name="T4" fmla="*/ 6 w 15"/>
                  <a:gd name="T5" fmla="*/ 0 h 4"/>
                  <a:gd name="T6" fmla="*/ 4 w 15"/>
                  <a:gd name="T7" fmla="*/ 1 h 4"/>
                  <a:gd name="T8" fmla="*/ 2 w 15"/>
                  <a:gd name="T9" fmla="*/ 2 h 4"/>
                  <a:gd name="T10" fmla="*/ 0 w 15"/>
                  <a:gd name="T11" fmla="*/ 3 h 4"/>
                  <a:gd name="T12" fmla="*/ 15 w 15"/>
                  <a:gd name="T13" fmla="*/ 4 h 4"/>
                  <a:gd name="T14" fmla="*/ 15 w 15"/>
                  <a:gd name="T15" fmla="*/ 3 h 4"/>
                  <a:gd name="T16" fmla="*/ 12 w 15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5" y="3"/>
                      <a:pt x="10" y="4"/>
                      <a:pt x="15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429F9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235">
                <a:extLst>
                  <a:ext uri="{FF2B5EF4-FFF2-40B4-BE49-F238E27FC236}">
                    <a16:creationId xmlns:a16="http://schemas.microsoft.com/office/drawing/2014/main" id="{8B929FA3-232C-4997-9539-C07398DC9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8112" y="5642231"/>
                <a:ext cx="34084" cy="42608"/>
              </a:xfrm>
              <a:custGeom>
                <a:avLst/>
                <a:gdLst>
                  <a:gd name="T0" fmla="*/ 3 w 28"/>
                  <a:gd name="T1" fmla="*/ 0 h 35"/>
                  <a:gd name="T2" fmla="*/ 2 w 28"/>
                  <a:gd name="T3" fmla="*/ 4 h 35"/>
                  <a:gd name="T4" fmla="*/ 2 w 28"/>
                  <a:gd name="T5" fmla="*/ 6 h 35"/>
                  <a:gd name="T6" fmla="*/ 4 w 28"/>
                  <a:gd name="T7" fmla="*/ 9 h 35"/>
                  <a:gd name="T8" fmla="*/ 3 w 28"/>
                  <a:gd name="T9" fmla="*/ 10 h 35"/>
                  <a:gd name="T10" fmla="*/ 3 w 28"/>
                  <a:gd name="T11" fmla="*/ 10 h 35"/>
                  <a:gd name="T12" fmla="*/ 2 w 28"/>
                  <a:gd name="T13" fmla="*/ 9 h 35"/>
                  <a:gd name="T14" fmla="*/ 2 w 28"/>
                  <a:gd name="T15" fmla="*/ 9 h 35"/>
                  <a:gd name="T16" fmla="*/ 2 w 28"/>
                  <a:gd name="T17" fmla="*/ 9 h 35"/>
                  <a:gd name="T18" fmla="*/ 3 w 28"/>
                  <a:gd name="T19" fmla="*/ 11 h 35"/>
                  <a:gd name="T20" fmla="*/ 2 w 28"/>
                  <a:gd name="T21" fmla="*/ 11 h 35"/>
                  <a:gd name="T22" fmla="*/ 1 w 28"/>
                  <a:gd name="T23" fmla="*/ 8 h 35"/>
                  <a:gd name="T24" fmla="*/ 0 w 28"/>
                  <a:gd name="T25" fmla="*/ 8 h 35"/>
                  <a:gd name="T26" fmla="*/ 0 w 28"/>
                  <a:gd name="T27" fmla="*/ 9 h 35"/>
                  <a:gd name="T28" fmla="*/ 2 w 28"/>
                  <a:gd name="T29" fmla="*/ 12 h 35"/>
                  <a:gd name="T30" fmla="*/ 2 w 28"/>
                  <a:gd name="T31" fmla="*/ 13 h 35"/>
                  <a:gd name="T32" fmla="*/ 3 w 28"/>
                  <a:gd name="T33" fmla="*/ 14 h 35"/>
                  <a:gd name="T34" fmla="*/ 3 w 28"/>
                  <a:gd name="T35" fmla="*/ 15 h 35"/>
                  <a:gd name="T36" fmla="*/ 5 w 28"/>
                  <a:gd name="T37" fmla="*/ 17 h 35"/>
                  <a:gd name="T38" fmla="*/ 5 w 28"/>
                  <a:gd name="T39" fmla="*/ 18 h 35"/>
                  <a:gd name="T40" fmla="*/ 5 w 28"/>
                  <a:gd name="T41" fmla="*/ 22 h 35"/>
                  <a:gd name="T42" fmla="*/ 6 w 28"/>
                  <a:gd name="T43" fmla="*/ 23 h 35"/>
                  <a:gd name="T44" fmla="*/ 7 w 28"/>
                  <a:gd name="T45" fmla="*/ 24 h 35"/>
                  <a:gd name="T46" fmla="*/ 7 w 28"/>
                  <a:gd name="T47" fmla="*/ 27 h 35"/>
                  <a:gd name="T48" fmla="*/ 7 w 28"/>
                  <a:gd name="T49" fmla="*/ 27 h 35"/>
                  <a:gd name="T50" fmla="*/ 6 w 28"/>
                  <a:gd name="T51" fmla="*/ 30 h 35"/>
                  <a:gd name="T52" fmla="*/ 5 w 28"/>
                  <a:gd name="T53" fmla="*/ 30 h 35"/>
                  <a:gd name="T54" fmla="*/ 5 w 28"/>
                  <a:gd name="T55" fmla="*/ 32 h 35"/>
                  <a:gd name="T56" fmla="*/ 6 w 28"/>
                  <a:gd name="T57" fmla="*/ 33 h 35"/>
                  <a:gd name="T58" fmla="*/ 8 w 28"/>
                  <a:gd name="T59" fmla="*/ 33 h 35"/>
                  <a:gd name="T60" fmla="*/ 9 w 28"/>
                  <a:gd name="T61" fmla="*/ 34 h 35"/>
                  <a:gd name="T62" fmla="*/ 11 w 28"/>
                  <a:gd name="T63" fmla="*/ 35 h 35"/>
                  <a:gd name="T64" fmla="*/ 13 w 28"/>
                  <a:gd name="T65" fmla="*/ 35 h 35"/>
                  <a:gd name="T66" fmla="*/ 14 w 28"/>
                  <a:gd name="T67" fmla="*/ 34 h 35"/>
                  <a:gd name="T68" fmla="*/ 14 w 28"/>
                  <a:gd name="T69" fmla="*/ 33 h 35"/>
                  <a:gd name="T70" fmla="*/ 16 w 28"/>
                  <a:gd name="T71" fmla="*/ 33 h 35"/>
                  <a:gd name="T72" fmla="*/ 16 w 28"/>
                  <a:gd name="T73" fmla="*/ 32 h 35"/>
                  <a:gd name="T74" fmla="*/ 19 w 28"/>
                  <a:gd name="T75" fmla="*/ 31 h 35"/>
                  <a:gd name="T76" fmla="*/ 19 w 28"/>
                  <a:gd name="T77" fmla="*/ 31 h 35"/>
                  <a:gd name="T78" fmla="*/ 23 w 28"/>
                  <a:gd name="T79" fmla="*/ 31 h 35"/>
                  <a:gd name="T80" fmla="*/ 24 w 28"/>
                  <a:gd name="T81" fmla="*/ 31 h 35"/>
                  <a:gd name="T82" fmla="*/ 25 w 28"/>
                  <a:gd name="T83" fmla="*/ 31 h 35"/>
                  <a:gd name="T84" fmla="*/ 26 w 28"/>
                  <a:gd name="T85" fmla="*/ 30 h 35"/>
                  <a:gd name="T86" fmla="*/ 26 w 28"/>
                  <a:gd name="T87" fmla="*/ 30 h 35"/>
                  <a:gd name="T88" fmla="*/ 28 w 28"/>
                  <a:gd name="T89" fmla="*/ 29 h 35"/>
                  <a:gd name="T90" fmla="*/ 21 w 28"/>
                  <a:gd name="T91" fmla="*/ 18 h 35"/>
                  <a:gd name="T92" fmla="*/ 3 w 28"/>
                  <a:gd name="T9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8" h="35">
                    <a:moveTo>
                      <a:pt x="3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6" y="25"/>
                      <a:pt x="24" y="21"/>
                      <a:pt x="21" y="18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B3CA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236">
                <a:extLst>
                  <a:ext uri="{FF2B5EF4-FFF2-40B4-BE49-F238E27FC236}">
                    <a16:creationId xmlns:a16="http://schemas.microsoft.com/office/drawing/2014/main" id="{C0F3D700-FC1C-4487-A43C-A8299BBC3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278" y="5527798"/>
                <a:ext cx="2434" cy="0"/>
              </a:xfrm>
              <a:custGeom>
                <a:avLst/>
                <a:gdLst>
                  <a:gd name="T0" fmla="*/ 3171 w 6342"/>
                  <a:gd name="T1" fmla="*/ 3171 w 6342"/>
                  <a:gd name="T2" fmla="*/ 0 w 6342"/>
                  <a:gd name="T3" fmla="*/ 6342 w 6342"/>
                  <a:gd name="T4" fmla="*/ 3171 w 634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6342">
                    <a:moveTo>
                      <a:pt x="3171" y="0"/>
                    </a:moveTo>
                    <a:lnTo>
                      <a:pt x="3171" y="0"/>
                    </a:lnTo>
                    <a:lnTo>
                      <a:pt x="0" y="0"/>
                    </a:lnTo>
                    <a:lnTo>
                      <a:pt x="6342" y="0"/>
                    </a:lnTo>
                    <a:lnTo>
                      <a:pt x="3171" y="0"/>
                    </a:lnTo>
                    <a:close/>
                  </a:path>
                </a:pathLst>
              </a:custGeom>
              <a:solidFill>
                <a:srgbClr val="B3CA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237">
                <a:extLst>
                  <a:ext uri="{FF2B5EF4-FFF2-40B4-BE49-F238E27FC236}">
                    <a16:creationId xmlns:a16="http://schemas.microsoft.com/office/drawing/2014/main" id="{6B669B10-5C78-4565-B489-ED4319A27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278" y="5527798"/>
                <a:ext cx="2434" cy="0"/>
              </a:xfrm>
              <a:custGeom>
                <a:avLst/>
                <a:gdLst>
                  <a:gd name="T0" fmla="*/ 3171 w 6342"/>
                  <a:gd name="T1" fmla="*/ 3171 w 6342"/>
                  <a:gd name="T2" fmla="*/ 0 w 6342"/>
                  <a:gd name="T3" fmla="*/ 6342 w 6342"/>
                  <a:gd name="T4" fmla="*/ 3171 w 634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6342">
                    <a:moveTo>
                      <a:pt x="3171" y="0"/>
                    </a:moveTo>
                    <a:lnTo>
                      <a:pt x="3171" y="0"/>
                    </a:lnTo>
                    <a:lnTo>
                      <a:pt x="0" y="0"/>
                    </a:lnTo>
                    <a:lnTo>
                      <a:pt x="6342" y="0"/>
                    </a:lnTo>
                    <a:lnTo>
                      <a:pt x="3171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38">
                <a:extLst>
                  <a:ext uri="{FF2B5EF4-FFF2-40B4-BE49-F238E27FC236}">
                    <a16:creationId xmlns:a16="http://schemas.microsoft.com/office/drawing/2014/main" id="{6606CBE9-B3AF-41B1-80B1-7BA39181D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3713" y="5531451"/>
                <a:ext cx="1217" cy="1217"/>
              </a:xfrm>
              <a:custGeom>
                <a:avLst/>
                <a:gdLst>
                  <a:gd name="T0" fmla="*/ 3171 w 3171"/>
                  <a:gd name="T1" fmla="*/ 0 h 3171"/>
                  <a:gd name="T2" fmla="*/ 0 w 3171"/>
                  <a:gd name="T3" fmla="*/ 3171 h 3171"/>
                  <a:gd name="T4" fmla="*/ 3171 w 3171"/>
                  <a:gd name="T5" fmla="*/ 3171 h 3171"/>
                  <a:gd name="T6" fmla="*/ 3171 w 3171"/>
                  <a:gd name="T7" fmla="*/ 3171 h 3171"/>
                  <a:gd name="T8" fmla="*/ 3171 w 3171"/>
                  <a:gd name="T9" fmla="*/ 0 h 3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71" h="3171">
                    <a:moveTo>
                      <a:pt x="3171" y="0"/>
                    </a:moveTo>
                    <a:lnTo>
                      <a:pt x="0" y="3171"/>
                    </a:lnTo>
                    <a:lnTo>
                      <a:pt x="3171" y="3171"/>
                    </a:lnTo>
                    <a:lnTo>
                      <a:pt x="3171" y="3171"/>
                    </a:lnTo>
                    <a:lnTo>
                      <a:pt x="3171" y="0"/>
                    </a:lnTo>
                    <a:close/>
                  </a:path>
                </a:pathLst>
              </a:custGeom>
              <a:solidFill>
                <a:srgbClr val="B3CA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239">
                <a:extLst>
                  <a:ext uri="{FF2B5EF4-FFF2-40B4-BE49-F238E27FC236}">
                    <a16:creationId xmlns:a16="http://schemas.microsoft.com/office/drawing/2014/main" id="{6F14879D-D5BD-42DA-BC62-0A600BEAC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3713" y="5531451"/>
                <a:ext cx="1217" cy="1217"/>
              </a:xfrm>
              <a:custGeom>
                <a:avLst/>
                <a:gdLst>
                  <a:gd name="T0" fmla="*/ 3171 w 3171"/>
                  <a:gd name="T1" fmla="*/ 0 h 3171"/>
                  <a:gd name="T2" fmla="*/ 0 w 3171"/>
                  <a:gd name="T3" fmla="*/ 3171 h 3171"/>
                  <a:gd name="T4" fmla="*/ 3171 w 3171"/>
                  <a:gd name="T5" fmla="*/ 3171 h 3171"/>
                  <a:gd name="T6" fmla="*/ 3171 w 3171"/>
                  <a:gd name="T7" fmla="*/ 3171 h 3171"/>
                  <a:gd name="T8" fmla="*/ 3171 w 3171"/>
                  <a:gd name="T9" fmla="*/ 0 h 3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71" h="3171">
                    <a:moveTo>
                      <a:pt x="3171" y="0"/>
                    </a:moveTo>
                    <a:lnTo>
                      <a:pt x="0" y="3171"/>
                    </a:lnTo>
                    <a:lnTo>
                      <a:pt x="3171" y="3171"/>
                    </a:lnTo>
                    <a:lnTo>
                      <a:pt x="3171" y="3171"/>
                    </a:lnTo>
                    <a:lnTo>
                      <a:pt x="3171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240">
                <a:extLst>
                  <a:ext uri="{FF2B5EF4-FFF2-40B4-BE49-F238E27FC236}">
                    <a16:creationId xmlns:a16="http://schemas.microsoft.com/office/drawing/2014/main" id="{AEB13AA3-97DF-4EB2-BBFB-F1B64FA8C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278" y="5532668"/>
                <a:ext cx="1217" cy="1217"/>
              </a:xfrm>
              <a:custGeom>
                <a:avLst/>
                <a:gdLst>
                  <a:gd name="T0" fmla="*/ 3171 w 3171"/>
                  <a:gd name="T1" fmla="*/ 0 h 3171"/>
                  <a:gd name="T2" fmla="*/ 0 w 3171"/>
                  <a:gd name="T3" fmla="*/ 0 h 3171"/>
                  <a:gd name="T4" fmla="*/ 3171 w 3171"/>
                  <a:gd name="T5" fmla="*/ 3171 h 3171"/>
                  <a:gd name="T6" fmla="*/ 3171 w 3171"/>
                  <a:gd name="T7" fmla="*/ 0 h 3171"/>
                  <a:gd name="T8" fmla="*/ 3171 w 3171"/>
                  <a:gd name="T9" fmla="*/ 0 h 3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71" h="3171">
                    <a:moveTo>
                      <a:pt x="3171" y="0"/>
                    </a:moveTo>
                    <a:lnTo>
                      <a:pt x="0" y="0"/>
                    </a:lnTo>
                    <a:lnTo>
                      <a:pt x="3171" y="3171"/>
                    </a:lnTo>
                    <a:lnTo>
                      <a:pt x="3171" y="0"/>
                    </a:lnTo>
                    <a:lnTo>
                      <a:pt x="3171" y="0"/>
                    </a:lnTo>
                    <a:close/>
                  </a:path>
                </a:pathLst>
              </a:custGeom>
              <a:solidFill>
                <a:srgbClr val="B3CA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1241">
                <a:extLst>
                  <a:ext uri="{FF2B5EF4-FFF2-40B4-BE49-F238E27FC236}">
                    <a16:creationId xmlns:a16="http://schemas.microsoft.com/office/drawing/2014/main" id="{7EE90789-6310-4729-99DE-979128155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278" y="5532668"/>
                <a:ext cx="1217" cy="1217"/>
              </a:xfrm>
              <a:custGeom>
                <a:avLst/>
                <a:gdLst>
                  <a:gd name="T0" fmla="*/ 3171 w 3171"/>
                  <a:gd name="T1" fmla="*/ 0 h 3171"/>
                  <a:gd name="T2" fmla="*/ 0 w 3171"/>
                  <a:gd name="T3" fmla="*/ 0 h 3171"/>
                  <a:gd name="T4" fmla="*/ 3171 w 3171"/>
                  <a:gd name="T5" fmla="*/ 3171 h 3171"/>
                  <a:gd name="T6" fmla="*/ 3171 w 3171"/>
                  <a:gd name="T7" fmla="*/ 0 h 3171"/>
                  <a:gd name="T8" fmla="*/ 3171 w 3171"/>
                  <a:gd name="T9" fmla="*/ 0 h 3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71" h="3171">
                    <a:moveTo>
                      <a:pt x="3171" y="0"/>
                    </a:moveTo>
                    <a:lnTo>
                      <a:pt x="0" y="0"/>
                    </a:lnTo>
                    <a:lnTo>
                      <a:pt x="3171" y="3171"/>
                    </a:lnTo>
                    <a:lnTo>
                      <a:pt x="3171" y="0"/>
                    </a:lnTo>
                    <a:lnTo>
                      <a:pt x="3171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1242">
                <a:extLst>
                  <a:ext uri="{FF2B5EF4-FFF2-40B4-BE49-F238E27FC236}">
                    <a16:creationId xmlns:a16="http://schemas.microsoft.com/office/drawing/2014/main" id="{9509EC63-ED5B-452A-B3DC-751C83513E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43189" y="5353714"/>
                <a:ext cx="278757" cy="209388"/>
              </a:xfrm>
              <a:custGeom>
                <a:avLst/>
                <a:gdLst>
                  <a:gd name="T0" fmla="*/ 154 w 229"/>
                  <a:gd name="T1" fmla="*/ 156 h 172"/>
                  <a:gd name="T2" fmla="*/ 160 w 229"/>
                  <a:gd name="T3" fmla="*/ 159 h 172"/>
                  <a:gd name="T4" fmla="*/ 214 w 229"/>
                  <a:gd name="T5" fmla="*/ 144 h 172"/>
                  <a:gd name="T6" fmla="*/ 217 w 229"/>
                  <a:gd name="T7" fmla="*/ 152 h 172"/>
                  <a:gd name="T8" fmla="*/ 221 w 229"/>
                  <a:gd name="T9" fmla="*/ 159 h 172"/>
                  <a:gd name="T10" fmla="*/ 225 w 229"/>
                  <a:gd name="T11" fmla="*/ 163 h 172"/>
                  <a:gd name="T12" fmla="*/ 228 w 229"/>
                  <a:gd name="T13" fmla="*/ 159 h 172"/>
                  <a:gd name="T14" fmla="*/ 220 w 229"/>
                  <a:gd name="T15" fmla="*/ 147 h 172"/>
                  <a:gd name="T16" fmla="*/ 57 w 229"/>
                  <a:gd name="T17" fmla="*/ 136 h 172"/>
                  <a:gd name="T18" fmla="*/ 1 w 229"/>
                  <a:gd name="T19" fmla="*/ 128 h 172"/>
                  <a:gd name="T20" fmla="*/ 1 w 229"/>
                  <a:gd name="T21" fmla="*/ 135 h 172"/>
                  <a:gd name="T22" fmla="*/ 2 w 229"/>
                  <a:gd name="T23" fmla="*/ 143 h 172"/>
                  <a:gd name="T24" fmla="*/ 1 w 229"/>
                  <a:gd name="T25" fmla="*/ 150 h 172"/>
                  <a:gd name="T26" fmla="*/ 1 w 229"/>
                  <a:gd name="T27" fmla="*/ 154 h 172"/>
                  <a:gd name="T28" fmla="*/ 5 w 229"/>
                  <a:gd name="T29" fmla="*/ 157 h 172"/>
                  <a:gd name="T30" fmla="*/ 38 w 229"/>
                  <a:gd name="T31" fmla="*/ 171 h 172"/>
                  <a:gd name="T32" fmla="*/ 47 w 229"/>
                  <a:gd name="T33" fmla="*/ 168 h 172"/>
                  <a:gd name="T34" fmla="*/ 57 w 229"/>
                  <a:gd name="T35" fmla="*/ 172 h 172"/>
                  <a:gd name="T36" fmla="*/ 133 w 229"/>
                  <a:gd name="T37" fmla="*/ 146 h 172"/>
                  <a:gd name="T38" fmla="*/ 127 w 229"/>
                  <a:gd name="T39" fmla="*/ 135 h 172"/>
                  <a:gd name="T40" fmla="*/ 123 w 229"/>
                  <a:gd name="T41" fmla="*/ 124 h 172"/>
                  <a:gd name="T42" fmla="*/ 192 w 229"/>
                  <a:gd name="T43" fmla="*/ 0 h 172"/>
                  <a:gd name="T44" fmla="*/ 159 w 229"/>
                  <a:gd name="T45" fmla="*/ 57 h 172"/>
                  <a:gd name="T46" fmla="*/ 163 w 229"/>
                  <a:gd name="T47" fmla="*/ 56 h 172"/>
                  <a:gd name="T48" fmla="*/ 165 w 229"/>
                  <a:gd name="T49" fmla="*/ 57 h 172"/>
                  <a:gd name="T50" fmla="*/ 165 w 229"/>
                  <a:gd name="T51" fmla="*/ 59 h 172"/>
                  <a:gd name="T52" fmla="*/ 161 w 229"/>
                  <a:gd name="T53" fmla="*/ 62 h 172"/>
                  <a:gd name="T54" fmla="*/ 161 w 229"/>
                  <a:gd name="T55" fmla="*/ 64 h 172"/>
                  <a:gd name="T56" fmla="*/ 159 w 229"/>
                  <a:gd name="T57" fmla="*/ 64 h 172"/>
                  <a:gd name="T58" fmla="*/ 162 w 229"/>
                  <a:gd name="T59" fmla="*/ 69 h 172"/>
                  <a:gd name="T60" fmla="*/ 164 w 229"/>
                  <a:gd name="T61" fmla="*/ 73 h 172"/>
                  <a:gd name="T62" fmla="*/ 168 w 229"/>
                  <a:gd name="T63" fmla="*/ 74 h 172"/>
                  <a:gd name="T64" fmla="*/ 165 w 229"/>
                  <a:gd name="T65" fmla="*/ 77 h 172"/>
                  <a:gd name="T66" fmla="*/ 166 w 229"/>
                  <a:gd name="T67" fmla="*/ 78 h 172"/>
                  <a:gd name="T68" fmla="*/ 167 w 229"/>
                  <a:gd name="T69" fmla="*/ 80 h 172"/>
                  <a:gd name="T70" fmla="*/ 168 w 229"/>
                  <a:gd name="T71" fmla="*/ 87 h 172"/>
                  <a:gd name="T72" fmla="*/ 165 w 229"/>
                  <a:gd name="T73" fmla="*/ 89 h 172"/>
                  <a:gd name="T74" fmla="*/ 158 w 229"/>
                  <a:gd name="T75" fmla="*/ 87 h 172"/>
                  <a:gd name="T76" fmla="*/ 155 w 229"/>
                  <a:gd name="T77" fmla="*/ 85 h 172"/>
                  <a:gd name="T78" fmla="*/ 158 w 229"/>
                  <a:gd name="T79" fmla="*/ 79 h 172"/>
                  <a:gd name="T80" fmla="*/ 153 w 229"/>
                  <a:gd name="T81" fmla="*/ 72 h 172"/>
                  <a:gd name="T82" fmla="*/ 122 w 229"/>
                  <a:gd name="T83" fmla="*/ 114 h 172"/>
                  <a:gd name="T84" fmla="*/ 125 w 229"/>
                  <a:gd name="T85" fmla="*/ 119 h 172"/>
                  <a:gd name="T86" fmla="*/ 129 w 229"/>
                  <a:gd name="T87" fmla="*/ 125 h 172"/>
                  <a:gd name="T88" fmla="*/ 133 w 229"/>
                  <a:gd name="T89" fmla="*/ 132 h 172"/>
                  <a:gd name="T90" fmla="*/ 137 w 229"/>
                  <a:gd name="T91" fmla="*/ 139 h 172"/>
                  <a:gd name="T92" fmla="*/ 140 w 229"/>
                  <a:gd name="T93" fmla="*/ 144 h 172"/>
                  <a:gd name="T94" fmla="*/ 150 w 229"/>
                  <a:gd name="T95" fmla="*/ 150 h 172"/>
                  <a:gd name="T96" fmla="*/ 157 w 229"/>
                  <a:gd name="T97" fmla="*/ 147 h 172"/>
                  <a:gd name="T98" fmla="*/ 163 w 229"/>
                  <a:gd name="T99" fmla="*/ 145 h 172"/>
                  <a:gd name="T100" fmla="*/ 170 w 229"/>
                  <a:gd name="T101" fmla="*/ 142 h 172"/>
                  <a:gd name="T102" fmla="*/ 174 w 229"/>
                  <a:gd name="T103" fmla="*/ 138 h 172"/>
                  <a:gd name="T104" fmla="*/ 178 w 229"/>
                  <a:gd name="T105" fmla="*/ 133 h 172"/>
                  <a:gd name="T106" fmla="*/ 167 w 229"/>
                  <a:gd name="T107" fmla="*/ 124 h 172"/>
                  <a:gd name="T108" fmla="*/ 161 w 229"/>
                  <a:gd name="T109" fmla="*/ 123 h 172"/>
                  <a:gd name="T110" fmla="*/ 160 w 229"/>
                  <a:gd name="T111" fmla="*/ 119 h 172"/>
                  <a:gd name="T112" fmla="*/ 158 w 229"/>
                  <a:gd name="T113" fmla="*/ 117 h 172"/>
                  <a:gd name="T114" fmla="*/ 154 w 229"/>
                  <a:gd name="T115" fmla="*/ 112 h 172"/>
                  <a:gd name="T116" fmla="*/ 153 w 229"/>
                  <a:gd name="T117" fmla="*/ 109 h 172"/>
                  <a:gd name="T118" fmla="*/ 158 w 229"/>
                  <a:gd name="T119" fmla="*/ 109 h 172"/>
                  <a:gd name="T120" fmla="*/ 162 w 229"/>
                  <a:gd name="T121" fmla="*/ 114 h 172"/>
                  <a:gd name="T122" fmla="*/ 167 w 229"/>
                  <a:gd name="T123" fmla="*/ 117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29" h="172">
                    <a:moveTo>
                      <a:pt x="160" y="154"/>
                    </a:moveTo>
                    <a:cubicBezTo>
                      <a:pt x="159" y="154"/>
                      <a:pt x="159" y="154"/>
                      <a:pt x="159" y="154"/>
                    </a:cubicBezTo>
                    <a:cubicBezTo>
                      <a:pt x="158" y="155"/>
                      <a:pt x="158" y="155"/>
                      <a:pt x="158" y="155"/>
                    </a:cubicBezTo>
                    <a:cubicBezTo>
                      <a:pt x="154" y="156"/>
                      <a:pt x="154" y="156"/>
                      <a:pt x="154" y="156"/>
                    </a:cubicBezTo>
                    <a:cubicBezTo>
                      <a:pt x="154" y="156"/>
                      <a:pt x="154" y="156"/>
                      <a:pt x="154" y="156"/>
                    </a:cubicBezTo>
                    <a:cubicBezTo>
                      <a:pt x="159" y="161"/>
                      <a:pt x="159" y="161"/>
                      <a:pt x="159" y="161"/>
                    </a:cubicBezTo>
                    <a:cubicBezTo>
                      <a:pt x="159" y="161"/>
                      <a:pt x="159" y="161"/>
                      <a:pt x="159" y="161"/>
                    </a:cubicBezTo>
                    <a:cubicBezTo>
                      <a:pt x="160" y="159"/>
                      <a:pt x="160" y="159"/>
                      <a:pt x="160" y="159"/>
                    </a:cubicBezTo>
                    <a:cubicBezTo>
                      <a:pt x="160" y="155"/>
                      <a:pt x="160" y="155"/>
                      <a:pt x="160" y="155"/>
                    </a:cubicBezTo>
                    <a:cubicBezTo>
                      <a:pt x="160" y="154"/>
                      <a:pt x="160" y="154"/>
                      <a:pt x="160" y="154"/>
                    </a:cubicBezTo>
                    <a:moveTo>
                      <a:pt x="213" y="141"/>
                    </a:moveTo>
                    <a:cubicBezTo>
                      <a:pt x="214" y="144"/>
                      <a:pt x="214" y="144"/>
                      <a:pt x="214" y="144"/>
                    </a:cubicBezTo>
                    <a:cubicBezTo>
                      <a:pt x="215" y="145"/>
                      <a:pt x="215" y="145"/>
                      <a:pt x="215" y="145"/>
                    </a:cubicBezTo>
                    <a:cubicBezTo>
                      <a:pt x="216" y="149"/>
                      <a:pt x="216" y="149"/>
                      <a:pt x="216" y="149"/>
                    </a:cubicBezTo>
                    <a:cubicBezTo>
                      <a:pt x="217" y="150"/>
                      <a:pt x="217" y="150"/>
                      <a:pt x="217" y="150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7" y="153"/>
                      <a:pt x="217" y="153"/>
                      <a:pt x="217" y="153"/>
                    </a:cubicBezTo>
                    <a:cubicBezTo>
                      <a:pt x="219" y="155"/>
                      <a:pt x="219" y="155"/>
                      <a:pt x="219" y="155"/>
                    </a:cubicBezTo>
                    <a:cubicBezTo>
                      <a:pt x="220" y="157"/>
                      <a:pt x="220" y="157"/>
                      <a:pt x="220" y="157"/>
                    </a:cubicBezTo>
                    <a:cubicBezTo>
                      <a:pt x="221" y="159"/>
                      <a:pt x="221" y="159"/>
                      <a:pt x="221" y="159"/>
                    </a:cubicBezTo>
                    <a:cubicBezTo>
                      <a:pt x="221" y="162"/>
                      <a:pt x="221" y="162"/>
                      <a:pt x="221" y="162"/>
                    </a:cubicBezTo>
                    <a:cubicBezTo>
                      <a:pt x="222" y="163"/>
                      <a:pt x="222" y="163"/>
                      <a:pt x="222" y="163"/>
                    </a:cubicBezTo>
                    <a:cubicBezTo>
                      <a:pt x="224" y="164"/>
                      <a:pt x="224" y="164"/>
                      <a:pt x="224" y="164"/>
                    </a:cubicBezTo>
                    <a:cubicBezTo>
                      <a:pt x="225" y="163"/>
                      <a:pt x="225" y="163"/>
                      <a:pt x="225" y="163"/>
                    </a:cubicBezTo>
                    <a:cubicBezTo>
                      <a:pt x="226" y="162"/>
                      <a:pt x="226" y="162"/>
                      <a:pt x="226" y="162"/>
                    </a:cubicBezTo>
                    <a:cubicBezTo>
                      <a:pt x="226" y="161"/>
                      <a:pt x="226" y="161"/>
                      <a:pt x="226" y="161"/>
                    </a:cubicBezTo>
                    <a:cubicBezTo>
                      <a:pt x="228" y="160"/>
                      <a:pt x="228" y="160"/>
                      <a:pt x="228" y="160"/>
                    </a:cubicBezTo>
                    <a:cubicBezTo>
                      <a:pt x="228" y="159"/>
                      <a:pt x="228" y="159"/>
                      <a:pt x="228" y="159"/>
                    </a:cubicBezTo>
                    <a:cubicBezTo>
                      <a:pt x="229" y="158"/>
                      <a:pt x="229" y="158"/>
                      <a:pt x="229" y="158"/>
                    </a:cubicBezTo>
                    <a:cubicBezTo>
                      <a:pt x="229" y="158"/>
                      <a:pt x="229" y="158"/>
                      <a:pt x="229" y="158"/>
                    </a:cubicBezTo>
                    <a:cubicBezTo>
                      <a:pt x="229" y="156"/>
                      <a:pt x="229" y="156"/>
                      <a:pt x="229" y="156"/>
                    </a:cubicBezTo>
                    <a:cubicBezTo>
                      <a:pt x="220" y="147"/>
                      <a:pt x="220" y="147"/>
                      <a:pt x="220" y="147"/>
                    </a:cubicBezTo>
                    <a:cubicBezTo>
                      <a:pt x="218" y="144"/>
                      <a:pt x="216" y="143"/>
                      <a:pt x="213" y="141"/>
                    </a:cubicBezTo>
                    <a:moveTo>
                      <a:pt x="119" y="115"/>
                    </a:moveTo>
                    <a:cubicBezTo>
                      <a:pt x="101" y="129"/>
                      <a:pt x="80" y="136"/>
                      <a:pt x="57" y="136"/>
                    </a:cubicBezTo>
                    <a:cubicBezTo>
                      <a:pt x="57" y="136"/>
                      <a:pt x="57" y="136"/>
                      <a:pt x="57" y="136"/>
                    </a:cubicBezTo>
                    <a:cubicBezTo>
                      <a:pt x="38" y="136"/>
                      <a:pt x="20" y="131"/>
                      <a:pt x="5" y="122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3" y="125"/>
                      <a:pt x="3" y="125"/>
                      <a:pt x="3" y="125"/>
                    </a:cubicBezTo>
                    <a:cubicBezTo>
                      <a:pt x="1" y="128"/>
                      <a:pt x="1" y="128"/>
                      <a:pt x="1" y="128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6"/>
                      <a:pt x="1" y="136"/>
                      <a:pt x="1" y="136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1" y="146"/>
                      <a:pt x="1" y="146"/>
                      <a:pt x="1" y="146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1" y="150"/>
                      <a:pt x="1" y="150"/>
                      <a:pt x="1" y="150"/>
                    </a:cubicBezTo>
                    <a:cubicBezTo>
                      <a:pt x="1" y="151"/>
                      <a:pt x="1" y="151"/>
                      <a:pt x="1" y="151"/>
                    </a:cubicBezTo>
                    <a:cubicBezTo>
                      <a:pt x="1" y="152"/>
                      <a:pt x="1" y="152"/>
                      <a:pt x="1" y="152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1" y="154"/>
                      <a:pt x="1" y="154"/>
                      <a:pt x="1" y="154"/>
                    </a:cubicBezTo>
                    <a:cubicBezTo>
                      <a:pt x="2" y="154"/>
                      <a:pt x="2" y="154"/>
                      <a:pt x="2" y="154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" y="157"/>
                      <a:pt x="4" y="157"/>
                      <a:pt x="4" y="157"/>
                    </a:cubicBezTo>
                    <a:cubicBezTo>
                      <a:pt x="5" y="157"/>
                      <a:pt x="5" y="157"/>
                      <a:pt x="5" y="157"/>
                    </a:cubicBezTo>
                    <a:cubicBezTo>
                      <a:pt x="8" y="161"/>
                      <a:pt x="8" y="161"/>
                      <a:pt x="8" y="161"/>
                    </a:cubicBezTo>
                    <a:cubicBezTo>
                      <a:pt x="9" y="163"/>
                      <a:pt x="9" y="163"/>
                      <a:pt x="9" y="163"/>
                    </a:cubicBezTo>
                    <a:cubicBezTo>
                      <a:pt x="9" y="163"/>
                      <a:pt x="9" y="163"/>
                      <a:pt x="9" y="163"/>
                    </a:cubicBezTo>
                    <a:cubicBezTo>
                      <a:pt x="19" y="167"/>
                      <a:pt x="28" y="169"/>
                      <a:pt x="38" y="171"/>
                    </a:cubicBezTo>
                    <a:cubicBezTo>
                      <a:pt x="40" y="170"/>
                      <a:pt x="40" y="170"/>
                      <a:pt x="40" y="170"/>
                    </a:cubicBezTo>
                    <a:cubicBezTo>
                      <a:pt x="42" y="169"/>
                      <a:pt x="42" y="169"/>
                      <a:pt x="42" y="169"/>
                    </a:cubicBezTo>
                    <a:cubicBezTo>
                      <a:pt x="44" y="168"/>
                      <a:pt x="44" y="168"/>
                      <a:pt x="44" y="168"/>
                    </a:cubicBezTo>
                    <a:cubicBezTo>
                      <a:pt x="47" y="168"/>
                      <a:pt x="47" y="168"/>
                      <a:pt x="47" y="168"/>
                    </a:cubicBezTo>
                    <a:cubicBezTo>
                      <a:pt x="50" y="168"/>
                      <a:pt x="50" y="168"/>
                      <a:pt x="50" y="168"/>
                    </a:cubicBezTo>
                    <a:cubicBezTo>
                      <a:pt x="53" y="171"/>
                      <a:pt x="53" y="171"/>
                      <a:pt x="53" y="171"/>
                    </a:cubicBezTo>
                    <a:cubicBezTo>
                      <a:pt x="53" y="172"/>
                      <a:pt x="53" y="172"/>
                      <a:pt x="53" y="172"/>
                    </a:cubicBezTo>
                    <a:cubicBezTo>
                      <a:pt x="55" y="172"/>
                      <a:pt x="56" y="172"/>
                      <a:pt x="57" y="172"/>
                    </a:cubicBezTo>
                    <a:cubicBezTo>
                      <a:pt x="57" y="172"/>
                      <a:pt x="57" y="172"/>
                      <a:pt x="57" y="172"/>
                    </a:cubicBezTo>
                    <a:cubicBezTo>
                      <a:pt x="85" y="172"/>
                      <a:pt x="113" y="163"/>
                      <a:pt x="136" y="147"/>
                    </a:cubicBezTo>
                    <a:cubicBezTo>
                      <a:pt x="134" y="146"/>
                      <a:pt x="134" y="146"/>
                      <a:pt x="134" y="146"/>
                    </a:cubicBezTo>
                    <a:cubicBezTo>
                      <a:pt x="133" y="146"/>
                      <a:pt x="133" y="146"/>
                      <a:pt x="133" y="146"/>
                    </a:cubicBezTo>
                    <a:cubicBezTo>
                      <a:pt x="132" y="143"/>
                      <a:pt x="132" y="143"/>
                      <a:pt x="132" y="143"/>
                    </a:cubicBezTo>
                    <a:cubicBezTo>
                      <a:pt x="131" y="140"/>
                      <a:pt x="131" y="140"/>
                      <a:pt x="131" y="140"/>
                    </a:cubicBezTo>
                    <a:cubicBezTo>
                      <a:pt x="127" y="136"/>
                      <a:pt x="127" y="136"/>
                      <a:pt x="127" y="136"/>
                    </a:cubicBezTo>
                    <a:cubicBezTo>
                      <a:pt x="127" y="135"/>
                      <a:pt x="127" y="135"/>
                      <a:pt x="127" y="135"/>
                    </a:cubicBezTo>
                    <a:cubicBezTo>
                      <a:pt x="127" y="130"/>
                      <a:pt x="127" y="130"/>
                      <a:pt x="127" y="130"/>
                    </a:cubicBezTo>
                    <a:cubicBezTo>
                      <a:pt x="126" y="129"/>
                      <a:pt x="126" y="129"/>
                      <a:pt x="126" y="129"/>
                    </a:cubicBezTo>
                    <a:cubicBezTo>
                      <a:pt x="123" y="127"/>
                      <a:pt x="123" y="127"/>
                      <a:pt x="123" y="127"/>
                    </a:cubicBezTo>
                    <a:cubicBezTo>
                      <a:pt x="123" y="124"/>
                      <a:pt x="123" y="124"/>
                      <a:pt x="123" y="124"/>
                    </a:cubicBezTo>
                    <a:cubicBezTo>
                      <a:pt x="121" y="120"/>
                      <a:pt x="121" y="120"/>
                      <a:pt x="121" y="120"/>
                    </a:cubicBezTo>
                    <a:cubicBezTo>
                      <a:pt x="120" y="117"/>
                      <a:pt x="120" y="117"/>
                      <a:pt x="120" y="117"/>
                    </a:cubicBezTo>
                    <a:cubicBezTo>
                      <a:pt x="119" y="115"/>
                      <a:pt x="119" y="115"/>
                      <a:pt x="119" y="115"/>
                    </a:cubicBezTo>
                    <a:moveTo>
                      <a:pt x="192" y="0"/>
                    </a:moveTo>
                    <a:cubicBezTo>
                      <a:pt x="159" y="19"/>
                      <a:pt x="159" y="19"/>
                      <a:pt x="159" y="19"/>
                    </a:cubicBezTo>
                    <a:cubicBezTo>
                      <a:pt x="160" y="24"/>
                      <a:pt x="160" y="28"/>
                      <a:pt x="160" y="33"/>
                    </a:cubicBezTo>
                    <a:cubicBezTo>
                      <a:pt x="160" y="42"/>
                      <a:pt x="159" y="50"/>
                      <a:pt x="157" y="58"/>
                    </a:cubicBezTo>
                    <a:cubicBezTo>
                      <a:pt x="158" y="58"/>
                      <a:pt x="158" y="58"/>
                      <a:pt x="159" y="57"/>
                    </a:cubicBezTo>
                    <a:cubicBezTo>
                      <a:pt x="159" y="57"/>
                      <a:pt x="159" y="57"/>
                      <a:pt x="159" y="57"/>
                    </a:cubicBezTo>
                    <a:cubicBezTo>
                      <a:pt x="160" y="57"/>
                      <a:pt x="160" y="57"/>
                      <a:pt x="160" y="56"/>
                    </a:cubicBezTo>
                    <a:cubicBezTo>
                      <a:pt x="160" y="56"/>
                      <a:pt x="160" y="56"/>
                      <a:pt x="162" y="56"/>
                    </a:cubicBezTo>
                    <a:cubicBezTo>
                      <a:pt x="162" y="56"/>
                      <a:pt x="162" y="56"/>
                      <a:pt x="163" y="56"/>
                    </a:cubicBezTo>
                    <a:cubicBezTo>
                      <a:pt x="163" y="56"/>
                      <a:pt x="163" y="56"/>
                      <a:pt x="164" y="56"/>
                    </a:cubicBezTo>
                    <a:cubicBezTo>
                      <a:pt x="164" y="56"/>
                      <a:pt x="164" y="56"/>
                      <a:pt x="164" y="56"/>
                    </a:cubicBezTo>
                    <a:cubicBezTo>
                      <a:pt x="164" y="56"/>
                      <a:pt x="164" y="56"/>
                      <a:pt x="164" y="56"/>
                    </a:cubicBezTo>
                    <a:cubicBezTo>
                      <a:pt x="165" y="56"/>
                      <a:pt x="165" y="56"/>
                      <a:pt x="165" y="57"/>
                    </a:cubicBezTo>
                    <a:cubicBezTo>
                      <a:pt x="166" y="57"/>
                      <a:pt x="166" y="58"/>
                      <a:pt x="166" y="58"/>
                    </a:cubicBezTo>
                    <a:cubicBezTo>
                      <a:pt x="166" y="58"/>
                      <a:pt x="165" y="59"/>
                      <a:pt x="165" y="59"/>
                    </a:cubicBezTo>
                    <a:cubicBezTo>
                      <a:pt x="165" y="59"/>
                      <a:pt x="165" y="59"/>
                      <a:pt x="165" y="59"/>
                    </a:cubicBezTo>
                    <a:cubicBezTo>
                      <a:pt x="165" y="59"/>
                      <a:pt x="165" y="59"/>
                      <a:pt x="165" y="59"/>
                    </a:cubicBezTo>
                    <a:cubicBezTo>
                      <a:pt x="165" y="59"/>
                      <a:pt x="165" y="60"/>
                      <a:pt x="165" y="60"/>
                    </a:cubicBezTo>
                    <a:cubicBezTo>
                      <a:pt x="165" y="60"/>
                      <a:pt x="165" y="60"/>
                      <a:pt x="165" y="61"/>
                    </a:cubicBezTo>
                    <a:cubicBezTo>
                      <a:pt x="165" y="61"/>
                      <a:pt x="165" y="61"/>
                      <a:pt x="165" y="62"/>
                    </a:cubicBezTo>
                    <a:cubicBezTo>
                      <a:pt x="163" y="62"/>
                      <a:pt x="162" y="62"/>
                      <a:pt x="161" y="62"/>
                    </a:cubicBezTo>
                    <a:cubicBezTo>
                      <a:pt x="161" y="63"/>
                      <a:pt x="161" y="63"/>
                      <a:pt x="161" y="63"/>
                    </a:cubicBezTo>
                    <a:cubicBezTo>
                      <a:pt x="161" y="63"/>
                      <a:pt x="161" y="64"/>
                      <a:pt x="161" y="64"/>
                    </a:cubicBezTo>
                    <a:cubicBezTo>
                      <a:pt x="161" y="64"/>
                      <a:pt x="161" y="64"/>
                      <a:pt x="161" y="64"/>
                    </a:cubicBezTo>
                    <a:cubicBezTo>
                      <a:pt x="161" y="64"/>
                      <a:pt x="161" y="64"/>
                      <a:pt x="161" y="64"/>
                    </a:cubicBezTo>
                    <a:cubicBezTo>
                      <a:pt x="161" y="64"/>
                      <a:pt x="161" y="64"/>
                      <a:pt x="161" y="64"/>
                    </a:cubicBezTo>
                    <a:cubicBezTo>
                      <a:pt x="160" y="64"/>
                      <a:pt x="160" y="64"/>
                      <a:pt x="160" y="64"/>
                    </a:cubicBezTo>
                    <a:cubicBezTo>
                      <a:pt x="160" y="64"/>
                      <a:pt x="159" y="64"/>
                      <a:pt x="159" y="64"/>
                    </a:cubicBezTo>
                    <a:cubicBezTo>
                      <a:pt x="159" y="64"/>
                      <a:pt x="159" y="64"/>
                      <a:pt x="159" y="64"/>
                    </a:cubicBezTo>
                    <a:cubicBezTo>
                      <a:pt x="159" y="64"/>
                      <a:pt x="159" y="64"/>
                      <a:pt x="159" y="64"/>
                    </a:cubicBezTo>
                    <a:cubicBezTo>
                      <a:pt x="159" y="65"/>
                      <a:pt x="160" y="66"/>
                      <a:pt x="161" y="67"/>
                    </a:cubicBezTo>
                    <a:cubicBezTo>
                      <a:pt x="161" y="68"/>
                      <a:pt x="161" y="69"/>
                      <a:pt x="162" y="69"/>
                    </a:cubicBezTo>
                    <a:cubicBezTo>
                      <a:pt x="162" y="69"/>
                      <a:pt x="162" y="69"/>
                      <a:pt x="162" y="69"/>
                    </a:cubicBezTo>
                    <a:cubicBezTo>
                      <a:pt x="163" y="69"/>
                      <a:pt x="163" y="70"/>
                      <a:pt x="164" y="70"/>
                    </a:cubicBezTo>
                    <a:cubicBezTo>
                      <a:pt x="164" y="70"/>
                      <a:pt x="164" y="71"/>
                      <a:pt x="164" y="71"/>
                    </a:cubicBezTo>
                    <a:cubicBezTo>
                      <a:pt x="164" y="71"/>
                      <a:pt x="164" y="72"/>
                      <a:pt x="164" y="72"/>
                    </a:cubicBezTo>
                    <a:cubicBezTo>
                      <a:pt x="164" y="72"/>
                      <a:pt x="164" y="73"/>
                      <a:pt x="164" y="73"/>
                    </a:cubicBezTo>
                    <a:cubicBezTo>
                      <a:pt x="164" y="73"/>
                      <a:pt x="164" y="73"/>
                      <a:pt x="164" y="73"/>
                    </a:cubicBezTo>
                    <a:cubicBezTo>
                      <a:pt x="165" y="73"/>
                      <a:pt x="165" y="72"/>
                      <a:pt x="165" y="72"/>
                    </a:cubicBezTo>
                    <a:cubicBezTo>
                      <a:pt x="166" y="72"/>
                      <a:pt x="167" y="72"/>
                      <a:pt x="167" y="73"/>
                    </a:cubicBezTo>
                    <a:cubicBezTo>
                      <a:pt x="168" y="73"/>
                      <a:pt x="168" y="74"/>
                      <a:pt x="168" y="74"/>
                    </a:cubicBezTo>
                    <a:cubicBezTo>
                      <a:pt x="169" y="75"/>
                      <a:pt x="169" y="75"/>
                      <a:pt x="169" y="76"/>
                    </a:cubicBezTo>
                    <a:cubicBezTo>
                      <a:pt x="169" y="76"/>
                      <a:pt x="169" y="76"/>
                      <a:pt x="169" y="76"/>
                    </a:cubicBezTo>
                    <a:cubicBezTo>
                      <a:pt x="169" y="77"/>
                      <a:pt x="167" y="77"/>
                      <a:pt x="166" y="77"/>
                    </a:cubicBezTo>
                    <a:cubicBezTo>
                      <a:pt x="166" y="77"/>
                      <a:pt x="166" y="77"/>
                      <a:pt x="165" y="77"/>
                    </a:cubicBezTo>
                    <a:cubicBezTo>
                      <a:pt x="165" y="77"/>
                      <a:pt x="165" y="78"/>
                      <a:pt x="165" y="78"/>
                    </a:cubicBezTo>
                    <a:cubicBezTo>
                      <a:pt x="165" y="78"/>
                      <a:pt x="165" y="78"/>
                      <a:pt x="165" y="78"/>
                    </a:cubicBezTo>
                    <a:cubicBezTo>
                      <a:pt x="165" y="79"/>
                      <a:pt x="165" y="79"/>
                      <a:pt x="165" y="79"/>
                    </a:cubicBezTo>
                    <a:cubicBezTo>
                      <a:pt x="165" y="79"/>
                      <a:pt x="165" y="79"/>
                      <a:pt x="166" y="78"/>
                    </a:cubicBezTo>
                    <a:cubicBezTo>
                      <a:pt x="166" y="78"/>
                      <a:pt x="166" y="78"/>
                      <a:pt x="166" y="78"/>
                    </a:cubicBezTo>
                    <a:cubicBezTo>
                      <a:pt x="166" y="78"/>
                      <a:pt x="166" y="78"/>
                      <a:pt x="166" y="79"/>
                    </a:cubicBezTo>
                    <a:cubicBezTo>
                      <a:pt x="167" y="79"/>
                      <a:pt x="167" y="79"/>
                      <a:pt x="167" y="80"/>
                    </a:cubicBezTo>
                    <a:cubicBezTo>
                      <a:pt x="167" y="80"/>
                      <a:pt x="167" y="80"/>
                      <a:pt x="167" y="80"/>
                    </a:cubicBezTo>
                    <a:cubicBezTo>
                      <a:pt x="166" y="80"/>
                      <a:pt x="166" y="80"/>
                      <a:pt x="166" y="80"/>
                    </a:cubicBezTo>
                    <a:cubicBezTo>
                      <a:pt x="166" y="80"/>
                      <a:pt x="166" y="80"/>
                      <a:pt x="166" y="80"/>
                    </a:cubicBezTo>
                    <a:cubicBezTo>
                      <a:pt x="166" y="81"/>
                      <a:pt x="167" y="81"/>
                      <a:pt x="168" y="82"/>
                    </a:cubicBezTo>
                    <a:cubicBezTo>
                      <a:pt x="168" y="87"/>
                      <a:pt x="168" y="87"/>
                      <a:pt x="168" y="87"/>
                    </a:cubicBezTo>
                    <a:cubicBezTo>
                      <a:pt x="168" y="88"/>
                      <a:pt x="168" y="88"/>
                      <a:pt x="168" y="88"/>
                    </a:cubicBezTo>
                    <a:cubicBezTo>
                      <a:pt x="167" y="89"/>
                      <a:pt x="167" y="89"/>
                      <a:pt x="166" y="89"/>
                    </a:cubicBezTo>
                    <a:cubicBezTo>
                      <a:pt x="166" y="89"/>
                      <a:pt x="166" y="89"/>
                      <a:pt x="166" y="89"/>
                    </a:cubicBezTo>
                    <a:cubicBezTo>
                      <a:pt x="165" y="89"/>
                      <a:pt x="165" y="89"/>
                      <a:pt x="165" y="89"/>
                    </a:cubicBezTo>
                    <a:cubicBezTo>
                      <a:pt x="165" y="89"/>
                      <a:pt x="165" y="89"/>
                      <a:pt x="165" y="89"/>
                    </a:cubicBezTo>
                    <a:cubicBezTo>
                      <a:pt x="164" y="89"/>
                      <a:pt x="163" y="90"/>
                      <a:pt x="162" y="90"/>
                    </a:cubicBezTo>
                    <a:cubicBezTo>
                      <a:pt x="161" y="90"/>
                      <a:pt x="161" y="90"/>
                      <a:pt x="160" y="89"/>
                    </a:cubicBezTo>
                    <a:cubicBezTo>
                      <a:pt x="160" y="89"/>
                      <a:pt x="158" y="88"/>
                      <a:pt x="158" y="87"/>
                    </a:cubicBezTo>
                    <a:cubicBezTo>
                      <a:pt x="158" y="87"/>
                      <a:pt x="158" y="87"/>
                      <a:pt x="158" y="87"/>
                    </a:cubicBezTo>
                    <a:cubicBezTo>
                      <a:pt x="158" y="87"/>
                      <a:pt x="158" y="87"/>
                      <a:pt x="158" y="87"/>
                    </a:cubicBezTo>
                    <a:cubicBezTo>
                      <a:pt x="157" y="87"/>
                      <a:pt x="155" y="86"/>
                      <a:pt x="155" y="85"/>
                    </a:cubicBezTo>
                    <a:cubicBezTo>
                      <a:pt x="155" y="85"/>
                      <a:pt x="155" y="85"/>
                      <a:pt x="155" y="85"/>
                    </a:cubicBezTo>
                    <a:cubicBezTo>
                      <a:pt x="155" y="85"/>
                      <a:pt x="155" y="85"/>
                      <a:pt x="155" y="85"/>
                    </a:cubicBezTo>
                    <a:cubicBezTo>
                      <a:pt x="155" y="84"/>
                      <a:pt x="155" y="83"/>
                      <a:pt x="155" y="82"/>
                    </a:cubicBezTo>
                    <a:cubicBezTo>
                      <a:pt x="155" y="82"/>
                      <a:pt x="155" y="82"/>
                      <a:pt x="155" y="81"/>
                    </a:cubicBezTo>
                    <a:cubicBezTo>
                      <a:pt x="155" y="81"/>
                      <a:pt x="158" y="79"/>
                      <a:pt x="158" y="79"/>
                    </a:cubicBezTo>
                    <a:cubicBezTo>
                      <a:pt x="158" y="79"/>
                      <a:pt x="158" y="78"/>
                      <a:pt x="158" y="78"/>
                    </a:cubicBezTo>
                    <a:cubicBezTo>
                      <a:pt x="158" y="77"/>
                      <a:pt x="157" y="77"/>
                      <a:pt x="157" y="76"/>
                    </a:cubicBezTo>
                    <a:cubicBezTo>
                      <a:pt x="157" y="75"/>
                      <a:pt x="155" y="74"/>
                      <a:pt x="154" y="73"/>
                    </a:cubicBezTo>
                    <a:cubicBezTo>
                      <a:pt x="153" y="72"/>
                      <a:pt x="153" y="72"/>
                      <a:pt x="153" y="72"/>
                    </a:cubicBezTo>
                    <a:cubicBezTo>
                      <a:pt x="153" y="72"/>
                      <a:pt x="153" y="71"/>
                      <a:pt x="153" y="71"/>
                    </a:cubicBezTo>
                    <a:cubicBezTo>
                      <a:pt x="148" y="84"/>
                      <a:pt x="140" y="96"/>
                      <a:pt x="130" y="106"/>
                    </a:cubicBezTo>
                    <a:cubicBezTo>
                      <a:pt x="127" y="109"/>
                      <a:pt x="125" y="111"/>
                      <a:pt x="122" y="113"/>
                    </a:cubicBezTo>
                    <a:cubicBezTo>
                      <a:pt x="122" y="114"/>
                      <a:pt x="122" y="114"/>
                      <a:pt x="122" y="114"/>
                    </a:cubicBezTo>
                    <a:cubicBezTo>
                      <a:pt x="123" y="114"/>
                      <a:pt x="123" y="114"/>
                      <a:pt x="123" y="114"/>
                    </a:cubicBezTo>
                    <a:cubicBezTo>
                      <a:pt x="123" y="115"/>
                      <a:pt x="123" y="115"/>
                      <a:pt x="123" y="115"/>
                    </a:cubicBezTo>
                    <a:cubicBezTo>
                      <a:pt x="125" y="118"/>
                      <a:pt x="125" y="118"/>
                      <a:pt x="125" y="118"/>
                    </a:cubicBezTo>
                    <a:cubicBezTo>
                      <a:pt x="125" y="119"/>
                      <a:pt x="125" y="119"/>
                      <a:pt x="125" y="119"/>
                    </a:cubicBezTo>
                    <a:cubicBezTo>
                      <a:pt x="127" y="120"/>
                      <a:pt x="127" y="120"/>
                      <a:pt x="127" y="120"/>
                    </a:cubicBezTo>
                    <a:cubicBezTo>
                      <a:pt x="127" y="123"/>
                      <a:pt x="127" y="123"/>
                      <a:pt x="127" y="123"/>
                    </a:cubicBezTo>
                    <a:cubicBezTo>
                      <a:pt x="128" y="124"/>
                      <a:pt x="128" y="124"/>
                      <a:pt x="128" y="124"/>
                    </a:cubicBezTo>
                    <a:cubicBezTo>
                      <a:pt x="129" y="125"/>
                      <a:pt x="129" y="125"/>
                      <a:pt x="129" y="125"/>
                    </a:cubicBezTo>
                    <a:cubicBezTo>
                      <a:pt x="131" y="126"/>
                      <a:pt x="131" y="126"/>
                      <a:pt x="131" y="126"/>
                    </a:cubicBezTo>
                    <a:cubicBezTo>
                      <a:pt x="132" y="128"/>
                      <a:pt x="132" y="128"/>
                      <a:pt x="132" y="128"/>
                    </a:cubicBezTo>
                    <a:cubicBezTo>
                      <a:pt x="132" y="130"/>
                      <a:pt x="132" y="130"/>
                      <a:pt x="132" y="130"/>
                    </a:cubicBezTo>
                    <a:cubicBezTo>
                      <a:pt x="133" y="132"/>
                      <a:pt x="133" y="132"/>
                      <a:pt x="133" y="132"/>
                    </a:cubicBezTo>
                    <a:cubicBezTo>
                      <a:pt x="134" y="134"/>
                      <a:pt x="134" y="134"/>
                      <a:pt x="134" y="134"/>
                    </a:cubicBezTo>
                    <a:cubicBezTo>
                      <a:pt x="136" y="135"/>
                      <a:pt x="136" y="135"/>
                      <a:pt x="136" y="135"/>
                    </a:cubicBezTo>
                    <a:cubicBezTo>
                      <a:pt x="136" y="136"/>
                      <a:pt x="136" y="136"/>
                      <a:pt x="136" y="136"/>
                    </a:cubicBezTo>
                    <a:cubicBezTo>
                      <a:pt x="137" y="139"/>
                      <a:pt x="137" y="139"/>
                      <a:pt x="137" y="139"/>
                    </a:cubicBezTo>
                    <a:cubicBezTo>
                      <a:pt x="139" y="140"/>
                      <a:pt x="139" y="140"/>
                      <a:pt x="139" y="140"/>
                    </a:cubicBezTo>
                    <a:cubicBezTo>
                      <a:pt x="140" y="142"/>
                      <a:pt x="140" y="142"/>
                      <a:pt x="140" y="142"/>
                    </a:cubicBezTo>
                    <a:cubicBezTo>
                      <a:pt x="140" y="143"/>
                      <a:pt x="140" y="143"/>
                      <a:pt x="140" y="143"/>
                    </a:cubicBezTo>
                    <a:cubicBezTo>
                      <a:pt x="140" y="144"/>
                      <a:pt x="140" y="144"/>
                      <a:pt x="140" y="144"/>
                    </a:cubicBezTo>
                    <a:cubicBezTo>
                      <a:pt x="141" y="144"/>
                      <a:pt x="141" y="143"/>
                      <a:pt x="141" y="143"/>
                    </a:cubicBezTo>
                    <a:cubicBezTo>
                      <a:pt x="149" y="151"/>
                      <a:pt x="149" y="151"/>
                      <a:pt x="149" y="151"/>
                    </a:cubicBezTo>
                    <a:cubicBezTo>
                      <a:pt x="149" y="151"/>
                      <a:pt x="149" y="151"/>
                      <a:pt x="149" y="151"/>
                    </a:cubicBezTo>
                    <a:cubicBezTo>
                      <a:pt x="150" y="150"/>
                      <a:pt x="150" y="150"/>
                      <a:pt x="150" y="150"/>
                    </a:cubicBezTo>
                    <a:cubicBezTo>
                      <a:pt x="155" y="149"/>
                      <a:pt x="155" y="149"/>
                      <a:pt x="155" y="149"/>
                    </a:cubicBezTo>
                    <a:cubicBezTo>
                      <a:pt x="155" y="148"/>
                      <a:pt x="155" y="148"/>
                      <a:pt x="155" y="148"/>
                    </a:cubicBezTo>
                    <a:cubicBezTo>
                      <a:pt x="156" y="148"/>
                      <a:pt x="156" y="148"/>
                      <a:pt x="156" y="148"/>
                    </a:cubicBezTo>
                    <a:cubicBezTo>
                      <a:pt x="157" y="147"/>
                      <a:pt x="157" y="147"/>
                      <a:pt x="157" y="147"/>
                    </a:cubicBezTo>
                    <a:cubicBezTo>
                      <a:pt x="159" y="147"/>
                      <a:pt x="159" y="147"/>
                      <a:pt x="159" y="147"/>
                    </a:cubicBezTo>
                    <a:cubicBezTo>
                      <a:pt x="160" y="146"/>
                      <a:pt x="160" y="146"/>
                      <a:pt x="160" y="146"/>
                    </a:cubicBezTo>
                    <a:cubicBezTo>
                      <a:pt x="162" y="146"/>
                      <a:pt x="162" y="146"/>
                      <a:pt x="162" y="146"/>
                    </a:cubicBezTo>
                    <a:cubicBezTo>
                      <a:pt x="163" y="145"/>
                      <a:pt x="163" y="145"/>
                      <a:pt x="163" y="145"/>
                    </a:cubicBezTo>
                    <a:cubicBezTo>
                      <a:pt x="163" y="144"/>
                      <a:pt x="163" y="144"/>
                      <a:pt x="163" y="144"/>
                    </a:cubicBezTo>
                    <a:cubicBezTo>
                      <a:pt x="165" y="143"/>
                      <a:pt x="165" y="143"/>
                      <a:pt x="165" y="143"/>
                    </a:cubicBezTo>
                    <a:cubicBezTo>
                      <a:pt x="167" y="142"/>
                      <a:pt x="167" y="142"/>
                      <a:pt x="167" y="142"/>
                    </a:cubicBezTo>
                    <a:cubicBezTo>
                      <a:pt x="170" y="142"/>
                      <a:pt x="170" y="142"/>
                      <a:pt x="170" y="142"/>
                    </a:cubicBezTo>
                    <a:cubicBezTo>
                      <a:pt x="171" y="140"/>
                      <a:pt x="171" y="140"/>
                      <a:pt x="171" y="140"/>
                    </a:cubicBezTo>
                    <a:cubicBezTo>
                      <a:pt x="173" y="140"/>
                      <a:pt x="173" y="140"/>
                      <a:pt x="173" y="140"/>
                    </a:cubicBezTo>
                    <a:cubicBezTo>
                      <a:pt x="174" y="139"/>
                      <a:pt x="174" y="139"/>
                      <a:pt x="174" y="139"/>
                    </a:cubicBezTo>
                    <a:cubicBezTo>
                      <a:pt x="174" y="138"/>
                      <a:pt x="174" y="138"/>
                      <a:pt x="174" y="138"/>
                    </a:cubicBezTo>
                    <a:cubicBezTo>
                      <a:pt x="176" y="136"/>
                      <a:pt x="176" y="136"/>
                      <a:pt x="176" y="136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7" y="133"/>
                      <a:pt x="177" y="133"/>
                      <a:pt x="177" y="133"/>
                    </a:cubicBezTo>
                    <a:cubicBezTo>
                      <a:pt x="178" y="133"/>
                      <a:pt x="178" y="133"/>
                      <a:pt x="178" y="133"/>
                    </a:cubicBezTo>
                    <a:cubicBezTo>
                      <a:pt x="180" y="131"/>
                      <a:pt x="180" y="131"/>
                      <a:pt x="180" y="131"/>
                    </a:cubicBezTo>
                    <a:cubicBezTo>
                      <a:pt x="170" y="121"/>
                      <a:pt x="170" y="121"/>
                      <a:pt x="170" y="121"/>
                    </a:cubicBezTo>
                    <a:cubicBezTo>
                      <a:pt x="168" y="123"/>
                      <a:pt x="168" y="123"/>
                      <a:pt x="168" y="123"/>
                    </a:cubicBezTo>
                    <a:cubicBezTo>
                      <a:pt x="167" y="124"/>
                      <a:pt x="167" y="124"/>
                      <a:pt x="167" y="124"/>
                    </a:cubicBezTo>
                    <a:cubicBezTo>
                      <a:pt x="165" y="124"/>
                      <a:pt x="165" y="124"/>
                      <a:pt x="165" y="124"/>
                    </a:cubicBezTo>
                    <a:cubicBezTo>
                      <a:pt x="164" y="124"/>
                      <a:pt x="164" y="124"/>
                      <a:pt x="164" y="124"/>
                    </a:cubicBezTo>
                    <a:cubicBezTo>
                      <a:pt x="162" y="124"/>
                      <a:pt x="162" y="124"/>
                      <a:pt x="162" y="124"/>
                    </a:cubicBezTo>
                    <a:cubicBezTo>
                      <a:pt x="161" y="123"/>
                      <a:pt x="161" y="123"/>
                      <a:pt x="161" y="123"/>
                    </a:cubicBezTo>
                    <a:cubicBezTo>
                      <a:pt x="162" y="121"/>
                      <a:pt x="162" y="121"/>
                      <a:pt x="162" y="121"/>
                    </a:cubicBezTo>
                    <a:cubicBezTo>
                      <a:pt x="161" y="119"/>
                      <a:pt x="161" y="119"/>
                      <a:pt x="161" y="119"/>
                    </a:cubicBezTo>
                    <a:cubicBezTo>
                      <a:pt x="160" y="118"/>
                      <a:pt x="160" y="118"/>
                      <a:pt x="160" y="118"/>
                    </a:cubicBezTo>
                    <a:cubicBezTo>
                      <a:pt x="160" y="119"/>
                      <a:pt x="160" y="119"/>
                      <a:pt x="160" y="119"/>
                    </a:cubicBezTo>
                    <a:cubicBezTo>
                      <a:pt x="160" y="121"/>
                      <a:pt x="160" y="121"/>
                      <a:pt x="160" y="121"/>
                    </a:cubicBezTo>
                    <a:cubicBezTo>
                      <a:pt x="160" y="122"/>
                      <a:pt x="160" y="122"/>
                      <a:pt x="160" y="122"/>
                    </a:cubicBezTo>
                    <a:cubicBezTo>
                      <a:pt x="158" y="119"/>
                      <a:pt x="158" y="119"/>
                      <a:pt x="158" y="119"/>
                    </a:cubicBezTo>
                    <a:cubicBezTo>
                      <a:pt x="158" y="117"/>
                      <a:pt x="158" y="117"/>
                      <a:pt x="158" y="117"/>
                    </a:cubicBezTo>
                    <a:cubicBezTo>
                      <a:pt x="157" y="117"/>
                      <a:pt x="157" y="117"/>
                      <a:pt x="157" y="117"/>
                    </a:cubicBezTo>
                    <a:cubicBezTo>
                      <a:pt x="156" y="114"/>
                      <a:pt x="156" y="114"/>
                      <a:pt x="156" y="114"/>
                    </a:cubicBezTo>
                    <a:cubicBezTo>
                      <a:pt x="155" y="113"/>
                      <a:pt x="155" y="113"/>
                      <a:pt x="155" y="113"/>
                    </a:cubicBezTo>
                    <a:cubicBezTo>
                      <a:pt x="154" y="112"/>
                      <a:pt x="154" y="112"/>
                      <a:pt x="154" y="112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52" y="110"/>
                      <a:pt x="152" y="110"/>
                      <a:pt x="152" y="110"/>
                    </a:cubicBezTo>
                    <a:cubicBezTo>
                      <a:pt x="152" y="110"/>
                      <a:pt x="152" y="110"/>
                      <a:pt x="152" y="110"/>
                    </a:cubicBezTo>
                    <a:cubicBezTo>
                      <a:pt x="153" y="109"/>
                      <a:pt x="153" y="109"/>
                      <a:pt x="153" y="109"/>
                    </a:cubicBezTo>
                    <a:cubicBezTo>
                      <a:pt x="154" y="108"/>
                      <a:pt x="154" y="108"/>
                      <a:pt x="154" y="108"/>
                    </a:cubicBezTo>
                    <a:cubicBezTo>
                      <a:pt x="155" y="107"/>
                      <a:pt x="155" y="107"/>
                      <a:pt x="155" y="107"/>
                    </a:cubicBezTo>
                    <a:cubicBezTo>
                      <a:pt x="158" y="108"/>
                      <a:pt x="158" y="108"/>
                      <a:pt x="158" y="108"/>
                    </a:cubicBezTo>
                    <a:cubicBezTo>
                      <a:pt x="158" y="109"/>
                      <a:pt x="158" y="109"/>
                      <a:pt x="158" y="109"/>
                    </a:cubicBezTo>
                    <a:cubicBezTo>
                      <a:pt x="160" y="111"/>
                      <a:pt x="160" y="111"/>
                      <a:pt x="160" y="111"/>
                    </a:cubicBezTo>
                    <a:cubicBezTo>
                      <a:pt x="161" y="112"/>
                      <a:pt x="161" y="112"/>
                      <a:pt x="161" y="112"/>
                    </a:cubicBezTo>
                    <a:cubicBezTo>
                      <a:pt x="161" y="113"/>
                      <a:pt x="161" y="113"/>
                      <a:pt x="161" y="113"/>
                    </a:cubicBezTo>
                    <a:cubicBezTo>
                      <a:pt x="162" y="114"/>
                      <a:pt x="162" y="114"/>
                      <a:pt x="162" y="114"/>
                    </a:cubicBezTo>
                    <a:cubicBezTo>
                      <a:pt x="163" y="114"/>
                      <a:pt x="163" y="114"/>
                      <a:pt x="163" y="114"/>
                    </a:cubicBezTo>
                    <a:cubicBezTo>
                      <a:pt x="165" y="116"/>
                      <a:pt x="165" y="116"/>
                      <a:pt x="165" y="116"/>
                    </a:cubicBezTo>
                    <a:cubicBezTo>
                      <a:pt x="166" y="116"/>
                      <a:pt x="166" y="116"/>
                      <a:pt x="166" y="116"/>
                    </a:cubicBezTo>
                    <a:cubicBezTo>
                      <a:pt x="167" y="117"/>
                      <a:pt x="167" y="117"/>
                      <a:pt x="167" y="117"/>
                    </a:cubicBezTo>
                    <a:cubicBezTo>
                      <a:pt x="167" y="117"/>
                      <a:pt x="167" y="117"/>
                      <a:pt x="167" y="117"/>
                    </a:cubicBezTo>
                    <a:cubicBezTo>
                      <a:pt x="186" y="93"/>
                      <a:pt x="196" y="64"/>
                      <a:pt x="196" y="33"/>
                    </a:cubicBezTo>
                    <a:cubicBezTo>
                      <a:pt x="196" y="22"/>
                      <a:pt x="194" y="11"/>
                      <a:pt x="192" y="0"/>
                    </a:cubicBezTo>
                  </a:path>
                </a:pathLst>
              </a:custGeom>
              <a:solidFill>
                <a:srgbClr val="B3CA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243">
                <a:extLst>
                  <a:ext uri="{FF2B5EF4-FFF2-40B4-BE49-F238E27FC236}">
                    <a16:creationId xmlns:a16="http://schemas.microsoft.com/office/drawing/2014/main" id="{5425ACC7-2D3C-436E-B44D-67F9AD6B6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3870" y="5503451"/>
                <a:ext cx="226414" cy="227649"/>
              </a:xfrm>
              <a:custGeom>
                <a:avLst/>
                <a:gdLst>
                  <a:gd name="T0" fmla="*/ 172 w 186"/>
                  <a:gd name="T1" fmla="*/ 173 h 187"/>
                  <a:gd name="T2" fmla="*/ 172 w 186"/>
                  <a:gd name="T3" fmla="*/ 173 h 187"/>
                  <a:gd name="T4" fmla="*/ 122 w 186"/>
                  <a:gd name="T5" fmla="*/ 173 h 187"/>
                  <a:gd name="T6" fmla="*/ 14 w 186"/>
                  <a:gd name="T7" fmla="*/ 64 h 187"/>
                  <a:gd name="T8" fmla="*/ 14 w 186"/>
                  <a:gd name="T9" fmla="*/ 14 h 187"/>
                  <a:gd name="T10" fmla="*/ 14 w 186"/>
                  <a:gd name="T11" fmla="*/ 14 h 187"/>
                  <a:gd name="T12" fmla="*/ 64 w 186"/>
                  <a:gd name="T13" fmla="*/ 14 h 187"/>
                  <a:gd name="T14" fmla="*/ 172 w 186"/>
                  <a:gd name="T15" fmla="*/ 123 h 187"/>
                  <a:gd name="T16" fmla="*/ 172 w 186"/>
                  <a:gd name="T17" fmla="*/ 17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6" h="187">
                    <a:moveTo>
                      <a:pt x="172" y="173"/>
                    </a:moveTo>
                    <a:cubicBezTo>
                      <a:pt x="172" y="173"/>
                      <a:pt x="172" y="173"/>
                      <a:pt x="172" y="173"/>
                    </a:cubicBezTo>
                    <a:cubicBezTo>
                      <a:pt x="158" y="187"/>
                      <a:pt x="136" y="187"/>
                      <a:pt x="122" y="173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0" y="50"/>
                      <a:pt x="0" y="28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28" y="0"/>
                      <a:pt x="50" y="0"/>
                      <a:pt x="64" y="14"/>
                    </a:cubicBezTo>
                    <a:cubicBezTo>
                      <a:pt x="172" y="123"/>
                      <a:pt x="172" y="123"/>
                      <a:pt x="172" y="123"/>
                    </a:cubicBezTo>
                    <a:cubicBezTo>
                      <a:pt x="186" y="137"/>
                      <a:pt x="186" y="159"/>
                      <a:pt x="172" y="173"/>
                    </a:cubicBezTo>
                    <a:close/>
                  </a:path>
                </a:pathLst>
              </a:custGeom>
              <a:solidFill>
                <a:srgbClr val="EA6F3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244">
                <a:extLst>
                  <a:ext uri="{FF2B5EF4-FFF2-40B4-BE49-F238E27FC236}">
                    <a16:creationId xmlns:a16="http://schemas.microsoft.com/office/drawing/2014/main" id="{A4040757-23BA-4DCB-B2D5-FDA2CC24F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33085" y="5550928"/>
                <a:ext cx="167984" cy="169215"/>
              </a:xfrm>
              <a:custGeom>
                <a:avLst/>
                <a:gdLst>
                  <a:gd name="T0" fmla="*/ 133 w 138"/>
                  <a:gd name="T1" fmla="*/ 133 h 139"/>
                  <a:gd name="T2" fmla="*/ 113 w 138"/>
                  <a:gd name="T3" fmla="*/ 133 h 139"/>
                  <a:gd name="T4" fmla="*/ 5 w 138"/>
                  <a:gd name="T5" fmla="*/ 25 h 139"/>
                  <a:gd name="T6" fmla="*/ 5 w 138"/>
                  <a:gd name="T7" fmla="*/ 5 h 139"/>
                  <a:gd name="T8" fmla="*/ 25 w 138"/>
                  <a:gd name="T9" fmla="*/ 5 h 139"/>
                  <a:gd name="T10" fmla="*/ 133 w 138"/>
                  <a:gd name="T11" fmla="*/ 114 h 139"/>
                  <a:gd name="T12" fmla="*/ 133 w 138"/>
                  <a:gd name="T13" fmla="*/ 133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" h="139">
                    <a:moveTo>
                      <a:pt x="133" y="133"/>
                    </a:moveTo>
                    <a:cubicBezTo>
                      <a:pt x="127" y="139"/>
                      <a:pt x="119" y="139"/>
                      <a:pt x="113" y="13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0" y="19"/>
                      <a:pt x="0" y="10"/>
                      <a:pt x="5" y="5"/>
                    </a:cubicBezTo>
                    <a:cubicBezTo>
                      <a:pt x="11" y="0"/>
                      <a:pt x="19" y="0"/>
                      <a:pt x="25" y="5"/>
                    </a:cubicBezTo>
                    <a:cubicBezTo>
                      <a:pt x="133" y="114"/>
                      <a:pt x="133" y="114"/>
                      <a:pt x="133" y="114"/>
                    </a:cubicBezTo>
                    <a:cubicBezTo>
                      <a:pt x="138" y="119"/>
                      <a:pt x="138" y="128"/>
                      <a:pt x="133" y="133"/>
                    </a:cubicBezTo>
                    <a:close/>
                  </a:path>
                </a:pathLst>
              </a:custGeom>
              <a:solidFill>
                <a:srgbClr val="FAE35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245">
                <a:extLst>
                  <a:ext uri="{FF2B5EF4-FFF2-40B4-BE49-F238E27FC236}">
                    <a16:creationId xmlns:a16="http://schemas.microsoft.com/office/drawing/2014/main" id="{9C3E71CA-5E4A-47E4-A020-F529CE5CDA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14157" y="5213717"/>
                <a:ext cx="338404" cy="337212"/>
              </a:xfrm>
              <a:custGeom>
                <a:avLst/>
                <a:gdLst>
                  <a:gd name="T0" fmla="*/ 139 w 278"/>
                  <a:gd name="T1" fmla="*/ 0 h 277"/>
                  <a:gd name="T2" fmla="*/ 41 w 278"/>
                  <a:gd name="T3" fmla="*/ 40 h 277"/>
                  <a:gd name="T4" fmla="*/ 41 w 278"/>
                  <a:gd name="T5" fmla="*/ 40 h 277"/>
                  <a:gd name="T6" fmla="*/ 0 w 278"/>
                  <a:gd name="T7" fmla="*/ 138 h 277"/>
                  <a:gd name="T8" fmla="*/ 40 w 278"/>
                  <a:gd name="T9" fmla="*/ 236 h 277"/>
                  <a:gd name="T10" fmla="*/ 138 w 278"/>
                  <a:gd name="T11" fmla="*/ 277 h 277"/>
                  <a:gd name="T12" fmla="*/ 237 w 278"/>
                  <a:gd name="T13" fmla="*/ 237 h 277"/>
                  <a:gd name="T14" fmla="*/ 277 w 278"/>
                  <a:gd name="T15" fmla="*/ 139 h 277"/>
                  <a:gd name="T16" fmla="*/ 139 w 278"/>
                  <a:gd name="T17" fmla="*/ 0 h 277"/>
                  <a:gd name="T18" fmla="*/ 212 w 278"/>
                  <a:gd name="T19" fmla="*/ 211 h 277"/>
                  <a:gd name="T20" fmla="*/ 138 w 278"/>
                  <a:gd name="T21" fmla="*/ 242 h 277"/>
                  <a:gd name="T22" fmla="*/ 35 w 278"/>
                  <a:gd name="T23" fmla="*/ 138 h 277"/>
                  <a:gd name="T24" fmla="*/ 66 w 278"/>
                  <a:gd name="T25" fmla="*/ 66 h 277"/>
                  <a:gd name="T26" fmla="*/ 139 w 278"/>
                  <a:gd name="T27" fmla="*/ 35 h 277"/>
                  <a:gd name="T28" fmla="*/ 212 w 278"/>
                  <a:gd name="T29" fmla="*/ 66 h 277"/>
                  <a:gd name="T30" fmla="*/ 242 w 278"/>
                  <a:gd name="T31" fmla="*/ 139 h 277"/>
                  <a:gd name="T32" fmla="*/ 212 w 278"/>
                  <a:gd name="T33" fmla="*/ 211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8" h="277">
                    <a:moveTo>
                      <a:pt x="139" y="0"/>
                    </a:moveTo>
                    <a:cubicBezTo>
                      <a:pt x="102" y="0"/>
                      <a:pt x="67" y="14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14" y="67"/>
                      <a:pt x="0" y="101"/>
                      <a:pt x="0" y="138"/>
                    </a:cubicBezTo>
                    <a:cubicBezTo>
                      <a:pt x="0" y="175"/>
                      <a:pt x="14" y="210"/>
                      <a:pt x="40" y="236"/>
                    </a:cubicBezTo>
                    <a:cubicBezTo>
                      <a:pt x="67" y="263"/>
                      <a:pt x="101" y="277"/>
                      <a:pt x="138" y="277"/>
                    </a:cubicBezTo>
                    <a:cubicBezTo>
                      <a:pt x="176" y="277"/>
                      <a:pt x="210" y="263"/>
                      <a:pt x="237" y="237"/>
                    </a:cubicBezTo>
                    <a:cubicBezTo>
                      <a:pt x="263" y="210"/>
                      <a:pt x="277" y="176"/>
                      <a:pt x="277" y="139"/>
                    </a:cubicBezTo>
                    <a:cubicBezTo>
                      <a:pt x="278" y="62"/>
                      <a:pt x="215" y="0"/>
                      <a:pt x="139" y="0"/>
                    </a:cubicBezTo>
                    <a:close/>
                    <a:moveTo>
                      <a:pt x="212" y="211"/>
                    </a:moveTo>
                    <a:cubicBezTo>
                      <a:pt x="192" y="231"/>
                      <a:pt x="166" y="242"/>
                      <a:pt x="138" y="242"/>
                    </a:cubicBezTo>
                    <a:cubicBezTo>
                      <a:pt x="82" y="242"/>
                      <a:pt x="35" y="195"/>
                      <a:pt x="35" y="138"/>
                    </a:cubicBezTo>
                    <a:cubicBezTo>
                      <a:pt x="36" y="111"/>
                      <a:pt x="46" y="85"/>
                      <a:pt x="66" y="66"/>
                    </a:cubicBezTo>
                    <a:cubicBezTo>
                      <a:pt x="85" y="46"/>
                      <a:pt x="111" y="35"/>
                      <a:pt x="139" y="35"/>
                    </a:cubicBezTo>
                    <a:cubicBezTo>
                      <a:pt x="166" y="35"/>
                      <a:pt x="192" y="46"/>
                      <a:pt x="212" y="66"/>
                    </a:cubicBezTo>
                    <a:cubicBezTo>
                      <a:pt x="231" y="85"/>
                      <a:pt x="242" y="111"/>
                      <a:pt x="242" y="139"/>
                    </a:cubicBezTo>
                    <a:cubicBezTo>
                      <a:pt x="242" y="166"/>
                      <a:pt x="231" y="192"/>
                      <a:pt x="212" y="211"/>
                    </a:cubicBezTo>
                    <a:close/>
                  </a:path>
                </a:pathLst>
              </a:custGeom>
              <a:solidFill>
                <a:srgbClr val="3031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246">
                <a:extLst>
                  <a:ext uri="{FF2B5EF4-FFF2-40B4-BE49-F238E27FC236}">
                    <a16:creationId xmlns:a16="http://schemas.microsoft.com/office/drawing/2014/main" id="{5395AD75-F3F7-47F2-A305-5791F3E8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2221" y="5471799"/>
                <a:ext cx="74254" cy="75477"/>
              </a:xfrm>
              <a:custGeom>
                <a:avLst/>
                <a:gdLst>
                  <a:gd name="T0" fmla="*/ 54 w 61"/>
                  <a:gd name="T1" fmla="*/ 55 h 62"/>
                  <a:gd name="T2" fmla="*/ 29 w 61"/>
                  <a:gd name="T3" fmla="*/ 55 h 62"/>
                  <a:gd name="T4" fmla="*/ 7 w 61"/>
                  <a:gd name="T5" fmla="*/ 32 h 62"/>
                  <a:gd name="T6" fmla="*/ 7 w 61"/>
                  <a:gd name="T7" fmla="*/ 7 h 62"/>
                  <a:gd name="T8" fmla="*/ 7 w 61"/>
                  <a:gd name="T9" fmla="*/ 7 h 62"/>
                  <a:gd name="T10" fmla="*/ 32 w 61"/>
                  <a:gd name="T11" fmla="*/ 7 h 62"/>
                  <a:gd name="T12" fmla="*/ 54 w 61"/>
                  <a:gd name="T13" fmla="*/ 30 h 62"/>
                  <a:gd name="T14" fmla="*/ 54 w 61"/>
                  <a:gd name="T15" fmla="*/ 5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62">
                    <a:moveTo>
                      <a:pt x="54" y="55"/>
                    </a:moveTo>
                    <a:cubicBezTo>
                      <a:pt x="47" y="62"/>
                      <a:pt x="36" y="61"/>
                      <a:pt x="29" y="55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0" y="25"/>
                      <a:pt x="0" y="14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4" y="0"/>
                      <a:pt x="25" y="0"/>
                      <a:pt x="32" y="7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61" y="36"/>
                      <a:pt x="61" y="48"/>
                      <a:pt x="54" y="55"/>
                    </a:cubicBezTo>
                    <a:close/>
                  </a:path>
                </a:pathLst>
              </a:custGeom>
              <a:solidFill>
                <a:srgbClr val="3031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247">
                <a:extLst>
                  <a:ext uri="{FF2B5EF4-FFF2-40B4-BE49-F238E27FC236}">
                    <a16:creationId xmlns:a16="http://schemas.microsoft.com/office/drawing/2014/main" id="{EA92F312-4926-45B3-9C0A-59AFD38F9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2142" y="5223456"/>
                <a:ext cx="160681" cy="317734"/>
              </a:xfrm>
              <a:custGeom>
                <a:avLst/>
                <a:gdLst>
                  <a:gd name="T0" fmla="*/ 1 w 132"/>
                  <a:gd name="T1" fmla="*/ 0 h 261"/>
                  <a:gd name="T2" fmla="*/ 132 w 132"/>
                  <a:gd name="T3" fmla="*/ 131 h 261"/>
                  <a:gd name="T4" fmla="*/ 93 w 132"/>
                  <a:gd name="T5" fmla="*/ 223 h 261"/>
                  <a:gd name="T6" fmla="*/ 1 w 132"/>
                  <a:gd name="T7" fmla="*/ 261 h 261"/>
                  <a:gd name="T8" fmla="*/ 0 w 132"/>
                  <a:gd name="T9" fmla="*/ 261 h 261"/>
                  <a:gd name="T10" fmla="*/ 1 w 132"/>
                  <a:gd name="T11" fmla="*/ 244 h 261"/>
                  <a:gd name="T12" fmla="*/ 1 w 132"/>
                  <a:gd name="T13" fmla="*/ 244 h 261"/>
                  <a:gd name="T14" fmla="*/ 81 w 132"/>
                  <a:gd name="T15" fmla="*/ 211 h 261"/>
                  <a:gd name="T16" fmla="*/ 114 w 132"/>
                  <a:gd name="T17" fmla="*/ 131 h 261"/>
                  <a:gd name="T18" fmla="*/ 1 w 132"/>
                  <a:gd name="T19" fmla="*/ 17 h 261"/>
                  <a:gd name="T20" fmla="*/ 1 w 132"/>
                  <a:gd name="T21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2" h="261">
                    <a:moveTo>
                      <a:pt x="1" y="0"/>
                    </a:moveTo>
                    <a:cubicBezTo>
                      <a:pt x="73" y="0"/>
                      <a:pt x="132" y="59"/>
                      <a:pt x="132" y="131"/>
                    </a:cubicBezTo>
                    <a:cubicBezTo>
                      <a:pt x="132" y="166"/>
                      <a:pt x="118" y="198"/>
                      <a:pt x="93" y="223"/>
                    </a:cubicBezTo>
                    <a:cubicBezTo>
                      <a:pt x="68" y="248"/>
                      <a:pt x="36" y="261"/>
                      <a:pt x="1" y="261"/>
                    </a:cubicBezTo>
                    <a:cubicBezTo>
                      <a:pt x="0" y="261"/>
                      <a:pt x="0" y="261"/>
                      <a:pt x="0" y="261"/>
                    </a:cubicBezTo>
                    <a:cubicBezTo>
                      <a:pt x="1" y="244"/>
                      <a:pt x="1" y="244"/>
                      <a:pt x="1" y="244"/>
                    </a:cubicBezTo>
                    <a:cubicBezTo>
                      <a:pt x="1" y="244"/>
                      <a:pt x="1" y="244"/>
                      <a:pt x="1" y="244"/>
                    </a:cubicBezTo>
                    <a:cubicBezTo>
                      <a:pt x="31" y="244"/>
                      <a:pt x="59" y="232"/>
                      <a:pt x="81" y="211"/>
                    </a:cubicBezTo>
                    <a:cubicBezTo>
                      <a:pt x="102" y="189"/>
                      <a:pt x="114" y="161"/>
                      <a:pt x="114" y="131"/>
                    </a:cubicBezTo>
                    <a:cubicBezTo>
                      <a:pt x="114" y="68"/>
                      <a:pt x="63" y="17"/>
                      <a:pt x="1" y="1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15B7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1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9126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2AC62E-E86B-44D2-A3B9-BBA2F23B6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1" y="194478"/>
            <a:ext cx="2819400" cy="6436443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TIP: Let the history and context inform your objective implementation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70665B-4D81-4F24-BFB1-03B7EC01A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GILMORE PROPERTY </a:t>
            </a:r>
            <a:br>
              <a:rPr lang="en-US" dirty="0"/>
            </a:br>
            <a:r>
              <a:rPr lang="en-US" dirty="0"/>
              <a:t>- HOUSE &amp; STORE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9368ED7-2CB1-42C7-B259-33E2DBEB6F9A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Plan Implementation – Project</a:t>
            </a:r>
          </a:p>
        </p:txBody>
      </p:sp>
      <p:pic>
        <p:nvPicPr>
          <p:cNvPr id="7" name="Picture 3" descr="P:\MainStreet &amp; Planning File Cabinet\M-K-M\Monica\DDA Authority\Urban Redevelopment Area\2012_10_Gilmore Property\Z_photos\2014-9.11_Town Hall &amp; Open House\IMG_2289.JPG">
            <a:extLst>
              <a:ext uri="{FF2B5EF4-FFF2-40B4-BE49-F238E27FC236}">
                <a16:creationId xmlns:a16="http://schemas.microsoft.com/office/drawing/2014/main" id="{424A4C51-0240-4984-A626-F9C402CD9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7141" r="13771" b="4443"/>
          <a:stretch/>
        </p:blipFill>
        <p:spPr bwMode="auto">
          <a:xfrm>
            <a:off x="4669286" y="63371"/>
            <a:ext cx="4419600" cy="3349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40984-7F89-4889-9884-035B39229B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r="4546"/>
          <a:stretch/>
        </p:blipFill>
        <p:spPr>
          <a:xfrm>
            <a:off x="4669286" y="3465212"/>
            <a:ext cx="4419600" cy="33528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618A8DA-58DB-4BE3-8131-413118482FB6}"/>
              </a:ext>
            </a:extLst>
          </p:cNvPr>
          <p:cNvGrpSpPr>
            <a:grpSpLocks/>
          </p:cNvGrpSpPr>
          <p:nvPr/>
        </p:nvGrpSpPr>
        <p:grpSpPr bwMode="auto">
          <a:xfrm>
            <a:off x="1739378" y="299655"/>
            <a:ext cx="314678" cy="315448"/>
            <a:chOff x="102358761" y="110239086"/>
            <a:chExt cx="650138" cy="65013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4A88D42-3A57-41D2-9423-371C7AD80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58761" y="110239086"/>
              <a:ext cx="650138" cy="650138"/>
            </a:xfrm>
            <a:prstGeom prst="ellipse">
              <a:avLst/>
            </a:pr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E375AA0-BE31-46DA-B653-391BB1280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41069"/>
              <a:ext cx="490790" cy="541781"/>
            </a:xfrm>
            <a:custGeom>
              <a:avLst/>
              <a:gdLst>
                <a:gd name="T0" fmla="*/ 91 w 154"/>
                <a:gd name="T1" fmla="*/ 34 h 170"/>
                <a:gd name="T2" fmla="*/ 70 w 154"/>
                <a:gd name="T3" fmla="*/ 21 h 170"/>
                <a:gd name="T4" fmla="*/ 58 w 154"/>
                <a:gd name="T5" fmla="*/ 9 h 170"/>
                <a:gd name="T6" fmla="*/ 57 w 154"/>
                <a:gd name="T7" fmla="*/ 9 h 170"/>
                <a:gd name="T8" fmla="*/ 37 w 154"/>
                <a:gd name="T9" fmla="*/ 0 h 170"/>
                <a:gd name="T10" fmla="*/ 9 w 154"/>
                <a:gd name="T11" fmla="*/ 29 h 170"/>
                <a:gd name="T12" fmla="*/ 12 w 154"/>
                <a:gd name="T13" fmla="*/ 38 h 170"/>
                <a:gd name="T14" fmla="*/ 0 w 154"/>
                <a:gd name="T15" fmla="*/ 64 h 170"/>
                <a:gd name="T16" fmla="*/ 0 w 154"/>
                <a:gd name="T17" fmla="*/ 65 h 170"/>
                <a:gd name="T18" fmla="*/ 0 w 154"/>
                <a:gd name="T19" fmla="*/ 67 h 170"/>
                <a:gd name="T20" fmla="*/ 0 w 154"/>
                <a:gd name="T21" fmla="*/ 68 h 170"/>
                <a:gd name="T22" fmla="*/ 0 w 154"/>
                <a:gd name="T23" fmla="*/ 69 h 170"/>
                <a:gd name="T24" fmla="*/ 0 w 154"/>
                <a:gd name="T25" fmla="*/ 72 h 170"/>
                <a:gd name="T26" fmla="*/ 0 w 154"/>
                <a:gd name="T27" fmla="*/ 74 h 170"/>
                <a:gd name="T28" fmla="*/ 0 w 154"/>
                <a:gd name="T29" fmla="*/ 76 h 170"/>
                <a:gd name="T30" fmla="*/ 0 w 154"/>
                <a:gd name="T31" fmla="*/ 77 h 170"/>
                <a:gd name="T32" fmla="*/ 0 w 154"/>
                <a:gd name="T33" fmla="*/ 79 h 170"/>
                <a:gd name="T34" fmla="*/ 0 w 154"/>
                <a:gd name="T35" fmla="*/ 79 h 170"/>
                <a:gd name="T36" fmla="*/ 15 w 154"/>
                <a:gd name="T37" fmla="*/ 108 h 170"/>
                <a:gd name="T38" fmla="*/ 15 w 154"/>
                <a:gd name="T39" fmla="*/ 109 h 170"/>
                <a:gd name="T40" fmla="*/ 76 w 154"/>
                <a:gd name="T41" fmla="*/ 170 h 170"/>
                <a:gd name="T42" fmla="*/ 154 w 154"/>
                <a:gd name="T43" fmla="*/ 97 h 170"/>
                <a:gd name="T44" fmla="*/ 91 w 154"/>
                <a:gd name="T45" fmla="*/ 3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4" h="170">
                  <a:moveTo>
                    <a:pt x="91" y="34"/>
                  </a:moveTo>
                  <a:cubicBezTo>
                    <a:pt x="85" y="28"/>
                    <a:pt x="78" y="24"/>
                    <a:pt x="70" y="21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2" y="3"/>
                    <a:pt x="45" y="0"/>
                    <a:pt x="37" y="0"/>
                  </a:cubicBezTo>
                  <a:cubicBezTo>
                    <a:pt x="22" y="0"/>
                    <a:pt x="9" y="13"/>
                    <a:pt x="9" y="29"/>
                  </a:cubicBezTo>
                  <a:cubicBezTo>
                    <a:pt x="9" y="32"/>
                    <a:pt x="10" y="35"/>
                    <a:pt x="12" y="38"/>
                  </a:cubicBezTo>
                  <a:cubicBezTo>
                    <a:pt x="6" y="46"/>
                    <a:pt x="2" y="55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6"/>
                    <a:pt x="0" y="67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68"/>
                    <a:pt x="0" y="69"/>
                    <a:pt x="0" y="69"/>
                  </a:cubicBezTo>
                  <a:cubicBezTo>
                    <a:pt x="0" y="70"/>
                    <a:pt x="0" y="71"/>
                    <a:pt x="0" y="72"/>
                  </a:cubicBezTo>
                  <a:cubicBezTo>
                    <a:pt x="0" y="73"/>
                    <a:pt x="0" y="73"/>
                    <a:pt x="0" y="74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8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90"/>
                    <a:pt x="7" y="101"/>
                    <a:pt x="15" y="108"/>
                  </a:cubicBezTo>
                  <a:cubicBezTo>
                    <a:pt x="15" y="109"/>
                    <a:pt x="15" y="109"/>
                    <a:pt x="15" y="109"/>
                  </a:cubicBezTo>
                  <a:cubicBezTo>
                    <a:pt x="76" y="170"/>
                    <a:pt x="76" y="170"/>
                    <a:pt x="76" y="170"/>
                  </a:cubicBezTo>
                  <a:cubicBezTo>
                    <a:pt x="114" y="163"/>
                    <a:pt x="144" y="134"/>
                    <a:pt x="154" y="97"/>
                  </a:cubicBezTo>
                  <a:cubicBezTo>
                    <a:pt x="91" y="34"/>
                    <a:pt x="91" y="34"/>
                    <a:pt x="91" y="34"/>
                  </a:cubicBezTo>
                  <a:close/>
                </a:path>
              </a:pathLst>
            </a:custGeom>
            <a:solidFill>
              <a:srgbClr val="9CCC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EB8F0F8-48D7-4BBA-BF8F-6DE35D62E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98434"/>
              <a:ext cx="337816" cy="341003"/>
            </a:xfrm>
            <a:custGeom>
              <a:avLst/>
              <a:gdLst>
                <a:gd name="T0" fmla="*/ 106 w 106"/>
                <a:gd name="T1" fmla="*/ 58 h 107"/>
                <a:gd name="T2" fmla="*/ 106 w 106"/>
                <a:gd name="T3" fmla="*/ 56 h 107"/>
                <a:gd name="T4" fmla="*/ 106 w 106"/>
                <a:gd name="T5" fmla="*/ 54 h 107"/>
                <a:gd name="T6" fmla="*/ 106 w 106"/>
                <a:gd name="T7" fmla="*/ 51 h 107"/>
                <a:gd name="T8" fmla="*/ 106 w 106"/>
                <a:gd name="T9" fmla="*/ 50 h 107"/>
                <a:gd name="T10" fmla="*/ 106 w 106"/>
                <a:gd name="T11" fmla="*/ 49 h 107"/>
                <a:gd name="T12" fmla="*/ 53 w 106"/>
                <a:gd name="T13" fmla="*/ 0 h 107"/>
                <a:gd name="T14" fmla="*/ 0 w 106"/>
                <a:gd name="T15" fmla="*/ 46 h 107"/>
                <a:gd name="T16" fmla="*/ 0 w 106"/>
                <a:gd name="T17" fmla="*/ 47 h 107"/>
                <a:gd name="T18" fmla="*/ 0 w 106"/>
                <a:gd name="T19" fmla="*/ 49 h 107"/>
                <a:gd name="T20" fmla="*/ 0 w 106"/>
                <a:gd name="T21" fmla="*/ 50 h 107"/>
                <a:gd name="T22" fmla="*/ 0 w 106"/>
                <a:gd name="T23" fmla="*/ 51 h 107"/>
                <a:gd name="T24" fmla="*/ 0 w 106"/>
                <a:gd name="T25" fmla="*/ 54 h 107"/>
                <a:gd name="T26" fmla="*/ 0 w 106"/>
                <a:gd name="T27" fmla="*/ 56 h 107"/>
                <a:gd name="T28" fmla="*/ 0 w 106"/>
                <a:gd name="T29" fmla="*/ 58 h 107"/>
                <a:gd name="T30" fmla="*/ 0 w 106"/>
                <a:gd name="T31" fmla="*/ 59 h 107"/>
                <a:gd name="T32" fmla="*/ 0 w 106"/>
                <a:gd name="T33" fmla="*/ 61 h 107"/>
                <a:gd name="T34" fmla="*/ 0 w 106"/>
                <a:gd name="T35" fmla="*/ 61 h 107"/>
                <a:gd name="T36" fmla="*/ 53 w 106"/>
                <a:gd name="T37" fmla="*/ 107 h 107"/>
                <a:gd name="T38" fmla="*/ 106 w 106"/>
                <a:gd name="T39" fmla="*/ 59 h 107"/>
                <a:gd name="T40" fmla="*/ 106 w 106"/>
                <a:gd name="T41" fmla="*/ 5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6" h="107">
                  <a:moveTo>
                    <a:pt x="106" y="58"/>
                  </a:moveTo>
                  <a:cubicBezTo>
                    <a:pt x="106" y="57"/>
                    <a:pt x="106" y="57"/>
                    <a:pt x="106" y="56"/>
                  </a:cubicBezTo>
                  <a:cubicBezTo>
                    <a:pt x="106" y="55"/>
                    <a:pt x="106" y="55"/>
                    <a:pt x="106" y="54"/>
                  </a:cubicBezTo>
                  <a:cubicBezTo>
                    <a:pt x="106" y="53"/>
                    <a:pt x="106" y="52"/>
                    <a:pt x="106" y="51"/>
                  </a:cubicBezTo>
                  <a:cubicBezTo>
                    <a:pt x="106" y="51"/>
                    <a:pt x="106" y="50"/>
                    <a:pt x="106" y="50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4" y="22"/>
                    <a:pt x="81" y="0"/>
                    <a:pt x="53" y="0"/>
                  </a:cubicBez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  <a:cubicBezTo>
                    <a:pt x="81" y="107"/>
                    <a:pt x="104" y="86"/>
                    <a:pt x="106" y="59"/>
                  </a:cubicBezTo>
                  <a:cubicBezTo>
                    <a:pt x="106" y="58"/>
                    <a:pt x="106" y="58"/>
                    <a:pt x="106" y="58"/>
                  </a:cubicBez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686A164-C48A-458B-9C3A-DE02C0149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5361" y="110398434"/>
              <a:ext cx="168908" cy="341003"/>
            </a:xfrm>
            <a:custGeom>
              <a:avLst/>
              <a:gdLst>
                <a:gd name="T0" fmla="*/ 53 w 53"/>
                <a:gd name="T1" fmla="*/ 0 h 107"/>
                <a:gd name="T2" fmla="*/ 0 w 53"/>
                <a:gd name="T3" fmla="*/ 46 h 107"/>
                <a:gd name="T4" fmla="*/ 0 w 53"/>
                <a:gd name="T5" fmla="*/ 47 h 107"/>
                <a:gd name="T6" fmla="*/ 0 w 53"/>
                <a:gd name="T7" fmla="*/ 49 h 107"/>
                <a:gd name="T8" fmla="*/ 0 w 53"/>
                <a:gd name="T9" fmla="*/ 50 h 107"/>
                <a:gd name="T10" fmla="*/ 0 w 53"/>
                <a:gd name="T11" fmla="*/ 51 h 107"/>
                <a:gd name="T12" fmla="*/ 0 w 53"/>
                <a:gd name="T13" fmla="*/ 54 h 107"/>
                <a:gd name="T14" fmla="*/ 0 w 53"/>
                <a:gd name="T15" fmla="*/ 56 h 107"/>
                <a:gd name="T16" fmla="*/ 0 w 53"/>
                <a:gd name="T17" fmla="*/ 58 h 107"/>
                <a:gd name="T18" fmla="*/ 0 w 53"/>
                <a:gd name="T19" fmla="*/ 59 h 107"/>
                <a:gd name="T20" fmla="*/ 0 w 53"/>
                <a:gd name="T21" fmla="*/ 61 h 107"/>
                <a:gd name="T22" fmla="*/ 0 w 53"/>
                <a:gd name="T23" fmla="*/ 61 h 107"/>
                <a:gd name="T24" fmla="*/ 53 w 53"/>
                <a:gd name="T2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107">
                  <a:moveTo>
                    <a:pt x="53" y="0"/>
                  </a:moveTo>
                  <a:cubicBezTo>
                    <a:pt x="26" y="0"/>
                    <a:pt x="4" y="21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0" y="48"/>
                    <a:pt x="0" y="49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0" y="50"/>
                    <a:pt x="0" y="51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0" y="55"/>
                    <a:pt x="0" y="55"/>
                    <a:pt x="0" y="56"/>
                  </a:cubicBezTo>
                  <a:cubicBezTo>
                    <a:pt x="0" y="57"/>
                    <a:pt x="0" y="57"/>
                    <a:pt x="0" y="58"/>
                  </a:cubicBezTo>
                  <a:cubicBezTo>
                    <a:pt x="0" y="58"/>
                    <a:pt x="0" y="58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4" y="87"/>
                    <a:pt x="26" y="107"/>
                    <a:pt x="53" y="107"/>
                  </a:cubicBezTo>
                </a:path>
              </a:pathLst>
            </a:custGeom>
            <a:solidFill>
              <a:srgbClr val="45B0B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C890988-A59F-41BD-B287-2E2408108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5260" y="110634268"/>
              <a:ext cx="89235" cy="79674"/>
            </a:xfrm>
            <a:custGeom>
              <a:avLst/>
              <a:gdLst>
                <a:gd name="T0" fmla="*/ 27 w 28"/>
                <a:gd name="T1" fmla="*/ 1 h 25"/>
                <a:gd name="T2" fmla="*/ 27 w 28"/>
                <a:gd name="T3" fmla="*/ 2 h 25"/>
                <a:gd name="T4" fmla="*/ 26 w 28"/>
                <a:gd name="T5" fmla="*/ 3 h 25"/>
                <a:gd name="T6" fmla="*/ 26 w 28"/>
                <a:gd name="T7" fmla="*/ 4 h 25"/>
                <a:gd name="T8" fmla="*/ 25 w 28"/>
                <a:gd name="T9" fmla="*/ 5 h 25"/>
                <a:gd name="T10" fmla="*/ 25 w 28"/>
                <a:gd name="T11" fmla="*/ 6 h 25"/>
                <a:gd name="T12" fmla="*/ 24 w 28"/>
                <a:gd name="T13" fmla="*/ 7 h 25"/>
                <a:gd name="T14" fmla="*/ 23 w 28"/>
                <a:gd name="T15" fmla="*/ 8 h 25"/>
                <a:gd name="T16" fmla="*/ 23 w 28"/>
                <a:gd name="T17" fmla="*/ 9 h 25"/>
                <a:gd name="T18" fmla="*/ 22 w 28"/>
                <a:gd name="T19" fmla="*/ 10 h 25"/>
                <a:gd name="T20" fmla="*/ 21 w 28"/>
                <a:gd name="T21" fmla="*/ 11 h 25"/>
                <a:gd name="T22" fmla="*/ 20 w 28"/>
                <a:gd name="T23" fmla="*/ 12 h 25"/>
                <a:gd name="T24" fmla="*/ 20 w 28"/>
                <a:gd name="T25" fmla="*/ 13 h 25"/>
                <a:gd name="T26" fmla="*/ 19 w 28"/>
                <a:gd name="T27" fmla="*/ 14 h 25"/>
                <a:gd name="T28" fmla="*/ 18 w 28"/>
                <a:gd name="T29" fmla="*/ 14 h 25"/>
                <a:gd name="T30" fmla="*/ 17 w 28"/>
                <a:gd name="T31" fmla="*/ 15 h 25"/>
                <a:gd name="T32" fmla="*/ 16 w 28"/>
                <a:gd name="T33" fmla="*/ 16 h 25"/>
                <a:gd name="T34" fmla="*/ 15 w 28"/>
                <a:gd name="T35" fmla="*/ 17 h 25"/>
                <a:gd name="T36" fmla="*/ 15 w 28"/>
                <a:gd name="T37" fmla="*/ 17 h 25"/>
                <a:gd name="T38" fmla="*/ 14 w 28"/>
                <a:gd name="T39" fmla="*/ 18 h 25"/>
                <a:gd name="T40" fmla="*/ 13 w 28"/>
                <a:gd name="T41" fmla="*/ 19 h 25"/>
                <a:gd name="T42" fmla="*/ 12 w 28"/>
                <a:gd name="T43" fmla="*/ 20 h 25"/>
                <a:gd name="T44" fmla="*/ 11 w 28"/>
                <a:gd name="T45" fmla="*/ 20 h 25"/>
                <a:gd name="T46" fmla="*/ 10 w 28"/>
                <a:gd name="T47" fmla="*/ 21 h 25"/>
                <a:gd name="T48" fmla="*/ 9 w 28"/>
                <a:gd name="T49" fmla="*/ 21 h 25"/>
                <a:gd name="T50" fmla="*/ 8 w 28"/>
                <a:gd name="T51" fmla="*/ 22 h 25"/>
                <a:gd name="T52" fmla="*/ 7 w 28"/>
                <a:gd name="T53" fmla="*/ 22 h 25"/>
                <a:gd name="T54" fmla="*/ 6 w 28"/>
                <a:gd name="T55" fmla="*/ 23 h 25"/>
                <a:gd name="T56" fmla="*/ 5 w 28"/>
                <a:gd name="T57" fmla="*/ 24 h 25"/>
                <a:gd name="T58" fmla="*/ 4 w 28"/>
                <a:gd name="T59" fmla="*/ 24 h 25"/>
                <a:gd name="T60" fmla="*/ 3 w 28"/>
                <a:gd name="T61" fmla="*/ 24 h 25"/>
                <a:gd name="T62" fmla="*/ 1 w 28"/>
                <a:gd name="T63" fmla="*/ 25 h 25"/>
                <a:gd name="T64" fmla="*/ 1 w 28"/>
                <a:gd name="T65" fmla="*/ 25 h 25"/>
                <a:gd name="T66" fmla="*/ 0 w 28"/>
                <a:gd name="T67" fmla="*/ 25 h 25"/>
                <a:gd name="T68" fmla="*/ 13 w 28"/>
                <a:gd name="T69" fmla="*/ 0 h 25"/>
                <a:gd name="T70" fmla="*/ 28 w 28"/>
                <a:gd name="T71" fmla="*/ 0 h 25"/>
                <a:gd name="T72" fmla="*/ 28 w 28"/>
                <a:gd name="T73" fmla="*/ 0 h 25"/>
                <a:gd name="T74" fmla="*/ 27 w 28"/>
                <a:gd name="T7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27" y="1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27" y="3"/>
                    <a:pt x="27" y="3"/>
                    <a:pt x="26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5"/>
                    <a:pt x="25" y="5"/>
                    <a:pt x="25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3" y="8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1" y="11"/>
                    <a:pt x="21" y="11"/>
                  </a:cubicBezTo>
                  <a:cubicBezTo>
                    <a:pt x="21" y="11"/>
                    <a:pt x="21" y="12"/>
                    <a:pt x="20" y="12"/>
                  </a:cubicBezTo>
                  <a:cubicBezTo>
                    <a:pt x="20" y="12"/>
                    <a:pt x="20" y="12"/>
                    <a:pt x="20" y="13"/>
                  </a:cubicBezTo>
                  <a:cubicBezTo>
                    <a:pt x="19" y="13"/>
                    <a:pt x="19" y="13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7" y="15"/>
                    <a:pt x="17" y="16"/>
                    <a:pt x="16" y="16"/>
                  </a:cubicBezTo>
                  <a:cubicBezTo>
                    <a:pt x="16" y="16"/>
                    <a:pt x="16" y="16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9"/>
                    <a:pt x="13" y="19"/>
                  </a:cubicBezTo>
                  <a:cubicBezTo>
                    <a:pt x="12" y="19"/>
                    <a:pt x="12" y="19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0" y="21"/>
                    <a:pt x="10" y="21"/>
                  </a:cubicBezTo>
                  <a:cubicBezTo>
                    <a:pt x="10" y="21"/>
                    <a:pt x="9" y="21"/>
                    <a:pt x="9" y="21"/>
                  </a:cubicBezTo>
                  <a:cubicBezTo>
                    <a:pt x="9" y="22"/>
                    <a:pt x="8" y="22"/>
                    <a:pt x="8" y="22"/>
                  </a:cubicBezTo>
                  <a:cubicBezTo>
                    <a:pt x="8" y="22"/>
                    <a:pt x="7" y="22"/>
                    <a:pt x="7" y="22"/>
                  </a:cubicBezTo>
                  <a:cubicBezTo>
                    <a:pt x="7" y="23"/>
                    <a:pt x="6" y="23"/>
                    <a:pt x="6" y="23"/>
                  </a:cubicBezTo>
                  <a:cubicBezTo>
                    <a:pt x="5" y="23"/>
                    <a:pt x="5" y="23"/>
                    <a:pt x="5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5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6" y="20"/>
                    <a:pt x="11" y="11"/>
                    <a:pt x="13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"/>
                    <a:pt x="28" y="1"/>
                    <a:pt x="27" y="1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687D56E-45B3-4813-B159-3F8A1312B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25260" y="110423929"/>
              <a:ext cx="89235" cy="79674"/>
            </a:xfrm>
            <a:custGeom>
              <a:avLst/>
              <a:gdLst>
                <a:gd name="T0" fmla="*/ 1 w 28"/>
                <a:gd name="T1" fmla="*/ 0 h 25"/>
                <a:gd name="T2" fmla="*/ 3 w 28"/>
                <a:gd name="T3" fmla="*/ 1 h 25"/>
                <a:gd name="T4" fmla="*/ 4 w 28"/>
                <a:gd name="T5" fmla="*/ 1 h 25"/>
                <a:gd name="T6" fmla="*/ 5 w 28"/>
                <a:gd name="T7" fmla="*/ 2 h 25"/>
                <a:gd name="T8" fmla="*/ 6 w 28"/>
                <a:gd name="T9" fmla="*/ 2 h 25"/>
                <a:gd name="T10" fmla="*/ 7 w 28"/>
                <a:gd name="T11" fmla="*/ 3 h 25"/>
                <a:gd name="T12" fmla="*/ 8 w 28"/>
                <a:gd name="T13" fmla="*/ 3 h 25"/>
                <a:gd name="T14" fmla="*/ 9 w 28"/>
                <a:gd name="T15" fmla="*/ 4 h 25"/>
                <a:gd name="T16" fmla="*/ 10 w 28"/>
                <a:gd name="T17" fmla="*/ 5 h 25"/>
                <a:gd name="T18" fmla="*/ 11 w 28"/>
                <a:gd name="T19" fmla="*/ 5 h 25"/>
                <a:gd name="T20" fmla="*/ 12 w 28"/>
                <a:gd name="T21" fmla="*/ 6 h 25"/>
                <a:gd name="T22" fmla="*/ 13 w 28"/>
                <a:gd name="T23" fmla="*/ 7 h 25"/>
                <a:gd name="T24" fmla="*/ 14 w 28"/>
                <a:gd name="T25" fmla="*/ 7 h 25"/>
                <a:gd name="T26" fmla="*/ 15 w 28"/>
                <a:gd name="T27" fmla="*/ 8 h 25"/>
                <a:gd name="T28" fmla="*/ 15 w 28"/>
                <a:gd name="T29" fmla="*/ 9 h 25"/>
                <a:gd name="T30" fmla="*/ 16 w 28"/>
                <a:gd name="T31" fmla="*/ 9 h 25"/>
                <a:gd name="T32" fmla="*/ 17 w 28"/>
                <a:gd name="T33" fmla="*/ 10 h 25"/>
                <a:gd name="T34" fmla="*/ 18 w 28"/>
                <a:gd name="T35" fmla="*/ 11 h 25"/>
                <a:gd name="T36" fmla="*/ 19 w 28"/>
                <a:gd name="T37" fmla="*/ 12 h 25"/>
                <a:gd name="T38" fmla="*/ 20 w 28"/>
                <a:gd name="T39" fmla="*/ 13 h 25"/>
                <a:gd name="T40" fmla="*/ 20 w 28"/>
                <a:gd name="T41" fmla="*/ 13 h 25"/>
                <a:gd name="T42" fmla="*/ 21 w 28"/>
                <a:gd name="T43" fmla="*/ 14 h 25"/>
                <a:gd name="T44" fmla="*/ 22 w 28"/>
                <a:gd name="T45" fmla="*/ 15 h 25"/>
                <a:gd name="T46" fmla="*/ 23 w 28"/>
                <a:gd name="T47" fmla="*/ 16 h 25"/>
                <a:gd name="T48" fmla="*/ 23 w 28"/>
                <a:gd name="T49" fmla="*/ 17 h 25"/>
                <a:gd name="T50" fmla="*/ 24 w 28"/>
                <a:gd name="T51" fmla="*/ 18 h 25"/>
                <a:gd name="T52" fmla="*/ 25 w 28"/>
                <a:gd name="T53" fmla="*/ 19 h 25"/>
                <a:gd name="T54" fmla="*/ 25 w 28"/>
                <a:gd name="T55" fmla="*/ 20 h 25"/>
                <a:gd name="T56" fmla="*/ 26 w 28"/>
                <a:gd name="T57" fmla="*/ 21 h 25"/>
                <a:gd name="T58" fmla="*/ 26 w 28"/>
                <a:gd name="T59" fmla="*/ 22 h 25"/>
                <a:gd name="T60" fmla="*/ 27 w 28"/>
                <a:gd name="T61" fmla="*/ 23 h 25"/>
                <a:gd name="T62" fmla="*/ 27 w 28"/>
                <a:gd name="T63" fmla="*/ 24 h 25"/>
                <a:gd name="T64" fmla="*/ 28 w 28"/>
                <a:gd name="T65" fmla="*/ 25 h 25"/>
                <a:gd name="T66" fmla="*/ 28 w 28"/>
                <a:gd name="T67" fmla="*/ 25 h 25"/>
                <a:gd name="T68" fmla="*/ 13 w 28"/>
                <a:gd name="T69" fmla="*/ 25 h 25"/>
                <a:gd name="T70" fmla="*/ 0 w 28"/>
                <a:gd name="T71" fmla="*/ 0 h 25"/>
                <a:gd name="T72" fmla="*/ 1 w 28"/>
                <a:gd name="T73" fmla="*/ 0 h 25"/>
                <a:gd name="T74" fmla="*/ 1 w 28"/>
                <a:gd name="T7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" h="25">
                  <a:moveTo>
                    <a:pt x="1" y="0"/>
                  </a:move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4"/>
                    <a:pt x="10" y="4"/>
                    <a:pt x="10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1" y="5"/>
                    <a:pt x="11" y="6"/>
                    <a:pt x="12" y="6"/>
                  </a:cubicBezTo>
                  <a:cubicBezTo>
                    <a:pt x="12" y="6"/>
                    <a:pt x="12" y="6"/>
                    <a:pt x="13" y="7"/>
                  </a:cubicBezTo>
                  <a:cubicBezTo>
                    <a:pt x="13" y="7"/>
                    <a:pt x="13" y="7"/>
                    <a:pt x="14" y="7"/>
                  </a:cubicBezTo>
                  <a:cubicBezTo>
                    <a:pt x="14" y="7"/>
                    <a:pt x="14" y="8"/>
                    <a:pt x="15" y="8"/>
                  </a:cubicBezTo>
                  <a:cubicBezTo>
                    <a:pt x="15" y="8"/>
                    <a:pt x="15" y="8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8" y="11"/>
                    <a:pt x="18" y="11"/>
                  </a:cubicBezTo>
                  <a:cubicBezTo>
                    <a:pt x="18" y="11"/>
                    <a:pt x="19" y="12"/>
                    <a:pt x="19" y="12"/>
                  </a:cubicBezTo>
                  <a:cubicBezTo>
                    <a:pt x="19" y="12"/>
                    <a:pt x="19" y="12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5"/>
                    <a:pt x="22" y="15"/>
                    <a:pt x="22" y="15"/>
                  </a:cubicBezTo>
                  <a:cubicBezTo>
                    <a:pt x="22" y="16"/>
                    <a:pt x="22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ubicBezTo>
                    <a:pt x="23" y="17"/>
                    <a:pt x="24" y="18"/>
                    <a:pt x="24" y="18"/>
                  </a:cubicBezTo>
                  <a:cubicBezTo>
                    <a:pt x="24" y="18"/>
                    <a:pt x="24" y="19"/>
                    <a:pt x="25" y="19"/>
                  </a:cubicBezTo>
                  <a:cubicBezTo>
                    <a:pt x="25" y="19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1"/>
                    <a:pt x="26" y="22"/>
                    <a:pt x="26" y="22"/>
                  </a:cubicBezTo>
                  <a:cubicBezTo>
                    <a:pt x="27" y="22"/>
                    <a:pt x="27" y="23"/>
                    <a:pt x="27" y="23"/>
                  </a:cubicBezTo>
                  <a:cubicBezTo>
                    <a:pt x="27" y="23"/>
                    <a:pt x="27" y="24"/>
                    <a:pt x="27" y="24"/>
                  </a:cubicBezTo>
                  <a:cubicBezTo>
                    <a:pt x="28" y="24"/>
                    <a:pt x="28" y="25"/>
                    <a:pt x="28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1" y="15"/>
                    <a:pt x="6" y="6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9963152-F92A-4043-AA28-B8AF95E66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519538"/>
              <a:ext cx="79674" cy="98795"/>
            </a:xfrm>
            <a:custGeom>
              <a:avLst/>
              <a:gdLst>
                <a:gd name="T0" fmla="*/ 25 w 25"/>
                <a:gd name="T1" fmla="*/ 16 h 31"/>
                <a:gd name="T2" fmla="*/ 24 w 25"/>
                <a:gd name="T3" fmla="*/ 31 h 31"/>
                <a:gd name="T4" fmla="*/ 0 w 25"/>
                <a:gd name="T5" fmla="*/ 31 h 31"/>
                <a:gd name="T6" fmla="*/ 0 w 25"/>
                <a:gd name="T7" fmla="*/ 0 h 31"/>
                <a:gd name="T8" fmla="*/ 24 w 25"/>
                <a:gd name="T9" fmla="*/ 0 h 31"/>
                <a:gd name="T10" fmla="*/ 25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25" y="16"/>
                  </a:moveTo>
                  <a:cubicBezTo>
                    <a:pt x="25" y="21"/>
                    <a:pt x="25" y="26"/>
                    <a:pt x="2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5"/>
                    <a:pt x="25" y="10"/>
                    <a:pt x="25" y="16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A3580A2-5562-4853-A16E-BA1C3E586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634268"/>
              <a:ext cx="73300" cy="89235"/>
            </a:xfrm>
            <a:custGeom>
              <a:avLst/>
              <a:gdLst>
                <a:gd name="T0" fmla="*/ 23 w 23"/>
                <a:gd name="T1" fmla="*/ 0 h 28"/>
                <a:gd name="T2" fmla="*/ 0 w 23"/>
                <a:gd name="T3" fmla="*/ 28 h 28"/>
                <a:gd name="T4" fmla="*/ 0 w 23"/>
                <a:gd name="T5" fmla="*/ 0 h 28"/>
                <a:gd name="T6" fmla="*/ 23 w 23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23" y="0"/>
                  </a:moveTo>
                  <a:cubicBezTo>
                    <a:pt x="19" y="15"/>
                    <a:pt x="10" y="26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7EA4A9A-4E9B-4ACD-8BC8-B2391B72B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80643" y="110414368"/>
              <a:ext cx="73300" cy="89235"/>
            </a:xfrm>
            <a:custGeom>
              <a:avLst/>
              <a:gdLst>
                <a:gd name="T0" fmla="*/ 0 w 23"/>
                <a:gd name="T1" fmla="*/ 28 h 28"/>
                <a:gd name="T2" fmla="*/ 0 w 23"/>
                <a:gd name="T3" fmla="*/ 0 h 28"/>
                <a:gd name="T4" fmla="*/ 23 w 23"/>
                <a:gd name="T5" fmla="*/ 28 h 28"/>
                <a:gd name="T6" fmla="*/ 0 w 23"/>
                <a:gd name="T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8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2"/>
                    <a:pt x="19" y="13"/>
                    <a:pt x="23" y="28"/>
                  </a:cubicBezTo>
                  <a:lnTo>
                    <a:pt x="0" y="28"/>
                  </a:ln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65B6793-C0BA-4FA1-AB71-9B36790A7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69877" y="110519538"/>
              <a:ext cx="60552" cy="98795"/>
            </a:xfrm>
            <a:custGeom>
              <a:avLst/>
              <a:gdLst>
                <a:gd name="T0" fmla="*/ 19 w 19"/>
                <a:gd name="T1" fmla="*/ 18 h 31"/>
                <a:gd name="T2" fmla="*/ 19 w 19"/>
                <a:gd name="T3" fmla="*/ 19 h 31"/>
                <a:gd name="T4" fmla="*/ 18 w 19"/>
                <a:gd name="T5" fmla="*/ 20 h 31"/>
                <a:gd name="T6" fmla="*/ 18 w 19"/>
                <a:gd name="T7" fmla="*/ 22 h 31"/>
                <a:gd name="T8" fmla="*/ 18 w 19"/>
                <a:gd name="T9" fmla="*/ 22 h 31"/>
                <a:gd name="T10" fmla="*/ 16 w 19"/>
                <a:gd name="T11" fmla="*/ 31 h 31"/>
                <a:gd name="T12" fmla="*/ 0 w 19"/>
                <a:gd name="T13" fmla="*/ 31 h 31"/>
                <a:gd name="T14" fmla="*/ 2 w 19"/>
                <a:gd name="T15" fmla="*/ 16 h 31"/>
                <a:gd name="T16" fmla="*/ 0 w 19"/>
                <a:gd name="T17" fmla="*/ 0 h 31"/>
                <a:gd name="T18" fmla="*/ 16 w 19"/>
                <a:gd name="T19" fmla="*/ 0 h 31"/>
                <a:gd name="T20" fmla="*/ 18 w 19"/>
                <a:gd name="T21" fmla="*/ 10 h 31"/>
                <a:gd name="T22" fmla="*/ 18 w 19"/>
                <a:gd name="T23" fmla="*/ 10 h 31"/>
                <a:gd name="T24" fmla="*/ 18 w 19"/>
                <a:gd name="T25" fmla="*/ 11 h 31"/>
                <a:gd name="T26" fmla="*/ 19 w 19"/>
                <a:gd name="T27" fmla="*/ 12 h 31"/>
                <a:gd name="T28" fmla="*/ 19 w 19"/>
                <a:gd name="T29" fmla="*/ 13 h 31"/>
                <a:gd name="T30" fmla="*/ 19 w 19"/>
                <a:gd name="T31" fmla="*/ 16 h 31"/>
                <a:gd name="T32" fmla="*/ 19 w 19"/>
                <a:gd name="T33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1">
                  <a:moveTo>
                    <a:pt x="19" y="18"/>
                  </a:moveTo>
                  <a:cubicBezTo>
                    <a:pt x="19" y="18"/>
                    <a:pt x="19" y="19"/>
                    <a:pt x="19" y="19"/>
                  </a:cubicBezTo>
                  <a:cubicBezTo>
                    <a:pt x="18" y="19"/>
                    <a:pt x="18" y="20"/>
                    <a:pt x="18" y="20"/>
                  </a:cubicBezTo>
                  <a:cubicBezTo>
                    <a:pt x="18" y="20"/>
                    <a:pt x="18" y="21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5"/>
                    <a:pt x="17" y="28"/>
                    <a:pt x="16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26"/>
                    <a:pt x="2" y="21"/>
                    <a:pt x="2" y="16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3"/>
                    <a:pt x="18" y="6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18" y="12"/>
                    <a:pt x="18" y="12"/>
                    <a:pt x="19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9" y="15"/>
                    <a:pt x="19" y="16"/>
                  </a:cubicBezTo>
                  <a:cubicBezTo>
                    <a:pt x="19" y="16"/>
                    <a:pt x="19" y="17"/>
                    <a:pt x="19" y="18"/>
                  </a:cubicBezTo>
                  <a:close/>
                </a:path>
              </a:pathLst>
            </a:cu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8B3D9D9-F2E1-4B15-AC77-A4554CFAE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21295" y="110519538"/>
              <a:ext cx="57365" cy="98795"/>
            </a:xfrm>
            <a:custGeom>
              <a:avLst/>
              <a:gdLst>
                <a:gd name="T0" fmla="*/ 0 w 18"/>
                <a:gd name="T1" fmla="*/ 22 h 31"/>
                <a:gd name="T2" fmla="*/ 0 w 18"/>
                <a:gd name="T3" fmla="*/ 21 h 31"/>
                <a:gd name="T4" fmla="*/ 0 w 18"/>
                <a:gd name="T5" fmla="*/ 20 h 31"/>
                <a:gd name="T6" fmla="*/ 0 w 18"/>
                <a:gd name="T7" fmla="*/ 19 h 31"/>
                <a:gd name="T8" fmla="*/ 0 w 18"/>
                <a:gd name="T9" fmla="*/ 18 h 31"/>
                <a:gd name="T10" fmla="*/ 0 w 18"/>
                <a:gd name="T11" fmla="*/ 16 h 31"/>
                <a:gd name="T12" fmla="*/ 0 w 18"/>
                <a:gd name="T13" fmla="*/ 13 h 31"/>
                <a:gd name="T14" fmla="*/ 0 w 18"/>
                <a:gd name="T15" fmla="*/ 12 h 31"/>
                <a:gd name="T16" fmla="*/ 0 w 18"/>
                <a:gd name="T17" fmla="*/ 11 h 31"/>
                <a:gd name="T18" fmla="*/ 0 w 18"/>
                <a:gd name="T19" fmla="*/ 10 h 31"/>
                <a:gd name="T20" fmla="*/ 0 w 18"/>
                <a:gd name="T21" fmla="*/ 10 h 31"/>
                <a:gd name="T22" fmla="*/ 2 w 18"/>
                <a:gd name="T23" fmla="*/ 0 h 31"/>
                <a:gd name="T24" fmla="*/ 18 w 18"/>
                <a:gd name="T25" fmla="*/ 0 h 31"/>
                <a:gd name="T26" fmla="*/ 16 w 18"/>
                <a:gd name="T27" fmla="*/ 16 h 31"/>
                <a:gd name="T28" fmla="*/ 18 w 18"/>
                <a:gd name="T29" fmla="*/ 31 h 31"/>
                <a:gd name="T30" fmla="*/ 2 w 18"/>
                <a:gd name="T31" fmla="*/ 31 h 31"/>
                <a:gd name="T32" fmla="*/ 0 w 18"/>
                <a:gd name="T33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1">
                  <a:moveTo>
                    <a:pt x="0" y="22"/>
                  </a:moveTo>
                  <a:cubicBezTo>
                    <a:pt x="0" y="22"/>
                    <a:pt x="0" y="22"/>
                    <a:pt x="0" y="21"/>
                  </a:cubicBezTo>
                  <a:cubicBezTo>
                    <a:pt x="0" y="21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0" y="11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6"/>
                    <a:pt x="1" y="3"/>
                    <a:pt x="2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5"/>
                    <a:pt x="16" y="10"/>
                    <a:pt x="16" y="16"/>
                  </a:cubicBezTo>
                  <a:cubicBezTo>
                    <a:pt x="16" y="21"/>
                    <a:pt x="17" y="26"/>
                    <a:pt x="18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8"/>
                    <a:pt x="0" y="25"/>
                    <a:pt x="0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41D2E0E-D000-4B2E-BAA9-74D9DE937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88221" y="110519538"/>
              <a:ext cx="79674" cy="98795"/>
            </a:xfrm>
            <a:custGeom>
              <a:avLst/>
              <a:gdLst>
                <a:gd name="T0" fmla="*/ 0 w 25"/>
                <a:gd name="T1" fmla="*/ 16 h 31"/>
                <a:gd name="T2" fmla="*/ 1 w 25"/>
                <a:gd name="T3" fmla="*/ 0 h 31"/>
                <a:gd name="T4" fmla="*/ 25 w 25"/>
                <a:gd name="T5" fmla="*/ 0 h 31"/>
                <a:gd name="T6" fmla="*/ 25 w 25"/>
                <a:gd name="T7" fmla="*/ 31 h 31"/>
                <a:gd name="T8" fmla="*/ 1 w 25"/>
                <a:gd name="T9" fmla="*/ 31 h 31"/>
                <a:gd name="T10" fmla="*/ 0 w 25"/>
                <a:gd name="T11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1">
                  <a:moveTo>
                    <a:pt x="0" y="16"/>
                  </a:moveTo>
                  <a:cubicBezTo>
                    <a:pt x="0" y="10"/>
                    <a:pt x="1" y="5"/>
                    <a:pt x="1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26"/>
                    <a:pt x="0" y="21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99C17E1B-EDAA-4243-831C-919289C4C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7782" y="1104143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28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13"/>
                    <a:pt x="12" y="2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B6401E6-A017-4F7A-B4E1-B11114ABC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97782" y="110634268"/>
              <a:ext cx="70113" cy="89235"/>
            </a:xfrm>
            <a:custGeom>
              <a:avLst/>
              <a:gdLst>
                <a:gd name="T0" fmla="*/ 22 w 22"/>
                <a:gd name="T1" fmla="*/ 0 h 28"/>
                <a:gd name="T2" fmla="*/ 22 w 22"/>
                <a:gd name="T3" fmla="*/ 28 h 28"/>
                <a:gd name="T4" fmla="*/ 0 w 22"/>
                <a:gd name="T5" fmla="*/ 0 h 28"/>
                <a:gd name="T6" fmla="*/ 22 w 22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cubicBezTo>
                    <a:pt x="22" y="28"/>
                    <a:pt x="22" y="28"/>
                    <a:pt x="22" y="28"/>
                  </a:cubicBezTo>
                  <a:cubicBezTo>
                    <a:pt x="12" y="26"/>
                    <a:pt x="3" y="15"/>
                    <a:pt x="0" y="0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BEB94B5-A740-44B5-B934-88850302A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4043" y="110423929"/>
              <a:ext cx="89235" cy="79674"/>
            </a:xfrm>
            <a:custGeom>
              <a:avLst/>
              <a:gdLst>
                <a:gd name="T0" fmla="*/ 28 w 28"/>
                <a:gd name="T1" fmla="*/ 0 h 25"/>
                <a:gd name="T2" fmla="*/ 15 w 28"/>
                <a:gd name="T3" fmla="*/ 25 h 25"/>
                <a:gd name="T4" fmla="*/ 0 w 28"/>
                <a:gd name="T5" fmla="*/ 25 h 25"/>
                <a:gd name="T6" fmla="*/ 28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28" y="0"/>
                  </a:moveTo>
                  <a:cubicBezTo>
                    <a:pt x="22" y="6"/>
                    <a:pt x="17" y="15"/>
                    <a:pt x="15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14"/>
                    <a:pt x="16" y="4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2F4ADA5-0FD4-4137-9036-87DE915ED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4043" y="110634268"/>
              <a:ext cx="89235" cy="79674"/>
            </a:xfrm>
            <a:custGeom>
              <a:avLst/>
              <a:gdLst>
                <a:gd name="T0" fmla="*/ 0 w 28"/>
                <a:gd name="T1" fmla="*/ 0 h 25"/>
                <a:gd name="T2" fmla="*/ 15 w 28"/>
                <a:gd name="T3" fmla="*/ 0 h 25"/>
                <a:gd name="T4" fmla="*/ 28 w 28"/>
                <a:gd name="T5" fmla="*/ 25 h 25"/>
                <a:gd name="T6" fmla="*/ 0 w 2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5">
                  <a:moveTo>
                    <a:pt x="0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1"/>
                    <a:pt x="22" y="20"/>
                    <a:pt x="28" y="25"/>
                  </a:cubicBezTo>
                  <a:cubicBezTo>
                    <a:pt x="16" y="21"/>
                    <a:pt x="5" y="1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D834D5CC-BD97-4B73-9FB1-6A3EA04375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4043" y="110341069"/>
              <a:ext cx="181656" cy="216712"/>
            </a:xfrm>
            <a:custGeom>
              <a:avLst/>
              <a:gdLst>
                <a:gd name="T0" fmla="*/ 28 w 57"/>
                <a:gd name="T1" fmla="*/ 0 h 68"/>
                <a:gd name="T2" fmla="*/ 0 w 57"/>
                <a:gd name="T3" fmla="*/ 29 h 68"/>
                <a:gd name="T4" fmla="*/ 28 w 57"/>
                <a:gd name="T5" fmla="*/ 68 h 68"/>
                <a:gd name="T6" fmla="*/ 57 w 57"/>
                <a:gd name="T7" fmla="*/ 29 h 68"/>
                <a:gd name="T8" fmla="*/ 28 w 57"/>
                <a:gd name="T9" fmla="*/ 0 h 68"/>
                <a:gd name="T10" fmla="*/ 28 w 57"/>
                <a:gd name="T11" fmla="*/ 43 h 68"/>
                <a:gd name="T12" fmla="*/ 14 w 57"/>
                <a:gd name="T13" fmla="*/ 29 h 68"/>
                <a:gd name="T14" fmla="*/ 28 w 57"/>
                <a:gd name="T15" fmla="*/ 14 h 68"/>
                <a:gd name="T16" fmla="*/ 42 w 57"/>
                <a:gd name="T17" fmla="*/ 29 h 68"/>
                <a:gd name="T18" fmla="*/ 28 w 57"/>
                <a:gd name="T19" fmla="*/ 4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68">
                  <a:moveTo>
                    <a:pt x="28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4"/>
                    <a:pt x="28" y="68"/>
                    <a:pt x="28" y="68"/>
                  </a:cubicBezTo>
                  <a:cubicBezTo>
                    <a:pt x="28" y="68"/>
                    <a:pt x="57" y="44"/>
                    <a:pt x="57" y="29"/>
                  </a:cubicBezTo>
                  <a:cubicBezTo>
                    <a:pt x="57" y="13"/>
                    <a:pt x="44" y="0"/>
                    <a:pt x="28" y="0"/>
                  </a:cubicBezTo>
                  <a:close/>
                  <a:moveTo>
                    <a:pt x="28" y="43"/>
                  </a:moveTo>
                  <a:cubicBezTo>
                    <a:pt x="21" y="43"/>
                    <a:pt x="14" y="36"/>
                    <a:pt x="14" y="29"/>
                  </a:cubicBezTo>
                  <a:cubicBezTo>
                    <a:pt x="14" y="21"/>
                    <a:pt x="21" y="14"/>
                    <a:pt x="28" y="14"/>
                  </a:cubicBezTo>
                  <a:cubicBezTo>
                    <a:pt x="36" y="14"/>
                    <a:pt x="42" y="21"/>
                    <a:pt x="42" y="29"/>
                  </a:cubicBezTo>
                  <a:cubicBezTo>
                    <a:pt x="42" y="36"/>
                    <a:pt x="36" y="43"/>
                    <a:pt x="28" y="43"/>
                  </a:cubicBezTo>
                  <a:close/>
                </a:path>
              </a:pathLst>
            </a:cu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9BE7288C-EC03-4BB7-9B21-19CB0860F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23278" y="110341069"/>
              <a:ext cx="92421" cy="216712"/>
            </a:xfrm>
            <a:custGeom>
              <a:avLst/>
              <a:gdLst>
                <a:gd name="T0" fmla="*/ 0 w 29"/>
                <a:gd name="T1" fmla="*/ 0 h 68"/>
                <a:gd name="T2" fmla="*/ 0 w 29"/>
                <a:gd name="T3" fmla="*/ 0 h 68"/>
                <a:gd name="T4" fmla="*/ 0 w 29"/>
                <a:gd name="T5" fmla="*/ 13 h 68"/>
                <a:gd name="T6" fmla="*/ 0 w 29"/>
                <a:gd name="T7" fmla="*/ 13 h 68"/>
                <a:gd name="T8" fmla="*/ 16 w 29"/>
                <a:gd name="T9" fmla="*/ 29 h 68"/>
                <a:gd name="T10" fmla="*/ 0 w 29"/>
                <a:gd name="T11" fmla="*/ 44 h 68"/>
                <a:gd name="T12" fmla="*/ 0 w 29"/>
                <a:gd name="T13" fmla="*/ 44 h 68"/>
                <a:gd name="T14" fmla="*/ 0 w 29"/>
                <a:gd name="T15" fmla="*/ 68 h 68"/>
                <a:gd name="T16" fmla="*/ 0 w 29"/>
                <a:gd name="T17" fmla="*/ 68 h 68"/>
                <a:gd name="T18" fmla="*/ 29 w 29"/>
                <a:gd name="T19" fmla="*/ 29 h 68"/>
                <a:gd name="T20" fmla="*/ 0 w 29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9" y="13"/>
                    <a:pt x="16" y="20"/>
                    <a:pt x="16" y="29"/>
                  </a:cubicBezTo>
                  <a:cubicBezTo>
                    <a:pt x="16" y="37"/>
                    <a:pt x="9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29" y="44"/>
                    <a:pt x="29" y="29"/>
                  </a:cubicBezTo>
                  <a:cubicBezTo>
                    <a:pt x="29" y="13"/>
                    <a:pt x="16" y="0"/>
                    <a:pt x="0" y="0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A32B8D0-7E54-4115-8C83-3A8358007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78660" y="110385686"/>
              <a:ext cx="89235" cy="92421"/>
            </a:xfrm>
            <a:prstGeom prst="ellipse">
              <a:avLst/>
            </a:pr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2C6436A-FEF5-4421-88C0-C3CEB6120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23278" y="110385686"/>
              <a:ext cx="44617" cy="92421"/>
            </a:xfrm>
            <a:custGeom>
              <a:avLst/>
              <a:gdLst>
                <a:gd name="T0" fmla="*/ 0 w 14"/>
                <a:gd name="T1" fmla="*/ 0 h 29"/>
                <a:gd name="T2" fmla="*/ 14 w 14"/>
                <a:gd name="T3" fmla="*/ 15 h 29"/>
                <a:gd name="T4" fmla="*/ 0 w 1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29">
                  <a:moveTo>
                    <a:pt x="0" y="0"/>
                  </a:moveTo>
                  <a:cubicBezTo>
                    <a:pt x="8" y="0"/>
                    <a:pt x="14" y="7"/>
                    <a:pt x="14" y="15"/>
                  </a:cubicBezTo>
                  <a:cubicBezTo>
                    <a:pt x="14" y="22"/>
                    <a:pt x="8" y="29"/>
                    <a:pt x="0" y="29"/>
                  </a:cubicBezTo>
                </a:path>
              </a:pathLst>
            </a:custGeom>
            <a:solidFill>
              <a:srgbClr val="ACD8E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1291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70665B-4D81-4F24-BFB1-03B7EC01A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GILMORE PROPERTY </a:t>
            </a:r>
            <a:br>
              <a:rPr lang="en-US" dirty="0"/>
            </a:br>
            <a:r>
              <a:rPr lang="en-US" dirty="0"/>
              <a:t>- HOUSE &amp; STORE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9368ED7-2CB1-42C7-B259-33E2DBEB6F9A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r>
              <a:rPr lang="en-US" dirty="0"/>
              <a:t>Plan Implementation – Scope: Site</a:t>
            </a:r>
          </a:p>
        </p:txBody>
      </p:sp>
      <p:pic>
        <p:nvPicPr>
          <p:cNvPr id="56" name="Picture 2" descr="C:\Users\mhcallahan\Desktop\CANAAN CORNER STORE-CD Set REV 02.15.14_Page_1.jpg">
            <a:extLst>
              <a:ext uri="{FF2B5EF4-FFF2-40B4-BE49-F238E27FC236}">
                <a16:creationId xmlns:a16="http://schemas.microsoft.com/office/drawing/2014/main" id="{AFA537D6-2253-4B15-B342-F6F49A500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2722" r="11584" b="14248"/>
          <a:stretch/>
        </p:blipFill>
        <p:spPr bwMode="auto">
          <a:xfrm>
            <a:off x="1752600" y="228600"/>
            <a:ext cx="7236621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itle 2">
            <a:extLst>
              <a:ext uri="{FF2B5EF4-FFF2-40B4-BE49-F238E27FC236}">
                <a16:creationId xmlns:a16="http://schemas.microsoft.com/office/drawing/2014/main" id="{810AA364-7C1F-4018-8430-9BF500ABA68D}"/>
              </a:ext>
            </a:extLst>
          </p:cNvPr>
          <p:cNvSpPr txBox="1">
            <a:spLocks/>
          </p:cNvSpPr>
          <p:nvPr/>
        </p:nvSpPr>
        <p:spPr>
          <a:xfrm>
            <a:off x="124854" y="2434624"/>
            <a:ext cx="3886199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 cap="all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/>
              <a:t>GILMORE PROPERTY </a:t>
            </a:r>
            <a:br>
              <a:rPr lang="en-US"/>
            </a:br>
            <a:r>
              <a:rPr lang="en-US"/>
              <a:t>- HOUSE &amp; STORE</a:t>
            </a:r>
            <a:endParaRPr lang="en-US" dirty="0"/>
          </a:p>
        </p:txBody>
      </p:sp>
      <p:sp>
        <p:nvSpPr>
          <p:cNvPr id="58" name="Subtitle 3">
            <a:extLst>
              <a:ext uri="{FF2B5EF4-FFF2-40B4-BE49-F238E27FC236}">
                <a16:creationId xmlns:a16="http://schemas.microsoft.com/office/drawing/2014/main" id="{B4FEBFB0-2FD6-4631-A1BD-955A1F7E11DA}"/>
              </a:ext>
            </a:extLst>
          </p:cNvPr>
          <p:cNvSpPr txBox="1">
            <a:spLocks/>
          </p:cNvSpPr>
          <p:nvPr/>
        </p:nvSpPr>
        <p:spPr>
          <a:xfrm>
            <a:off x="112412" y="3273253"/>
            <a:ext cx="3886199" cy="376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Plan Implementation – Project</a:t>
            </a:r>
          </a:p>
        </p:txBody>
      </p:sp>
      <p:grpSp>
        <p:nvGrpSpPr>
          <p:cNvPr id="59" name="Group 40">
            <a:extLst>
              <a:ext uri="{FF2B5EF4-FFF2-40B4-BE49-F238E27FC236}">
                <a16:creationId xmlns:a16="http://schemas.microsoft.com/office/drawing/2014/main" id="{4F63F11F-2F52-4068-959B-B908F5260617}"/>
              </a:ext>
            </a:extLst>
          </p:cNvPr>
          <p:cNvGrpSpPr>
            <a:grpSpLocks/>
          </p:cNvGrpSpPr>
          <p:nvPr/>
        </p:nvGrpSpPr>
        <p:grpSpPr bwMode="auto">
          <a:xfrm>
            <a:off x="1296413" y="533400"/>
            <a:ext cx="912373" cy="909490"/>
            <a:chOff x="115496884" y="109156424"/>
            <a:chExt cx="1004089" cy="1000901"/>
          </a:xfrm>
        </p:grpSpPr>
        <p:sp>
          <p:nvSpPr>
            <p:cNvPr id="60" name="Oval 41">
              <a:extLst>
                <a:ext uri="{FF2B5EF4-FFF2-40B4-BE49-F238E27FC236}">
                  <a16:creationId xmlns:a16="http://schemas.microsoft.com/office/drawing/2014/main" id="{C5EF2514-C398-4507-BCE1-D0DF1DF83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96884" y="109156424"/>
              <a:ext cx="1004089" cy="1000901"/>
            </a:xfrm>
            <a:prstGeom prst="ellipse">
              <a:avLst/>
            </a:pr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2">
              <a:extLst>
                <a:ext uri="{FF2B5EF4-FFF2-40B4-BE49-F238E27FC236}">
                  <a16:creationId xmlns:a16="http://schemas.microsoft.com/office/drawing/2014/main" id="{5D5DF209-0BF2-4A31-BC7D-688BFF8CF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07265" y="109309428"/>
              <a:ext cx="787333" cy="841522"/>
            </a:xfrm>
            <a:custGeom>
              <a:avLst/>
              <a:gdLst>
                <a:gd name="T0" fmla="*/ 147 w 247"/>
                <a:gd name="T1" fmla="*/ 27 h 264"/>
                <a:gd name="T2" fmla="*/ 134 w 247"/>
                <a:gd name="T3" fmla="*/ 22 h 264"/>
                <a:gd name="T4" fmla="*/ 122 w 247"/>
                <a:gd name="T5" fmla="*/ 10 h 264"/>
                <a:gd name="T6" fmla="*/ 121 w 247"/>
                <a:gd name="T7" fmla="*/ 9 h 264"/>
                <a:gd name="T8" fmla="*/ 120 w 247"/>
                <a:gd name="T9" fmla="*/ 8 h 264"/>
                <a:gd name="T10" fmla="*/ 119 w 247"/>
                <a:gd name="T11" fmla="*/ 7 h 264"/>
                <a:gd name="T12" fmla="*/ 119 w 247"/>
                <a:gd name="T13" fmla="*/ 7 h 264"/>
                <a:gd name="T14" fmla="*/ 118 w 247"/>
                <a:gd name="T15" fmla="*/ 6 h 264"/>
                <a:gd name="T16" fmla="*/ 117 w 247"/>
                <a:gd name="T17" fmla="*/ 5 h 264"/>
                <a:gd name="T18" fmla="*/ 116 w 247"/>
                <a:gd name="T19" fmla="*/ 4 h 264"/>
                <a:gd name="T20" fmla="*/ 115 w 247"/>
                <a:gd name="T21" fmla="*/ 4 h 264"/>
                <a:gd name="T22" fmla="*/ 114 w 247"/>
                <a:gd name="T23" fmla="*/ 3 h 264"/>
                <a:gd name="T24" fmla="*/ 114 w 247"/>
                <a:gd name="T25" fmla="*/ 3 h 264"/>
                <a:gd name="T26" fmla="*/ 112 w 247"/>
                <a:gd name="T27" fmla="*/ 2 h 264"/>
                <a:gd name="T28" fmla="*/ 112 w 247"/>
                <a:gd name="T29" fmla="*/ 2 h 264"/>
                <a:gd name="T30" fmla="*/ 110 w 247"/>
                <a:gd name="T31" fmla="*/ 1 h 264"/>
                <a:gd name="T32" fmla="*/ 109 w 247"/>
                <a:gd name="T33" fmla="*/ 1 h 264"/>
                <a:gd name="T34" fmla="*/ 107 w 247"/>
                <a:gd name="T35" fmla="*/ 0 h 264"/>
                <a:gd name="T36" fmla="*/ 107 w 247"/>
                <a:gd name="T37" fmla="*/ 0 h 264"/>
                <a:gd name="T38" fmla="*/ 101 w 247"/>
                <a:gd name="T39" fmla="*/ 0 h 264"/>
                <a:gd name="T40" fmla="*/ 75 w 247"/>
                <a:gd name="T41" fmla="*/ 25 h 264"/>
                <a:gd name="T42" fmla="*/ 76 w 247"/>
                <a:gd name="T43" fmla="*/ 28 h 264"/>
                <a:gd name="T44" fmla="*/ 19 w 247"/>
                <a:gd name="T45" fmla="*/ 88 h 264"/>
                <a:gd name="T46" fmla="*/ 19 w 247"/>
                <a:gd name="T47" fmla="*/ 94 h 264"/>
                <a:gd name="T48" fmla="*/ 0 w 247"/>
                <a:gd name="T49" fmla="*/ 133 h 264"/>
                <a:gd name="T50" fmla="*/ 0 w 247"/>
                <a:gd name="T51" fmla="*/ 133 h 264"/>
                <a:gd name="T52" fmla="*/ 0 w 247"/>
                <a:gd name="T53" fmla="*/ 133 h 264"/>
                <a:gd name="T54" fmla="*/ 0 w 247"/>
                <a:gd name="T55" fmla="*/ 133 h 264"/>
                <a:gd name="T56" fmla="*/ 0 w 247"/>
                <a:gd name="T57" fmla="*/ 133 h 264"/>
                <a:gd name="T58" fmla="*/ 21 w 247"/>
                <a:gd name="T59" fmla="*/ 154 h 264"/>
                <a:gd name="T60" fmla="*/ 24 w 247"/>
                <a:gd name="T61" fmla="*/ 158 h 264"/>
                <a:gd name="T62" fmla="*/ 24 w 247"/>
                <a:gd name="T63" fmla="*/ 160 h 264"/>
                <a:gd name="T64" fmla="*/ 31 w 247"/>
                <a:gd name="T65" fmla="*/ 177 h 264"/>
                <a:gd name="T66" fmla="*/ 31 w 247"/>
                <a:gd name="T67" fmla="*/ 177 h 264"/>
                <a:gd name="T68" fmla="*/ 118 w 247"/>
                <a:gd name="T69" fmla="*/ 264 h 264"/>
                <a:gd name="T70" fmla="*/ 247 w 247"/>
                <a:gd name="T71" fmla="*/ 128 h 264"/>
                <a:gd name="T72" fmla="*/ 147 w 247"/>
                <a:gd name="T73" fmla="*/ 2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7" h="264">
                  <a:moveTo>
                    <a:pt x="147" y="27"/>
                  </a:moveTo>
                  <a:cubicBezTo>
                    <a:pt x="143" y="24"/>
                    <a:pt x="139" y="22"/>
                    <a:pt x="134" y="22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1" y="9"/>
                    <a:pt x="120" y="8"/>
                    <a:pt x="120" y="8"/>
                  </a:cubicBezTo>
                  <a:cubicBezTo>
                    <a:pt x="120" y="8"/>
                    <a:pt x="120" y="7"/>
                    <a:pt x="119" y="7"/>
                  </a:cubicBezTo>
                  <a:cubicBezTo>
                    <a:pt x="119" y="7"/>
                    <a:pt x="119" y="7"/>
                    <a:pt x="119" y="7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7" y="5"/>
                    <a:pt x="116" y="4"/>
                    <a:pt x="116" y="4"/>
                  </a:cubicBezTo>
                  <a:cubicBezTo>
                    <a:pt x="116" y="4"/>
                    <a:pt x="115" y="4"/>
                    <a:pt x="115" y="4"/>
                  </a:cubicBezTo>
                  <a:cubicBezTo>
                    <a:pt x="115" y="4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3" y="2"/>
                    <a:pt x="112" y="2"/>
                    <a:pt x="112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1" y="1"/>
                    <a:pt x="110" y="1"/>
                    <a:pt x="110" y="1"/>
                  </a:cubicBezTo>
                  <a:cubicBezTo>
                    <a:pt x="110" y="1"/>
                    <a:pt x="110" y="1"/>
                    <a:pt x="109" y="1"/>
                  </a:cubicBezTo>
                  <a:cubicBezTo>
                    <a:pt x="109" y="1"/>
                    <a:pt x="108" y="1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5" y="0"/>
                    <a:pt x="103" y="0"/>
                    <a:pt x="101" y="0"/>
                  </a:cubicBezTo>
                  <a:cubicBezTo>
                    <a:pt x="87" y="0"/>
                    <a:pt x="75" y="11"/>
                    <a:pt x="75" y="25"/>
                  </a:cubicBezTo>
                  <a:cubicBezTo>
                    <a:pt x="75" y="26"/>
                    <a:pt x="76" y="27"/>
                    <a:pt x="76" y="28"/>
                  </a:cubicBezTo>
                  <a:cubicBezTo>
                    <a:pt x="44" y="30"/>
                    <a:pt x="19" y="56"/>
                    <a:pt x="19" y="88"/>
                  </a:cubicBezTo>
                  <a:cubicBezTo>
                    <a:pt x="19" y="94"/>
                    <a:pt x="19" y="94"/>
                    <a:pt x="19" y="94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1" y="154"/>
                    <a:pt x="21" y="154"/>
                    <a:pt x="21" y="154"/>
                  </a:cubicBezTo>
                  <a:cubicBezTo>
                    <a:pt x="21" y="156"/>
                    <a:pt x="23" y="157"/>
                    <a:pt x="24" y="158"/>
                  </a:cubicBezTo>
                  <a:cubicBezTo>
                    <a:pt x="24" y="160"/>
                    <a:pt x="24" y="160"/>
                    <a:pt x="24" y="160"/>
                  </a:cubicBezTo>
                  <a:cubicBezTo>
                    <a:pt x="24" y="167"/>
                    <a:pt x="27" y="173"/>
                    <a:pt x="31" y="177"/>
                  </a:cubicBezTo>
                  <a:cubicBezTo>
                    <a:pt x="31" y="177"/>
                    <a:pt x="31" y="177"/>
                    <a:pt x="31" y="177"/>
                  </a:cubicBezTo>
                  <a:cubicBezTo>
                    <a:pt x="118" y="264"/>
                    <a:pt x="118" y="264"/>
                    <a:pt x="118" y="264"/>
                  </a:cubicBezTo>
                  <a:cubicBezTo>
                    <a:pt x="186" y="252"/>
                    <a:pt x="239" y="197"/>
                    <a:pt x="247" y="128"/>
                  </a:cubicBezTo>
                  <a:cubicBezTo>
                    <a:pt x="147" y="27"/>
                    <a:pt x="147" y="27"/>
                    <a:pt x="147" y="27"/>
                  </a:cubicBezTo>
                  <a:close/>
                </a:path>
              </a:pathLst>
            </a:custGeom>
            <a:solidFill>
              <a:srgbClr val="3031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3">
              <a:extLst>
                <a:ext uri="{FF2B5EF4-FFF2-40B4-BE49-F238E27FC236}">
                  <a16:creationId xmlns:a16="http://schemas.microsoft.com/office/drawing/2014/main" id="{09A43F05-0EB2-488A-88D7-9DC1EA804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07265" y="109398680"/>
              <a:ext cx="446261" cy="497263"/>
            </a:xfrm>
            <a:custGeom>
              <a:avLst/>
              <a:gdLst>
                <a:gd name="T0" fmla="*/ 79 w 140"/>
                <a:gd name="T1" fmla="*/ 0 h 156"/>
                <a:gd name="T2" fmla="*/ 19 w 140"/>
                <a:gd name="T3" fmla="*/ 60 h 156"/>
                <a:gd name="T4" fmla="*/ 19 w 140"/>
                <a:gd name="T5" fmla="*/ 66 h 156"/>
                <a:gd name="T6" fmla="*/ 0 w 140"/>
                <a:gd name="T7" fmla="*/ 105 h 156"/>
                <a:gd name="T8" fmla="*/ 20 w 140"/>
                <a:gd name="T9" fmla="*/ 105 h 156"/>
                <a:gd name="T10" fmla="*/ 22 w 140"/>
                <a:gd name="T11" fmla="*/ 113 h 156"/>
                <a:gd name="T12" fmla="*/ 20 w 140"/>
                <a:gd name="T13" fmla="*/ 117 h 156"/>
                <a:gd name="T14" fmla="*/ 22 w 140"/>
                <a:gd name="T15" fmla="*/ 122 h 156"/>
                <a:gd name="T16" fmla="*/ 21 w 140"/>
                <a:gd name="T17" fmla="*/ 125 h 156"/>
                <a:gd name="T18" fmla="*/ 24 w 140"/>
                <a:gd name="T19" fmla="*/ 130 h 156"/>
                <a:gd name="T20" fmla="*/ 24 w 140"/>
                <a:gd name="T21" fmla="*/ 132 h 156"/>
                <a:gd name="T22" fmla="*/ 47 w 140"/>
                <a:gd name="T23" fmla="*/ 156 h 156"/>
                <a:gd name="T24" fmla="*/ 79 w 140"/>
                <a:gd name="T25" fmla="*/ 156 h 156"/>
                <a:gd name="T26" fmla="*/ 79 w 140"/>
                <a:gd name="T27" fmla="*/ 156 h 156"/>
                <a:gd name="T28" fmla="*/ 80 w 140"/>
                <a:gd name="T29" fmla="*/ 156 h 156"/>
                <a:gd name="T30" fmla="*/ 81 w 140"/>
                <a:gd name="T31" fmla="*/ 156 h 156"/>
                <a:gd name="T32" fmla="*/ 140 w 140"/>
                <a:gd name="T33" fmla="*/ 156 h 156"/>
                <a:gd name="T34" fmla="*/ 140 w 140"/>
                <a:gd name="T35" fmla="*/ 95 h 156"/>
                <a:gd name="T36" fmla="*/ 140 w 140"/>
                <a:gd name="T37" fmla="*/ 60 h 156"/>
                <a:gd name="T38" fmla="*/ 79 w 140"/>
                <a:gd name="T3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0" h="156">
                  <a:moveTo>
                    <a:pt x="79" y="0"/>
                  </a:moveTo>
                  <a:cubicBezTo>
                    <a:pt x="46" y="0"/>
                    <a:pt x="19" y="27"/>
                    <a:pt x="19" y="60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8"/>
                    <a:pt x="21" y="111"/>
                    <a:pt x="22" y="113"/>
                  </a:cubicBezTo>
                  <a:cubicBezTo>
                    <a:pt x="21" y="114"/>
                    <a:pt x="20" y="116"/>
                    <a:pt x="20" y="117"/>
                  </a:cubicBezTo>
                  <a:cubicBezTo>
                    <a:pt x="20" y="119"/>
                    <a:pt x="21" y="120"/>
                    <a:pt x="22" y="122"/>
                  </a:cubicBezTo>
                  <a:cubicBezTo>
                    <a:pt x="21" y="123"/>
                    <a:pt x="21" y="124"/>
                    <a:pt x="21" y="125"/>
                  </a:cubicBezTo>
                  <a:cubicBezTo>
                    <a:pt x="21" y="127"/>
                    <a:pt x="22" y="129"/>
                    <a:pt x="24" y="130"/>
                  </a:cubicBezTo>
                  <a:cubicBezTo>
                    <a:pt x="24" y="132"/>
                    <a:pt x="24" y="132"/>
                    <a:pt x="24" y="132"/>
                  </a:cubicBezTo>
                  <a:cubicBezTo>
                    <a:pt x="24" y="145"/>
                    <a:pt x="35" y="156"/>
                    <a:pt x="47" y="156"/>
                  </a:cubicBezTo>
                  <a:cubicBezTo>
                    <a:pt x="79" y="156"/>
                    <a:pt x="79" y="156"/>
                    <a:pt x="79" y="156"/>
                  </a:cubicBezTo>
                  <a:cubicBezTo>
                    <a:pt x="79" y="156"/>
                    <a:pt x="79" y="156"/>
                    <a:pt x="79" y="156"/>
                  </a:cubicBezTo>
                  <a:cubicBezTo>
                    <a:pt x="79" y="156"/>
                    <a:pt x="80" y="156"/>
                    <a:pt x="80" y="156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140" y="156"/>
                    <a:pt x="140" y="156"/>
                    <a:pt x="140" y="156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40" y="27"/>
                    <a:pt x="113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Oval 44">
              <a:extLst>
                <a:ext uri="{FF2B5EF4-FFF2-40B4-BE49-F238E27FC236}">
                  <a16:creationId xmlns:a16="http://schemas.microsoft.com/office/drawing/2014/main" id="{DCD3F3DA-A279-4E7C-8681-900FF94C5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12455" y="109672812"/>
              <a:ext cx="102003" cy="105190"/>
            </a:xfrm>
            <a:prstGeom prst="ellipse">
              <a:avLst/>
            </a:prstGeom>
            <a:solidFill>
              <a:srgbClr val="CCE7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Oval 45">
              <a:extLst>
                <a:ext uri="{FF2B5EF4-FFF2-40B4-BE49-F238E27FC236}">
                  <a16:creationId xmlns:a16="http://schemas.microsoft.com/office/drawing/2014/main" id="{9447186F-B52E-4152-9883-275A1D59C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12455" y="109599498"/>
              <a:ext cx="22313" cy="22313"/>
            </a:xfrm>
            <a:prstGeom prst="ellipse">
              <a:avLst/>
            </a:prstGeom>
            <a:solidFill>
              <a:srgbClr val="415B7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6">
              <a:extLst>
                <a:ext uri="{FF2B5EF4-FFF2-40B4-BE49-F238E27FC236}">
                  <a16:creationId xmlns:a16="http://schemas.microsoft.com/office/drawing/2014/main" id="{9308C0F6-B997-452F-A612-7A4F75F5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82582" y="109309428"/>
              <a:ext cx="312383" cy="197630"/>
            </a:xfrm>
            <a:custGeom>
              <a:avLst/>
              <a:gdLst>
                <a:gd name="T0" fmla="*/ 78 w 98"/>
                <a:gd name="T1" fmla="*/ 22 h 62"/>
                <a:gd name="T2" fmla="*/ 72 w 98"/>
                <a:gd name="T3" fmla="*/ 23 h 62"/>
                <a:gd name="T4" fmla="*/ 46 w 98"/>
                <a:gd name="T5" fmla="*/ 0 h 62"/>
                <a:gd name="T6" fmla="*/ 20 w 98"/>
                <a:gd name="T7" fmla="*/ 25 h 62"/>
                <a:gd name="T8" fmla="*/ 21 w 98"/>
                <a:gd name="T9" fmla="*/ 30 h 62"/>
                <a:gd name="T10" fmla="*/ 16 w 98"/>
                <a:gd name="T11" fmla="*/ 30 h 62"/>
                <a:gd name="T12" fmla="*/ 0 w 98"/>
                <a:gd name="T13" fmla="*/ 46 h 62"/>
                <a:gd name="T14" fmla="*/ 16 w 98"/>
                <a:gd name="T15" fmla="*/ 62 h 62"/>
                <a:gd name="T16" fmla="*/ 80 w 98"/>
                <a:gd name="T17" fmla="*/ 62 h 62"/>
                <a:gd name="T18" fmla="*/ 91 w 98"/>
                <a:gd name="T19" fmla="*/ 57 h 62"/>
                <a:gd name="T20" fmla="*/ 98 w 98"/>
                <a:gd name="T21" fmla="*/ 42 h 62"/>
                <a:gd name="T22" fmla="*/ 78 w 98"/>
                <a:gd name="T23" fmla="*/ 2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62">
                  <a:moveTo>
                    <a:pt x="78" y="22"/>
                  </a:moveTo>
                  <a:cubicBezTo>
                    <a:pt x="76" y="22"/>
                    <a:pt x="74" y="22"/>
                    <a:pt x="72" y="23"/>
                  </a:cubicBezTo>
                  <a:cubicBezTo>
                    <a:pt x="70" y="10"/>
                    <a:pt x="59" y="0"/>
                    <a:pt x="46" y="0"/>
                  </a:cubicBezTo>
                  <a:cubicBezTo>
                    <a:pt x="32" y="0"/>
                    <a:pt x="20" y="11"/>
                    <a:pt x="20" y="25"/>
                  </a:cubicBezTo>
                  <a:cubicBezTo>
                    <a:pt x="20" y="27"/>
                    <a:pt x="21" y="29"/>
                    <a:pt x="21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7" y="30"/>
                    <a:pt x="0" y="37"/>
                    <a:pt x="0" y="46"/>
                  </a:cubicBezTo>
                  <a:cubicBezTo>
                    <a:pt x="0" y="55"/>
                    <a:pt x="7" y="62"/>
                    <a:pt x="16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4" y="62"/>
                    <a:pt x="88" y="60"/>
                    <a:pt x="91" y="57"/>
                  </a:cubicBezTo>
                  <a:cubicBezTo>
                    <a:pt x="95" y="53"/>
                    <a:pt x="98" y="48"/>
                    <a:pt x="98" y="42"/>
                  </a:cubicBezTo>
                  <a:cubicBezTo>
                    <a:pt x="98" y="31"/>
                    <a:pt x="89" y="22"/>
                    <a:pt x="78" y="22"/>
                  </a:cubicBezTo>
                  <a:close/>
                </a:path>
              </a:pathLst>
            </a:custGeom>
            <a:solidFill>
              <a:srgbClr val="5BBAC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7">
              <a:extLst>
                <a:ext uri="{FF2B5EF4-FFF2-40B4-BE49-F238E27FC236}">
                  <a16:creationId xmlns:a16="http://schemas.microsoft.com/office/drawing/2014/main" id="{FC9F28E3-AEE5-452A-A4CE-59AD808DC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35586" y="109309428"/>
              <a:ext cx="159379" cy="197630"/>
            </a:xfrm>
            <a:custGeom>
              <a:avLst/>
              <a:gdLst>
                <a:gd name="T0" fmla="*/ 30 w 50"/>
                <a:gd name="T1" fmla="*/ 22 h 62"/>
                <a:gd name="T2" fmla="*/ 24 w 50"/>
                <a:gd name="T3" fmla="*/ 23 h 62"/>
                <a:gd name="T4" fmla="*/ 0 w 50"/>
                <a:gd name="T5" fmla="*/ 0 h 62"/>
                <a:gd name="T6" fmla="*/ 0 w 50"/>
                <a:gd name="T7" fmla="*/ 62 h 62"/>
                <a:gd name="T8" fmla="*/ 32 w 50"/>
                <a:gd name="T9" fmla="*/ 62 h 62"/>
                <a:gd name="T10" fmla="*/ 43 w 50"/>
                <a:gd name="T11" fmla="*/ 57 h 62"/>
                <a:gd name="T12" fmla="*/ 50 w 50"/>
                <a:gd name="T13" fmla="*/ 42 h 62"/>
                <a:gd name="T14" fmla="*/ 30 w 50"/>
                <a:gd name="T15" fmla="*/ 2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62">
                  <a:moveTo>
                    <a:pt x="30" y="22"/>
                  </a:moveTo>
                  <a:cubicBezTo>
                    <a:pt x="28" y="22"/>
                    <a:pt x="26" y="22"/>
                    <a:pt x="24" y="23"/>
                  </a:cubicBezTo>
                  <a:cubicBezTo>
                    <a:pt x="22" y="10"/>
                    <a:pt x="12" y="0"/>
                    <a:pt x="0" y="0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6" y="62"/>
                    <a:pt x="40" y="60"/>
                    <a:pt x="43" y="57"/>
                  </a:cubicBezTo>
                  <a:cubicBezTo>
                    <a:pt x="47" y="53"/>
                    <a:pt x="50" y="48"/>
                    <a:pt x="50" y="42"/>
                  </a:cubicBezTo>
                  <a:cubicBezTo>
                    <a:pt x="50" y="31"/>
                    <a:pt x="41" y="22"/>
                    <a:pt x="30" y="22"/>
                  </a:cubicBezTo>
                  <a:close/>
                </a:path>
              </a:pathLst>
            </a:custGeom>
            <a:solidFill>
              <a:srgbClr val="3B9EA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8">
              <a:extLst>
                <a:ext uri="{FF2B5EF4-FFF2-40B4-BE49-F238E27FC236}">
                  <a16:creationId xmlns:a16="http://schemas.microsoft.com/office/drawing/2014/main" id="{A540292E-FE1C-421C-871E-9C9C006CF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1397" y="109462432"/>
              <a:ext cx="124315" cy="165754"/>
            </a:xfrm>
            <a:custGeom>
              <a:avLst/>
              <a:gdLst>
                <a:gd name="T0" fmla="*/ 105190 w 124315"/>
                <a:gd name="T1" fmla="*/ 0 h 165754"/>
                <a:gd name="T2" fmla="*/ 66939 w 124315"/>
                <a:gd name="T3" fmla="*/ 57376 h 165754"/>
                <a:gd name="T4" fmla="*/ 124315 w 124315"/>
                <a:gd name="T5" fmla="*/ 57376 h 165754"/>
                <a:gd name="T6" fmla="*/ 66939 w 124315"/>
                <a:gd name="T7" fmla="*/ 165754 h 165754"/>
                <a:gd name="T8" fmla="*/ 66939 w 124315"/>
                <a:gd name="T9" fmla="*/ 98815 h 165754"/>
                <a:gd name="T10" fmla="*/ 0 w 124315"/>
                <a:gd name="T11" fmla="*/ 98815 h 165754"/>
                <a:gd name="T12" fmla="*/ 38251 w 124315"/>
                <a:gd name="T13" fmla="*/ 0 h 165754"/>
                <a:gd name="T14" fmla="*/ 105190 w 124315"/>
                <a:gd name="T15" fmla="*/ 0 h 165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315" h="165754">
                  <a:moveTo>
                    <a:pt x="105190" y="0"/>
                  </a:moveTo>
                  <a:lnTo>
                    <a:pt x="66939" y="57376"/>
                  </a:lnTo>
                  <a:lnTo>
                    <a:pt x="124315" y="57376"/>
                  </a:lnTo>
                  <a:lnTo>
                    <a:pt x="66939" y="165754"/>
                  </a:lnTo>
                  <a:lnTo>
                    <a:pt x="66939" y="98815"/>
                  </a:lnTo>
                  <a:lnTo>
                    <a:pt x="0" y="98815"/>
                  </a:lnTo>
                  <a:lnTo>
                    <a:pt x="38251" y="0"/>
                  </a:lnTo>
                  <a:lnTo>
                    <a:pt x="105190" y="0"/>
                  </a:lnTo>
                  <a:close/>
                </a:path>
              </a:pathLst>
            </a:custGeom>
            <a:solidFill>
              <a:srgbClr val="FAE3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9">
              <a:extLst>
                <a:ext uri="{FF2B5EF4-FFF2-40B4-BE49-F238E27FC236}">
                  <a16:creationId xmlns:a16="http://schemas.microsoft.com/office/drawing/2014/main" id="{1D4243AE-3422-4F1E-B9D8-FE6B1427D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1397" y="109462432"/>
              <a:ext cx="124315" cy="165754"/>
            </a:xfrm>
            <a:custGeom>
              <a:avLst/>
              <a:gdLst>
                <a:gd name="T0" fmla="*/ 105190 w 124315"/>
                <a:gd name="T1" fmla="*/ 0 h 165754"/>
                <a:gd name="T2" fmla="*/ 66939 w 124315"/>
                <a:gd name="T3" fmla="*/ 57376 h 165754"/>
                <a:gd name="T4" fmla="*/ 124315 w 124315"/>
                <a:gd name="T5" fmla="*/ 57376 h 165754"/>
                <a:gd name="T6" fmla="*/ 66939 w 124315"/>
                <a:gd name="T7" fmla="*/ 165754 h 165754"/>
                <a:gd name="T8" fmla="*/ 66939 w 124315"/>
                <a:gd name="T9" fmla="*/ 98815 h 165754"/>
                <a:gd name="T10" fmla="*/ 0 w 124315"/>
                <a:gd name="T11" fmla="*/ 98815 h 165754"/>
                <a:gd name="T12" fmla="*/ 38251 w 124315"/>
                <a:gd name="T13" fmla="*/ 0 h 165754"/>
                <a:gd name="T14" fmla="*/ 105190 w 124315"/>
                <a:gd name="T15" fmla="*/ 0 h 165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315" h="165754">
                  <a:moveTo>
                    <a:pt x="105190" y="0"/>
                  </a:moveTo>
                  <a:lnTo>
                    <a:pt x="66939" y="57376"/>
                  </a:lnTo>
                  <a:lnTo>
                    <a:pt x="124315" y="57376"/>
                  </a:lnTo>
                  <a:lnTo>
                    <a:pt x="66939" y="165754"/>
                  </a:lnTo>
                  <a:lnTo>
                    <a:pt x="66939" y="98815"/>
                  </a:lnTo>
                  <a:lnTo>
                    <a:pt x="0" y="98815"/>
                  </a:lnTo>
                  <a:lnTo>
                    <a:pt x="38251" y="0"/>
                  </a:lnTo>
                  <a:lnTo>
                    <a:pt x="105190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0">
              <a:extLst>
                <a:ext uri="{FF2B5EF4-FFF2-40B4-BE49-F238E27FC236}">
                  <a16:creationId xmlns:a16="http://schemas.microsoft.com/office/drawing/2014/main" id="{83FC69EA-FA77-4563-B230-71B376761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10085" y="109462432"/>
              <a:ext cx="95627" cy="165754"/>
            </a:xfrm>
            <a:custGeom>
              <a:avLst/>
              <a:gdLst>
                <a:gd name="T0" fmla="*/ 76502 w 95627"/>
                <a:gd name="T1" fmla="*/ 0 h 165754"/>
                <a:gd name="T2" fmla="*/ 38251 w 95627"/>
                <a:gd name="T3" fmla="*/ 57376 h 165754"/>
                <a:gd name="T4" fmla="*/ 95627 w 95627"/>
                <a:gd name="T5" fmla="*/ 57376 h 165754"/>
                <a:gd name="T6" fmla="*/ 38251 w 95627"/>
                <a:gd name="T7" fmla="*/ 165754 h 165754"/>
                <a:gd name="T8" fmla="*/ 63752 w 95627"/>
                <a:gd name="T9" fmla="*/ 79689 h 165754"/>
                <a:gd name="T10" fmla="*/ 0 w 95627"/>
                <a:gd name="T11" fmla="*/ 79689 h 165754"/>
                <a:gd name="T12" fmla="*/ 35063 w 95627"/>
                <a:gd name="T13" fmla="*/ 0 h 165754"/>
                <a:gd name="T14" fmla="*/ 76502 w 95627"/>
                <a:gd name="T15" fmla="*/ 0 h 165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627" h="165754">
                  <a:moveTo>
                    <a:pt x="76502" y="0"/>
                  </a:moveTo>
                  <a:lnTo>
                    <a:pt x="38251" y="57376"/>
                  </a:lnTo>
                  <a:lnTo>
                    <a:pt x="95627" y="57376"/>
                  </a:lnTo>
                  <a:lnTo>
                    <a:pt x="38251" y="165754"/>
                  </a:lnTo>
                  <a:lnTo>
                    <a:pt x="63752" y="79689"/>
                  </a:lnTo>
                  <a:lnTo>
                    <a:pt x="0" y="79689"/>
                  </a:lnTo>
                  <a:lnTo>
                    <a:pt x="35063" y="0"/>
                  </a:lnTo>
                  <a:lnTo>
                    <a:pt x="76502" y="0"/>
                  </a:lnTo>
                  <a:close/>
                </a:path>
              </a:pathLst>
            </a:custGeom>
            <a:solidFill>
              <a:srgbClr val="EA6F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51">
              <a:extLst>
                <a:ext uri="{FF2B5EF4-FFF2-40B4-BE49-F238E27FC236}">
                  <a16:creationId xmlns:a16="http://schemas.microsoft.com/office/drawing/2014/main" id="{339E013F-DFC2-40BB-8529-C2BA4D987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10085" y="109462432"/>
              <a:ext cx="95627" cy="165754"/>
            </a:xfrm>
            <a:custGeom>
              <a:avLst/>
              <a:gdLst>
                <a:gd name="T0" fmla="*/ 76502 w 95627"/>
                <a:gd name="T1" fmla="*/ 0 h 165754"/>
                <a:gd name="T2" fmla="*/ 38251 w 95627"/>
                <a:gd name="T3" fmla="*/ 57376 h 165754"/>
                <a:gd name="T4" fmla="*/ 95627 w 95627"/>
                <a:gd name="T5" fmla="*/ 57376 h 165754"/>
                <a:gd name="T6" fmla="*/ 38251 w 95627"/>
                <a:gd name="T7" fmla="*/ 165754 h 165754"/>
                <a:gd name="T8" fmla="*/ 63752 w 95627"/>
                <a:gd name="T9" fmla="*/ 79689 h 165754"/>
                <a:gd name="T10" fmla="*/ 0 w 95627"/>
                <a:gd name="T11" fmla="*/ 79689 h 165754"/>
                <a:gd name="T12" fmla="*/ 35063 w 95627"/>
                <a:gd name="T13" fmla="*/ 0 h 165754"/>
                <a:gd name="T14" fmla="*/ 76502 w 95627"/>
                <a:gd name="T15" fmla="*/ 0 h 165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5627" h="165754">
                  <a:moveTo>
                    <a:pt x="76502" y="0"/>
                  </a:moveTo>
                  <a:lnTo>
                    <a:pt x="38251" y="57376"/>
                  </a:lnTo>
                  <a:lnTo>
                    <a:pt x="95627" y="57376"/>
                  </a:lnTo>
                  <a:lnTo>
                    <a:pt x="38251" y="165754"/>
                  </a:lnTo>
                  <a:lnTo>
                    <a:pt x="63752" y="79689"/>
                  </a:lnTo>
                  <a:lnTo>
                    <a:pt x="0" y="79689"/>
                  </a:lnTo>
                  <a:lnTo>
                    <a:pt x="35063" y="0"/>
                  </a:lnTo>
                  <a:lnTo>
                    <a:pt x="76502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1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5272854"/>
      </p:ext>
    </p:extLst>
  </p:cSld>
  <p:clrMapOvr>
    <a:masterClrMapping/>
  </p:clrMapOvr>
</p:sld>
</file>

<file path=ppt/theme/theme1.xml><?xml version="1.0" encoding="utf-8"?>
<a:theme xmlns:a="http://schemas.openxmlformats.org/drawingml/2006/main" name="StockLayouts Advertising Company PN027">
  <a:themeElements>
    <a:clrScheme name="Custom 1">
      <a:dk1>
        <a:sysClr val="windowText" lastClr="000000"/>
      </a:dk1>
      <a:lt1>
        <a:sysClr val="window" lastClr="FFFFFF"/>
      </a:lt1>
      <a:dk2>
        <a:srgbClr val="585858"/>
      </a:dk2>
      <a:lt2>
        <a:srgbClr val="EEECE1"/>
      </a:lt2>
      <a:accent1>
        <a:srgbClr val="F07F48"/>
      </a:accent1>
      <a:accent2>
        <a:srgbClr val="923728"/>
      </a:accent2>
      <a:accent3>
        <a:srgbClr val="6ABEC1"/>
      </a:accent3>
      <a:accent4>
        <a:srgbClr val="30373C"/>
      </a:accent4>
      <a:accent5>
        <a:srgbClr val="4BACC6"/>
      </a:accent5>
      <a:accent6>
        <a:srgbClr val="7030A0"/>
      </a:accent6>
      <a:hlink>
        <a:srgbClr val="0000FF"/>
      </a:hlink>
      <a:folHlink>
        <a:srgbClr val="80008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7C74CD05501549A121BB007AA3C671" ma:contentTypeVersion="14" ma:contentTypeDescription="Create a new document." ma:contentTypeScope="" ma:versionID="010bf58124200c244844ffabfd6d2d22">
  <xsd:schema xmlns:xsd="http://www.w3.org/2001/XMLSchema" xmlns:xs="http://www.w3.org/2001/XMLSchema" xmlns:p="http://schemas.microsoft.com/office/2006/metadata/properties" xmlns:ns2="431100d4-4470-42c1-96bc-46686c1829ae" xmlns:ns3="ee28329f-8088-4003-a89a-3724c4b9ca16" targetNamespace="http://schemas.microsoft.com/office/2006/metadata/properties" ma:root="true" ma:fieldsID="28b0a7334e8cc496d2002a1cb59c5815" ns2:_="" ns3:_="">
    <xsd:import namespace="431100d4-4470-42c1-96bc-46686c1829ae"/>
    <xsd:import namespace="ee28329f-8088-4003-a89a-3724c4b9ca1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100d4-4470-42c1-96bc-46686c1829a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28329f-8088-4003-a89a-3724c4b9c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07363F9-5440-4AF3-8A68-CEE20D65579D}"/>
</file>

<file path=customXml/itemProps2.xml><?xml version="1.0" encoding="utf-8"?>
<ds:datastoreItem xmlns:ds="http://schemas.openxmlformats.org/officeDocument/2006/customXml" ds:itemID="{370E2EDD-754F-4457-93CD-46611D0B6539}"/>
</file>

<file path=customXml/itemProps3.xml><?xml version="1.0" encoding="utf-8"?>
<ds:datastoreItem xmlns:ds="http://schemas.openxmlformats.org/officeDocument/2006/customXml" ds:itemID="{4CD197A7-90E3-4C9B-A13B-603F9DE93CF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1415</TotalTime>
  <Words>567</Words>
  <Application>Microsoft Office PowerPoint</Application>
  <PresentationFormat>On-screen Show (4:3)</PresentationFormat>
  <Paragraphs>247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Arial Narrow</vt:lpstr>
      <vt:lpstr>StockLayouts Advertising Company PN027</vt:lpstr>
      <vt:lpstr>EFFECTIVE COMP PLANNING</vt:lpstr>
      <vt:lpstr>PLANNING FRamework</vt:lpstr>
      <vt:lpstr>PLAN implementation</vt:lpstr>
      <vt:lpstr>PLAN implementation</vt:lpstr>
      <vt:lpstr>PLAN implementation</vt:lpstr>
      <vt:lpstr>PLAN implementation</vt:lpstr>
      <vt:lpstr>GILMORE PROPERTY  - HOUSE &amp; STORE</vt:lpstr>
      <vt:lpstr>GILMORE PROPERTY  - HOUSE &amp; STORE</vt:lpstr>
      <vt:lpstr>GILMORE PROPERTY  - HOUSE &amp; STORE</vt:lpstr>
      <vt:lpstr>GILMORE PROPERTY  - HOUSE &amp; STORE</vt:lpstr>
      <vt:lpstr>GILMORE PROPERTY  - HOUSE &amp; STORE</vt:lpstr>
      <vt:lpstr>GILMORE PROPERTY  - HOUSE &amp; STORE</vt:lpstr>
      <vt:lpstr>W. Washington St GATEWAY</vt:lpstr>
      <vt:lpstr>GILMORE PROPERTY  - HOUSE &amp; STORE</vt:lpstr>
      <vt:lpstr>PowerPoint Presentation</vt:lpstr>
      <vt:lpstr>W. Washington St GATEWAY</vt:lpstr>
      <vt:lpstr>PowerPoint Presentation</vt:lpstr>
      <vt:lpstr>W. Washington St GATEWAY</vt:lpstr>
      <vt:lpstr>HOC NEIGBORHOOD ENGAGEMENT</vt:lpstr>
      <vt:lpstr>GILMORE PROPERTY  - HOUSE &amp; STORE</vt:lpstr>
      <vt:lpstr>GILMORE PROPERTY  - HOUSE &amp; STORE</vt:lpstr>
      <vt:lpstr>GILMORE PROPERTY  - HOUSE &amp; STORE</vt:lpstr>
      <vt:lpstr>GILMORE PROPERTY  - HOUSE &amp; STORE</vt:lpstr>
      <vt:lpstr>HOC NEIGBORHOOD ENGAGEMENT</vt:lpstr>
      <vt:lpstr>REAL PLANNING</vt:lpstr>
      <vt:lpstr>EFFECTIVE COMP PLANNING</vt:lpstr>
    </vt:vector>
  </TitlesOfParts>
  <Company>StockLayouts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StockLayouts</dc:creator>
  <cp:lastModifiedBy>Monica Callahan</cp:lastModifiedBy>
  <cp:revision>163</cp:revision>
  <cp:lastPrinted>2019-04-30T21:36:57Z</cp:lastPrinted>
  <dcterms:created xsi:type="dcterms:W3CDTF">2010-07-09T22:21:36Z</dcterms:created>
  <dcterms:modified xsi:type="dcterms:W3CDTF">2019-05-01T23:18:01Z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0x010100D37C74CD05501549A121BB007AA3C671</vt:lpwstr>
  </property>
</Properties>
</file>